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04" autoAdjust="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2013/5/23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2013/5/23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2013/5/23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2013/5/23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2013/5/23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2013/5/23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2013/5/23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2013/5/23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2013/5/23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2013/5/23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2013/5/23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EAD13-0566-4C6C-97E7-55F17F24B09F}" type="datetimeFigureOut">
              <a:rPr lang="zh-TW" altLang="en-US" smtClean="0"/>
              <a:pPr/>
              <a:t>2013/5/23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1143008"/>
          </a:xfrm>
        </p:spPr>
        <p:txBody>
          <a:bodyPr/>
          <a:lstStyle/>
          <a:p>
            <a:r>
              <a:rPr lang="en-US" altLang="zh-TW" b="1" dirty="0" err="1" smtClean="0"/>
              <a:t>FlashMagic</a:t>
            </a:r>
            <a:r>
              <a:rPr lang="zh-TW" altLang="en-US" b="1" dirty="0" smtClean="0"/>
              <a:t>烧录器</a:t>
            </a:r>
            <a:r>
              <a:rPr lang="zh-CN" altLang="en-US" b="1" dirty="0" smtClean="0"/>
              <a:t>使用方法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1857389"/>
          </a:xfrm>
        </p:spPr>
        <p:txBody>
          <a:bodyPr/>
          <a:lstStyle/>
          <a:p>
            <a:r>
              <a:rPr lang="en-US" dirty="0" err="1" smtClean="0"/>
              <a:t>FlashMagic</a:t>
            </a:r>
            <a:r>
              <a:rPr lang="zh-TW" altLang="en-US" dirty="0" smtClean="0"/>
              <a:t>烧录器</a:t>
            </a:r>
            <a:r>
              <a:rPr lang="zh-CN" altLang="en-US" dirty="0" smtClean="0"/>
              <a:t>是一种常见的烧录器，以下简单介绍该烧录器的使用方法。比较适合初学者。</a:t>
            </a:r>
            <a:endParaRPr lang="zh-TW" alt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214446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使用范围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2428892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可以烧录</a:t>
            </a:r>
            <a:r>
              <a:rPr lang="en-US" dirty="0" smtClean="0"/>
              <a:t>ARM7</a:t>
            </a:r>
            <a:r>
              <a:rPr lang="zh-CN" altLang="en-US" dirty="0" smtClean="0"/>
              <a:t>、</a:t>
            </a:r>
            <a:r>
              <a:rPr lang="en-US" altLang="zh-CN" dirty="0" smtClean="0"/>
              <a:t>ARM Cortex</a:t>
            </a:r>
            <a:r>
              <a:rPr lang="zh-CN" altLang="en-US" dirty="0" smtClean="0"/>
              <a:t>、</a:t>
            </a:r>
            <a:r>
              <a:rPr lang="en-US" altLang="zh-CN" dirty="0" smtClean="0"/>
              <a:t>LPC900 2-clock 80C51</a:t>
            </a:r>
            <a:r>
              <a:rPr lang="zh-CN" altLang="en-US" dirty="0" smtClean="0"/>
              <a:t>、</a:t>
            </a:r>
            <a:r>
              <a:rPr lang="en-US" altLang="zh-CN" dirty="0" smtClean="0"/>
              <a:t>80C51</a:t>
            </a:r>
            <a:r>
              <a:rPr lang="zh-CN" altLang="en-US" dirty="0" smtClean="0"/>
              <a:t>、</a:t>
            </a:r>
            <a:r>
              <a:rPr lang="en-US" altLang="zh-CN" dirty="0" smtClean="0"/>
              <a:t>XA</a:t>
            </a:r>
            <a:r>
              <a:rPr lang="zh-CN" altLang="en-US" dirty="0" smtClean="0"/>
              <a:t>等系列型号芯片。</a:t>
            </a:r>
            <a:endParaRPr lang="en-US" altLang="zh-CN" dirty="0" smtClean="0"/>
          </a:p>
          <a:p>
            <a:r>
              <a:rPr lang="zh-CN" altLang="en-US" dirty="0" smtClean="0"/>
              <a:t>烧录步骤中，就以</a:t>
            </a:r>
            <a:r>
              <a:rPr lang="en-US" altLang="zh-CN" dirty="0" smtClean="0"/>
              <a:t>ARM Cortex </a:t>
            </a:r>
            <a:r>
              <a:rPr lang="zh-CN" altLang="en-US" dirty="0" smtClean="0"/>
              <a:t>系列中的</a:t>
            </a:r>
            <a:r>
              <a:rPr lang="en-US" dirty="0" smtClean="0"/>
              <a:t>LPC1113F</a:t>
            </a:r>
            <a:r>
              <a:rPr lang="zh-CN" altLang="en-US" dirty="0" smtClean="0"/>
              <a:t>芯片来讲解。</a:t>
            </a:r>
            <a:endParaRPr lang="zh-TW" altLang="en-US" dirty="0" smtClean="0"/>
          </a:p>
          <a:p>
            <a:endParaRPr lang="zh-TW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214446"/>
          </a:xfrm>
        </p:spPr>
        <p:txBody>
          <a:bodyPr/>
          <a:lstStyle/>
          <a:p>
            <a:r>
              <a:rPr lang="zh-CN" altLang="en-US" dirty="0" smtClean="0"/>
              <a:t>烧录步骤</a:t>
            </a:r>
            <a:r>
              <a:rPr lang="en-US" altLang="zh-CN" dirty="0" smtClean="0"/>
              <a:t>1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482981"/>
          </a:xfrm>
        </p:spPr>
        <p:txBody>
          <a:bodyPr/>
          <a:lstStyle/>
          <a:p>
            <a:pPr lvl="0"/>
            <a:r>
              <a:rPr lang="zh-CN" altLang="en-US" dirty="0" smtClean="0"/>
              <a:t>用</a:t>
            </a:r>
            <a:r>
              <a:rPr lang="en-US" dirty="0" smtClean="0"/>
              <a:t>USB</a:t>
            </a:r>
            <a:r>
              <a:rPr lang="zh-CN" altLang="en-US" dirty="0" smtClean="0"/>
              <a:t>线将电脑与转接小板连接，再将转接小板与烧录芯片所在设备连接。</a:t>
            </a:r>
            <a:endParaRPr lang="en-US" altLang="zh-CN" dirty="0" smtClean="0"/>
          </a:p>
          <a:p>
            <a:pPr lvl="0"/>
            <a:r>
              <a:rPr lang="zh-CN" altLang="en-US" dirty="0" smtClean="0"/>
              <a:t>转接小板为</a:t>
            </a:r>
            <a:r>
              <a:rPr lang="en-US" dirty="0" smtClean="0"/>
              <a:t>USB</a:t>
            </a:r>
            <a:r>
              <a:rPr lang="zh-CN" altLang="en-US" dirty="0" smtClean="0"/>
              <a:t>转串口功能的小板，如</a:t>
            </a:r>
            <a:r>
              <a:rPr lang="en-US" dirty="0" smtClean="0"/>
              <a:t>pl-2303hx lf06203a</a:t>
            </a:r>
            <a:r>
              <a:rPr lang="zh-CN" altLang="en-US" dirty="0" smtClean="0"/>
              <a:t>等。</a:t>
            </a:r>
            <a:endParaRPr lang="zh-TW" altLang="en-US" dirty="0" smtClean="0"/>
          </a:p>
          <a:p>
            <a:endParaRPr lang="zh-TW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214446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烧录步骤</a:t>
            </a:r>
            <a:r>
              <a:rPr lang="en-US" altLang="zh-CN" dirty="0" smtClean="0"/>
              <a:t>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3071809"/>
            <a:ext cx="8229600" cy="1928827"/>
          </a:xfrm>
        </p:spPr>
        <p:txBody>
          <a:bodyPr/>
          <a:lstStyle/>
          <a:p>
            <a:r>
              <a:rPr lang="zh-CN" altLang="en-US" dirty="0" smtClean="0"/>
              <a:t>芯片</a:t>
            </a:r>
            <a:r>
              <a:rPr lang="en-US" dirty="0" smtClean="0"/>
              <a:t>LPC1113F</a:t>
            </a:r>
            <a:r>
              <a:rPr lang="zh-CN" altLang="en-US" dirty="0" smtClean="0"/>
              <a:t>第四脚信号与</a:t>
            </a:r>
            <a:r>
              <a:rPr lang="en-US" dirty="0" smtClean="0"/>
              <a:t>GND</a:t>
            </a:r>
            <a:r>
              <a:rPr lang="zh-CN" altLang="en-US" dirty="0" smtClean="0"/>
              <a:t>短接，再给芯片所在设备上电。</a:t>
            </a:r>
            <a:endParaRPr lang="zh-TW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烧录选项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zh-CN" altLang="en-US" dirty="0" smtClean="0"/>
              <a:t>打开</a:t>
            </a:r>
            <a:r>
              <a:rPr lang="en-US" dirty="0" err="1" smtClean="0"/>
              <a:t>FlashMagic</a:t>
            </a:r>
            <a:r>
              <a:rPr lang="zh-CN" altLang="en-US" dirty="0" smtClean="0"/>
              <a:t>烧录器，点击</a:t>
            </a:r>
            <a:r>
              <a:rPr lang="en-US" dirty="0" smtClean="0"/>
              <a:t>Select Device,</a:t>
            </a:r>
            <a:r>
              <a:rPr lang="zh-CN" altLang="en-US" dirty="0" smtClean="0"/>
              <a:t>下拉菜单中选择芯片类型；</a:t>
            </a:r>
            <a:r>
              <a:rPr lang="en-US" dirty="0" smtClean="0"/>
              <a:t>COM Port</a:t>
            </a:r>
            <a:r>
              <a:rPr lang="zh-CN" altLang="en-US" dirty="0" smtClean="0"/>
              <a:t>根据使用电脑自行配置端口；</a:t>
            </a:r>
            <a:r>
              <a:rPr lang="en-US" dirty="0" smtClean="0"/>
              <a:t>Baud Rate</a:t>
            </a:r>
            <a:r>
              <a:rPr lang="zh-CN" altLang="en-US" dirty="0" smtClean="0"/>
              <a:t>同步选择；</a:t>
            </a:r>
            <a:r>
              <a:rPr lang="en-US" dirty="0" smtClean="0"/>
              <a:t>interface</a:t>
            </a:r>
            <a:r>
              <a:rPr lang="zh-CN" altLang="en-US" dirty="0" smtClean="0"/>
              <a:t>选择</a:t>
            </a:r>
            <a:r>
              <a:rPr lang="en-US" dirty="0" smtClean="0"/>
              <a:t>None</a:t>
            </a:r>
            <a:r>
              <a:rPr lang="zh-CN" altLang="en-US" dirty="0" smtClean="0"/>
              <a:t>（</a:t>
            </a:r>
            <a:r>
              <a:rPr lang="en-US" dirty="0" err="1" smtClean="0"/>
              <a:t>isp</a:t>
            </a:r>
            <a:r>
              <a:rPr lang="zh-CN" altLang="en-US" dirty="0" smtClean="0"/>
              <a:t>）</a:t>
            </a:r>
            <a:r>
              <a:rPr lang="en-US" dirty="0" smtClean="0"/>
              <a:t>;</a:t>
            </a:r>
            <a:r>
              <a:rPr lang="zh-CN" altLang="en-US" dirty="0" smtClean="0"/>
              <a:t>晶振选择</a:t>
            </a:r>
            <a:r>
              <a:rPr lang="en-US" dirty="0" smtClean="0"/>
              <a:t>12M</a:t>
            </a:r>
            <a:r>
              <a:rPr lang="zh-CN" altLang="en-US" dirty="0" smtClean="0"/>
              <a:t>。（此处根据设备上的实际情况而有所区别） </a:t>
            </a:r>
            <a:endParaRPr lang="zh-TW" altLang="en-US" dirty="0" smtClean="0"/>
          </a:p>
          <a:p>
            <a:r>
              <a:rPr lang="zh-CN" altLang="en-US" dirty="0" smtClean="0"/>
              <a:t>勾选</a:t>
            </a:r>
            <a:r>
              <a:rPr lang="en-US" dirty="0" smtClean="0"/>
              <a:t>Erase all </a:t>
            </a:r>
            <a:r>
              <a:rPr lang="en-US" dirty="0" err="1" smtClean="0"/>
              <a:t>Flash+Code</a:t>
            </a:r>
            <a:r>
              <a:rPr lang="en-US" dirty="0" smtClean="0"/>
              <a:t> Rd Port</a:t>
            </a:r>
            <a:r>
              <a:rPr lang="zh-CN" altLang="en-US" dirty="0" smtClean="0"/>
              <a:t>。</a:t>
            </a:r>
            <a:endParaRPr lang="zh-TW" altLang="en-US" dirty="0" smtClean="0"/>
          </a:p>
          <a:p>
            <a:r>
              <a:rPr lang="en-US" dirty="0" smtClean="0"/>
              <a:t>Hex File</a:t>
            </a:r>
            <a:r>
              <a:rPr lang="zh-CN" altLang="en-US" dirty="0" smtClean="0"/>
              <a:t>处导入烧录的软体。</a:t>
            </a:r>
            <a:endParaRPr lang="zh-TW" altLang="en-US" dirty="0" smtClean="0"/>
          </a:p>
          <a:p>
            <a:r>
              <a:rPr lang="en-US" dirty="0" smtClean="0"/>
              <a:t>Options</a:t>
            </a:r>
            <a:r>
              <a:rPr lang="zh-CN" altLang="en-US" dirty="0" smtClean="0"/>
              <a:t>处勾选</a:t>
            </a:r>
            <a:r>
              <a:rPr lang="en-US" dirty="0" smtClean="0"/>
              <a:t>Verify after programming</a:t>
            </a:r>
            <a:r>
              <a:rPr lang="zh-CN" altLang="en-US" dirty="0" smtClean="0"/>
              <a:t>和</a:t>
            </a:r>
            <a:r>
              <a:rPr lang="en-US" dirty="0" smtClean="0"/>
              <a:t>Fill unused Flash</a:t>
            </a:r>
            <a:r>
              <a:rPr lang="zh-CN" altLang="en-US" dirty="0" smtClean="0"/>
              <a:t>项。</a:t>
            </a:r>
            <a:endParaRPr lang="zh-TW" altLang="en-US" dirty="0" smtClean="0"/>
          </a:p>
          <a:p>
            <a:endParaRPr lang="zh-TW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571636"/>
          </a:xfrm>
        </p:spPr>
        <p:txBody>
          <a:bodyPr/>
          <a:lstStyle/>
          <a:p>
            <a:r>
              <a:rPr lang="zh-CN" altLang="en-US" dirty="0" smtClean="0"/>
              <a:t>烧录过程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3000372"/>
            <a:ext cx="8229600" cy="2000265"/>
          </a:xfrm>
        </p:spPr>
        <p:txBody>
          <a:bodyPr/>
          <a:lstStyle/>
          <a:p>
            <a:r>
              <a:rPr lang="zh-CN" altLang="en-US" dirty="0" smtClean="0"/>
              <a:t>点击</a:t>
            </a:r>
            <a:r>
              <a:rPr lang="en-US" dirty="0" smtClean="0"/>
              <a:t>Start</a:t>
            </a:r>
            <a:r>
              <a:rPr lang="zh-CN" altLang="en-US" dirty="0" smtClean="0"/>
              <a:t>进入烧录步骤。烧录时，界面下部分有提示进程。</a:t>
            </a:r>
            <a:endParaRPr lang="zh-TW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357166"/>
            <a:ext cx="5486400" cy="857256"/>
          </a:xfrm>
        </p:spPr>
        <p:txBody>
          <a:bodyPr>
            <a:normAutofit/>
          </a:bodyPr>
          <a:lstStyle/>
          <a:p>
            <a:pPr algn="ctr"/>
            <a:r>
              <a:rPr lang="zh-CN" altLang="en-US" sz="4400" dirty="0" smtClean="0"/>
              <a:t>附录</a:t>
            </a:r>
            <a:endParaRPr lang="zh-TW" altLang="en-US" sz="4400" dirty="0"/>
          </a:p>
        </p:txBody>
      </p:sp>
      <p:pic>
        <p:nvPicPr>
          <p:cNvPr id="4" name="內容版面配置區 3" descr="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421" b="12421"/>
          <a:stretch>
            <a:fillRect/>
          </a:stretch>
        </p:blipFill>
        <p:spPr>
          <a:xfrm>
            <a:off x="214282" y="2143116"/>
            <a:ext cx="2928925" cy="2714644"/>
          </a:xfrm>
        </p:spPr>
      </p:pic>
      <p:sp>
        <p:nvSpPr>
          <p:cNvPr id="7" name="文字版面配置區 6"/>
          <p:cNvSpPr>
            <a:spLocks noGrp="1"/>
          </p:cNvSpPr>
          <p:nvPr>
            <p:ph type="body" sz="half" idx="2"/>
          </p:nvPr>
        </p:nvSpPr>
        <p:spPr>
          <a:xfrm>
            <a:off x="500034" y="5857892"/>
            <a:ext cx="8072494" cy="785818"/>
          </a:xfrm>
        </p:spPr>
        <p:txBody>
          <a:bodyPr>
            <a:noAutofit/>
          </a:bodyPr>
          <a:lstStyle/>
          <a:p>
            <a:r>
              <a:rPr lang="zh-CN" altLang="en-US" sz="2800" dirty="0" smtClean="0"/>
              <a:t>图片分别是烧录选项设置、烧录中、烧录完成界面。</a:t>
            </a:r>
            <a:endParaRPr lang="zh-TW" altLang="en-US" sz="2800" dirty="0"/>
          </a:p>
        </p:txBody>
      </p:sp>
      <p:pic>
        <p:nvPicPr>
          <p:cNvPr id="5" name="圖片 4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2071678"/>
            <a:ext cx="2800593" cy="2786082"/>
          </a:xfrm>
          <a:prstGeom prst="rect">
            <a:avLst/>
          </a:prstGeom>
        </p:spPr>
      </p:pic>
      <p:pic>
        <p:nvPicPr>
          <p:cNvPr id="6" name="圖片 5" descr="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7" y="2071678"/>
            <a:ext cx="2779047" cy="278608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328</Words>
  <PresentationFormat>如螢幕大小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8" baseType="lpstr">
      <vt:lpstr>Office 佈景主題</vt:lpstr>
      <vt:lpstr>FlashMagic烧录器使用方法</vt:lpstr>
      <vt:lpstr>使用范围</vt:lpstr>
      <vt:lpstr>烧录步骤1</vt:lpstr>
      <vt:lpstr>烧录步骤2</vt:lpstr>
      <vt:lpstr>烧录选项</vt:lpstr>
      <vt:lpstr>烧录过程</vt:lpstr>
      <vt:lpstr>附录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FlashMagic烧录器使用方法</dc:title>
  <cp:lastModifiedBy>NS</cp:lastModifiedBy>
  <cp:revision>9</cp:revision>
  <dcterms:modified xsi:type="dcterms:W3CDTF">2013-05-23T05:21:38Z</dcterms:modified>
</cp:coreProperties>
</file>