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47"/>
  </p:notesMasterIdLst>
  <p:sldIdLst>
    <p:sldId id="291" r:id="rId2"/>
    <p:sldId id="642" r:id="rId3"/>
    <p:sldId id="637" r:id="rId4"/>
    <p:sldId id="292" r:id="rId5"/>
    <p:sldId id="401" r:id="rId6"/>
    <p:sldId id="389" r:id="rId7"/>
    <p:sldId id="615" r:id="rId8"/>
    <p:sldId id="491" r:id="rId9"/>
    <p:sldId id="630" r:id="rId10"/>
    <p:sldId id="558" r:id="rId11"/>
    <p:sldId id="261" r:id="rId12"/>
    <p:sldId id="426" r:id="rId13"/>
    <p:sldId id="616" r:id="rId14"/>
    <p:sldId id="289" r:id="rId15"/>
    <p:sldId id="290" r:id="rId16"/>
    <p:sldId id="506" r:id="rId17"/>
    <p:sldId id="520" r:id="rId18"/>
    <p:sldId id="617" r:id="rId19"/>
    <p:sldId id="296" r:id="rId20"/>
    <p:sldId id="618" r:id="rId21"/>
    <p:sldId id="607" r:id="rId22"/>
    <p:sldId id="631" r:id="rId23"/>
    <p:sldId id="619" r:id="rId24"/>
    <p:sldId id="621" r:id="rId25"/>
    <p:sldId id="643" r:id="rId26"/>
    <p:sldId id="646" r:id="rId27"/>
    <p:sldId id="647" r:id="rId28"/>
    <p:sldId id="651" r:id="rId29"/>
    <p:sldId id="652" r:id="rId30"/>
    <p:sldId id="653" r:id="rId31"/>
    <p:sldId id="654" r:id="rId32"/>
    <p:sldId id="655" r:id="rId33"/>
    <p:sldId id="656" r:id="rId34"/>
    <p:sldId id="657" r:id="rId35"/>
    <p:sldId id="658" r:id="rId36"/>
    <p:sldId id="659" r:id="rId37"/>
    <p:sldId id="660" r:id="rId38"/>
    <p:sldId id="661" r:id="rId39"/>
    <p:sldId id="662" r:id="rId40"/>
    <p:sldId id="664" r:id="rId41"/>
    <p:sldId id="663" r:id="rId42"/>
    <p:sldId id="645" r:id="rId43"/>
    <p:sldId id="632" r:id="rId44"/>
    <p:sldId id="563" r:id="rId45"/>
    <p:sldId id="644" r:id="rId46"/>
    <p:sldId id="564" r:id="rId47"/>
    <p:sldId id="565" r:id="rId48"/>
    <p:sldId id="566" r:id="rId49"/>
    <p:sldId id="620" r:id="rId50"/>
    <p:sldId id="595" r:id="rId51"/>
    <p:sldId id="567" r:id="rId52"/>
    <p:sldId id="568" r:id="rId53"/>
    <p:sldId id="569" r:id="rId54"/>
    <p:sldId id="570" r:id="rId55"/>
    <p:sldId id="571" r:id="rId56"/>
    <p:sldId id="573" r:id="rId57"/>
    <p:sldId id="574" r:id="rId58"/>
    <p:sldId id="390" r:id="rId59"/>
    <p:sldId id="388" r:id="rId60"/>
    <p:sldId id="471" r:id="rId61"/>
    <p:sldId id="286" r:id="rId62"/>
    <p:sldId id="457" r:id="rId63"/>
    <p:sldId id="561" r:id="rId64"/>
    <p:sldId id="472" r:id="rId65"/>
    <p:sldId id="614" r:id="rId66"/>
    <p:sldId id="418" r:id="rId67"/>
    <p:sldId id="608" r:id="rId68"/>
    <p:sldId id="638" r:id="rId69"/>
    <p:sldId id="419" r:id="rId70"/>
    <p:sldId id="414" r:id="rId71"/>
    <p:sldId id="392" r:id="rId72"/>
    <p:sldId id="420" r:id="rId73"/>
    <p:sldId id="379" r:id="rId74"/>
    <p:sldId id="330" r:id="rId75"/>
    <p:sldId id="284" r:id="rId76"/>
    <p:sldId id="421" r:id="rId77"/>
    <p:sldId id="422" r:id="rId78"/>
    <p:sldId id="370" r:id="rId79"/>
    <p:sldId id="466" r:id="rId80"/>
    <p:sldId id="395" r:id="rId81"/>
    <p:sldId id="639" r:id="rId82"/>
    <p:sldId id="455" r:id="rId83"/>
    <p:sldId id="540" r:id="rId84"/>
    <p:sldId id="281" r:id="rId85"/>
    <p:sldId id="302" r:id="rId86"/>
    <p:sldId id="424" r:id="rId87"/>
    <p:sldId id="612" r:id="rId88"/>
    <p:sldId id="640" r:id="rId89"/>
    <p:sldId id="633" r:id="rId90"/>
    <p:sldId id="264" r:id="rId91"/>
    <p:sldId id="309" r:id="rId92"/>
    <p:sldId id="380" r:id="rId93"/>
    <p:sldId id="425" r:id="rId94"/>
    <p:sldId id="462" r:id="rId95"/>
    <p:sldId id="378" r:id="rId96"/>
    <p:sldId id="469" r:id="rId97"/>
    <p:sldId id="543" r:id="rId98"/>
    <p:sldId id="542" r:id="rId99"/>
    <p:sldId id="271" r:id="rId100"/>
    <p:sldId id="544" r:id="rId101"/>
    <p:sldId id="434" r:id="rId102"/>
    <p:sldId id="454" r:id="rId103"/>
    <p:sldId id="641" r:id="rId104"/>
    <p:sldId id="545" r:id="rId105"/>
    <p:sldId id="381" r:id="rId106"/>
    <p:sldId id="634" r:id="rId107"/>
    <p:sldId id="649" r:id="rId108"/>
    <p:sldId id="396" r:id="rId109"/>
    <p:sldId id="521" r:id="rId110"/>
    <p:sldId id="572" r:id="rId111"/>
    <p:sldId id="546" r:id="rId112"/>
    <p:sldId id="371" r:id="rId113"/>
    <p:sldId id="470" r:id="rId114"/>
    <p:sldId id="453" r:id="rId115"/>
    <p:sldId id="468" r:id="rId116"/>
    <p:sldId id="268" r:id="rId117"/>
    <p:sldId id="277" r:id="rId118"/>
    <p:sldId id="382" r:id="rId119"/>
    <p:sldId id="282" r:id="rId120"/>
    <p:sldId id="559" r:id="rId121"/>
    <p:sldId id="560" r:id="rId122"/>
    <p:sldId id="373" r:id="rId123"/>
    <p:sldId id="431" r:id="rId124"/>
    <p:sldId id="433" r:id="rId125"/>
    <p:sldId id="405" r:id="rId126"/>
    <p:sldId id="393" r:id="rId127"/>
    <p:sldId id="416" r:id="rId128"/>
    <p:sldId id="581" r:id="rId129"/>
    <p:sldId id="451" r:id="rId130"/>
    <p:sldId id="480" r:id="rId131"/>
    <p:sldId id="376" r:id="rId132"/>
    <p:sldId id="374" r:id="rId133"/>
    <p:sldId id="369" r:id="rId134"/>
    <p:sldId id="398" r:id="rId135"/>
    <p:sldId id="409" r:id="rId136"/>
    <p:sldId id="294" r:id="rId137"/>
    <p:sldId id="413" r:id="rId138"/>
    <p:sldId id="613" r:id="rId139"/>
    <p:sldId id="461" r:id="rId140"/>
    <p:sldId id="463" r:id="rId141"/>
    <p:sldId id="464" r:id="rId142"/>
    <p:sldId id="465" r:id="rId143"/>
    <p:sldId id="285" r:id="rId144"/>
    <p:sldId id="361" r:id="rId145"/>
    <p:sldId id="397" r:id="rId146"/>
    <p:sldId id="412" r:id="rId147"/>
    <p:sldId id="384" r:id="rId148"/>
    <p:sldId id="297" r:id="rId149"/>
    <p:sldId id="301" r:id="rId150"/>
    <p:sldId id="303" r:id="rId151"/>
    <p:sldId id="304" r:id="rId152"/>
    <p:sldId id="305" r:id="rId153"/>
    <p:sldId id="308" r:id="rId154"/>
    <p:sldId id="298" r:id="rId155"/>
    <p:sldId id="311" r:id="rId156"/>
    <p:sldId id="603" r:id="rId157"/>
    <p:sldId id="312" r:id="rId158"/>
    <p:sldId id="313" r:id="rId159"/>
    <p:sldId id="314" r:id="rId160"/>
    <p:sldId id="315" r:id="rId161"/>
    <p:sldId id="443" r:id="rId162"/>
    <p:sldId id="602" r:id="rId163"/>
    <p:sldId id="360" r:id="rId164"/>
    <p:sldId id="316" r:id="rId165"/>
    <p:sldId id="318" r:id="rId166"/>
    <p:sldId id="319" r:id="rId167"/>
    <p:sldId id="320" r:id="rId168"/>
    <p:sldId id="321" r:id="rId169"/>
    <p:sldId id="372" r:id="rId170"/>
    <p:sldId id="606" r:id="rId171"/>
    <p:sldId id="590" r:id="rId172"/>
    <p:sldId id="636" r:id="rId173"/>
    <p:sldId id="582" r:id="rId174"/>
    <p:sldId id="650" r:id="rId175"/>
    <p:sldId id="350" r:id="rId176"/>
    <p:sldId id="512" r:id="rId177"/>
    <p:sldId id="325" r:id="rId178"/>
    <p:sldId id="327" r:id="rId179"/>
    <p:sldId id="328" r:id="rId180"/>
    <p:sldId id="394" r:id="rId181"/>
    <p:sldId id="402" r:id="rId182"/>
    <p:sldId id="529" r:id="rId183"/>
    <p:sldId id="577" r:id="rId184"/>
    <p:sldId id="363" r:id="rId185"/>
    <p:sldId id="343" r:id="rId186"/>
    <p:sldId id="622" r:id="rId187"/>
    <p:sldId id="367" r:id="rId188"/>
    <p:sldId id="524" r:id="rId189"/>
    <p:sldId id="365" r:id="rId190"/>
    <p:sldId id="446" r:id="rId191"/>
    <p:sldId id="527" r:id="rId192"/>
    <p:sldId id="575" r:id="rId193"/>
    <p:sldId id="408" r:id="rId194"/>
    <p:sldId id="578" r:id="rId195"/>
    <p:sldId id="329" r:id="rId196"/>
    <p:sldId id="333" r:id="rId197"/>
    <p:sldId id="335" r:id="rId198"/>
    <p:sldId id="497" r:id="rId199"/>
    <p:sldId id="357" r:id="rId200"/>
    <p:sldId id="588" r:id="rId201"/>
    <p:sldId id="440" r:id="rId202"/>
    <p:sldId id="589" r:id="rId203"/>
    <p:sldId id="444" r:id="rId204"/>
    <p:sldId id="531" r:id="rId205"/>
    <p:sldId id="449" r:id="rId206"/>
    <p:sldId id="623" r:id="rId207"/>
    <p:sldId id="496" r:id="rId208"/>
    <p:sldId id="498" r:id="rId209"/>
    <p:sldId id="499" r:id="rId210"/>
    <p:sldId id="500" r:id="rId211"/>
    <p:sldId id="505" r:id="rId212"/>
    <p:sldId id="507" r:id="rId213"/>
    <p:sldId id="532" r:id="rId214"/>
    <p:sldId id="535" r:id="rId215"/>
    <p:sldId id="536" r:id="rId216"/>
    <p:sldId id="583" r:id="rId217"/>
    <p:sldId id="342" r:id="rId218"/>
    <p:sldId id="415" r:id="rId219"/>
    <p:sldId id="557" r:id="rId220"/>
    <p:sldId id="605" r:id="rId221"/>
    <p:sldId id="599" r:id="rId222"/>
    <p:sldId id="601" r:id="rId223"/>
    <p:sldId id="609" r:id="rId224"/>
    <p:sldId id="576" r:id="rId225"/>
    <p:sldId id="610" r:id="rId226"/>
    <p:sldId id="548" r:id="rId227"/>
    <p:sldId id="549" r:id="rId228"/>
    <p:sldId id="550" r:id="rId229"/>
    <p:sldId id="551" r:id="rId230"/>
    <p:sldId id="552" r:id="rId231"/>
    <p:sldId id="554" r:id="rId232"/>
    <p:sldId id="625" r:id="rId233"/>
    <p:sldId id="626" r:id="rId234"/>
    <p:sldId id="555" r:id="rId235"/>
    <p:sldId id="556" r:id="rId236"/>
    <p:sldId id="447" r:id="rId237"/>
    <p:sldId id="344" r:id="rId238"/>
    <p:sldId id="579" r:id="rId239"/>
    <p:sldId id="584" r:id="rId240"/>
    <p:sldId id="629" r:id="rId241"/>
    <p:sldId id="628" r:id="rId242"/>
    <p:sldId id="585" r:id="rId243"/>
    <p:sldId id="586" r:id="rId244"/>
    <p:sldId id="587" r:id="rId245"/>
    <p:sldId id="591" r:id="rId24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9" autoAdjust="0"/>
    <p:restoredTop sz="94660"/>
  </p:normalViewPr>
  <p:slideViewPr>
    <p:cSldViewPr>
      <p:cViewPr varScale="1">
        <p:scale>
          <a:sx n="101" d="100"/>
          <a:sy n="101" d="100"/>
        </p:scale>
        <p:origin x="-1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4" d="100"/>
        <a:sy n="64" d="100"/>
      </p:scale>
      <p:origin x="0" y="211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notesMaster" Target="notesMasters/notesMaster1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38" Type="http://schemas.openxmlformats.org/officeDocument/2006/relationships/slide" Target="slides/slide237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244" Type="http://schemas.openxmlformats.org/officeDocument/2006/relationships/slide" Target="slides/slide243.xml"/><Relationship Id="rId249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0" Type="http://schemas.openxmlformats.org/officeDocument/2006/relationships/theme" Target="theme/theme1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slide" Target="slides/slide244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tableStyles" Target="tableStyles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6.emf"/><Relationship Id="rId1" Type="http://schemas.openxmlformats.org/officeDocument/2006/relationships/image" Target="../media/image9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emf"/><Relationship Id="rId1" Type="http://schemas.openxmlformats.org/officeDocument/2006/relationships/image" Target="../media/image12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DBC4BD46-03E9-4A2C-BAE5-27A68F7B6F80}" type="datetimeFigureOut">
              <a:rPr lang="zh-CN" altLang="en-US"/>
              <a:pPr>
                <a:defRPr/>
              </a:pPr>
              <a:t>2013/6/24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9F99FD02-D821-42ED-9619-D046A39FE3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4695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43F3FF-93ED-4473-9394-54BBBCA7AB9A}" type="slidenum">
              <a:rPr lang="en-US" altLang="zh-CN" smtClean="0"/>
              <a:pPr/>
              <a:t>26</a:t>
            </a:fld>
            <a:endParaRPr lang="en-US" altLang="zh-CN" smtClean="0"/>
          </a:p>
        </p:txBody>
      </p:sp>
      <p:sp>
        <p:nvSpPr>
          <p:cNvPr id="270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0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CDBE03C-0BFE-435D-9176-8779264B40DF}" type="slidenum">
              <a:rPr lang="en-US" altLang="zh-CN" smtClean="0"/>
              <a:pPr/>
              <a:t>27</a:t>
            </a:fld>
            <a:endParaRPr lang="en-US" altLang="zh-CN" smtClean="0"/>
          </a:p>
        </p:txBody>
      </p:sp>
      <p:sp>
        <p:nvSpPr>
          <p:cNvPr id="271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1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1BE9660-4C5D-49D2-B7A0-566460DA4344}" type="slidenum">
              <a:rPr lang="en-US" altLang="zh-CN" smtClean="0"/>
              <a:pPr/>
              <a:t>28</a:t>
            </a:fld>
            <a:endParaRPr lang="en-US" altLang="zh-CN" smtClean="0"/>
          </a:p>
        </p:txBody>
      </p:sp>
      <p:sp>
        <p:nvSpPr>
          <p:cNvPr id="272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2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33E0CD-DC74-4842-B610-D0C6EC546282}" type="slidenum">
              <a:rPr lang="en-US" altLang="zh-CN" smtClean="0"/>
              <a:pPr/>
              <a:t>43</a:t>
            </a:fld>
            <a:endParaRPr lang="en-US" altLang="zh-CN" smtClean="0"/>
          </a:p>
        </p:txBody>
      </p:sp>
      <p:sp>
        <p:nvSpPr>
          <p:cNvPr id="273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34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Content Layouts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Freeform 42"/>
          <p:cNvSpPr>
            <a:spLocks/>
          </p:cNvSpPr>
          <p:nvPr/>
        </p:nvSpPr>
        <p:spPr bwMode="gray">
          <a:xfrm>
            <a:off x="4400550" y="781050"/>
            <a:ext cx="474345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Line 47"/>
          <p:cNvSpPr>
            <a:spLocks noChangeShapeType="1"/>
          </p:cNvSpPr>
          <p:nvPr/>
        </p:nvSpPr>
        <p:spPr bwMode="gray">
          <a:xfrm>
            <a:off x="250825" y="1588"/>
            <a:ext cx="0" cy="601503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Line 48"/>
          <p:cNvSpPr>
            <a:spLocks noChangeShapeType="1"/>
          </p:cNvSpPr>
          <p:nvPr/>
        </p:nvSpPr>
        <p:spPr bwMode="gray">
          <a:xfrm>
            <a:off x="12938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Line 49"/>
          <p:cNvSpPr>
            <a:spLocks noChangeShapeType="1"/>
          </p:cNvSpPr>
          <p:nvPr/>
        </p:nvSpPr>
        <p:spPr bwMode="gray">
          <a:xfrm>
            <a:off x="2338388" y="1588"/>
            <a:ext cx="0" cy="61833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3" name="Line 50"/>
          <p:cNvSpPr>
            <a:spLocks noChangeShapeType="1"/>
          </p:cNvSpPr>
          <p:nvPr/>
        </p:nvSpPr>
        <p:spPr bwMode="gray">
          <a:xfrm>
            <a:off x="3382963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" name="Line 51"/>
          <p:cNvSpPr>
            <a:spLocks noChangeShapeType="1"/>
          </p:cNvSpPr>
          <p:nvPr/>
        </p:nvSpPr>
        <p:spPr bwMode="gray">
          <a:xfrm>
            <a:off x="4427538" y="1588"/>
            <a:ext cx="0" cy="54498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5" name="Line 53"/>
          <p:cNvSpPr>
            <a:spLocks noChangeShapeType="1"/>
          </p:cNvSpPr>
          <p:nvPr/>
        </p:nvSpPr>
        <p:spPr bwMode="gray">
          <a:xfrm rot="5400000">
            <a:off x="291306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6" name="Line 54"/>
          <p:cNvSpPr>
            <a:spLocks noChangeShapeType="1"/>
          </p:cNvSpPr>
          <p:nvPr/>
        </p:nvSpPr>
        <p:spPr bwMode="gray">
          <a:xfrm rot="5400000">
            <a:off x="3006725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7" name="Line 55"/>
          <p:cNvSpPr>
            <a:spLocks noChangeShapeType="1"/>
          </p:cNvSpPr>
          <p:nvPr/>
        </p:nvSpPr>
        <p:spPr bwMode="gray">
          <a:xfrm rot="5400000">
            <a:off x="30114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8" name="Line 56"/>
          <p:cNvSpPr>
            <a:spLocks noChangeShapeType="1"/>
          </p:cNvSpPr>
          <p:nvPr/>
        </p:nvSpPr>
        <p:spPr bwMode="gray">
          <a:xfrm rot="5400000">
            <a:off x="2907507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9" name="Line 57"/>
          <p:cNvSpPr>
            <a:spLocks noChangeShapeType="1"/>
          </p:cNvSpPr>
          <p:nvPr/>
        </p:nvSpPr>
        <p:spPr bwMode="gray">
          <a:xfrm rot="5400000">
            <a:off x="2666207" y="1854993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3" name="Rectangle 61"/>
          <p:cNvSpPr>
            <a:spLocks noChangeArrowheads="1"/>
          </p:cNvSpPr>
          <p:nvPr/>
        </p:nvSpPr>
        <p:spPr bwMode="gray"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5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7" name="Text Box 38"/>
          <p:cNvSpPr txBox="1">
            <a:spLocks noChangeArrowheads="1"/>
          </p:cNvSpPr>
          <p:nvPr/>
        </p:nvSpPr>
        <p:spPr bwMode="gray">
          <a:xfrm>
            <a:off x="333375" y="4714875"/>
            <a:ext cx="13033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200">
                <a:latin typeface="Arial Black" pitchFamily="34" charset="0"/>
              </a:rPr>
              <a:t>L/O/G/O</a:t>
            </a:r>
          </a:p>
        </p:txBody>
      </p:sp>
      <p:grpSp>
        <p:nvGrpSpPr>
          <p:cNvPr id="28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29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2" name="Line 81"/>
          <p:cNvSpPr>
            <a:spLocks noChangeShapeType="1"/>
          </p:cNvSpPr>
          <p:nvPr/>
        </p:nvSpPr>
        <p:spPr bwMode="gray">
          <a:xfrm>
            <a:off x="5480050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3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34" name="Picture 83" descr="water"/>
          <p:cNvPicPr>
            <a:picLocks noChangeAspect="1" noChangeArrowheads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3375" y="508476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3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3821C-450E-495E-B0BF-7FFD3021445A}" type="datetimeFigureOut">
              <a:rPr lang="zh-CN" altLang="en-US"/>
              <a:pPr>
                <a:defRPr/>
              </a:pPr>
              <a:t>2013/6/24</a:t>
            </a:fld>
            <a:endParaRPr lang="zh-CN" altLang="en-US"/>
          </a:p>
        </p:txBody>
      </p:sp>
      <p:sp>
        <p:nvSpPr>
          <p:cNvPr id="3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735C3-E6DD-410A-A643-7C181CCF72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600"/>
                            </p:stCondLst>
                            <p:childTnLst>
                              <p:par>
                                <p:cTn id="31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9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19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6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3D495-D600-4B75-8BC7-EC5EC45DA3FE}" type="datetimeFigureOut">
              <a:rPr lang="zh-CN" altLang="en-US"/>
              <a:pPr>
                <a:defRPr/>
              </a:pPr>
              <a:t>2013/6/24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D9133-AD53-4206-A5CB-0CB53780BB7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DCC3A-0C38-406A-977B-10715976302F}" type="datetimeFigureOut">
              <a:rPr lang="zh-CN" altLang="en-US"/>
              <a:pPr>
                <a:defRPr/>
              </a:pPr>
              <a:t>2013/6/24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B19D4-4F58-4F61-BFEE-921C8A6A1F6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40E12-EF0B-4936-AF97-086D4CD6A514}" type="datetimeFigureOut">
              <a:rPr lang="zh-CN" altLang="en-US"/>
              <a:pPr>
                <a:defRPr/>
              </a:pPr>
              <a:t>2013/6/24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FB6A8-9B0E-43B2-84AA-3CF3B8FF23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E0487-78B9-4277-946C-A1067ABD4405}" type="datetimeFigureOut">
              <a:rPr lang="zh-CN" altLang="en-US"/>
              <a:pPr>
                <a:defRPr/>
              </a:pPr>
              <a:t>2013/6/24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9FABB-3C95-41BC-9BFE-C0A2EC963BC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7E9B0-48F6-4C60-98D0-35154C541FD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单击图标添加图表</a:t>
            </a:r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9406D-3D42-4102-A0E3-91BC5B277C1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 </a:t>
            </a:r>
            <a:r>
              <a:rPr lang="en-US" altLang="zh-CN" noProof="0" smtClean="0"/>
              <a:t>SmartArt </a:t>
            </a:r>
            <a:r>
              <a:rPr lang="zh-CN" altLang="en-US" noProof="0" smtClean="0"/>
              <a:t>图形</a:t>
            </a:r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9EB03-E52D-47B9-AFDD-E4477A58950A}" type="datetimeFigureOut">
              <a:rPr lang="zh-CN" altLang="en-US"/>
              <a:pPr>
                <a:defRPr/>
              </a:pPr>
              <a:t>2013/6/24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1C7EA-B2F3-46D7-8C61-14DAA384E6F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4F2C9-6EA0-40B2-BF0F-744AEA1B4EAD}" type="datetimeFigureOut">
              <a:rPr lang="zh-CN" altLang="en-US"/>
              <a:pPr>
                <a:defRPr/>
              </a:pPr>
              <a:t>2013/6/24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AE627-0A3A-4299-B648-E0EE8670204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6C62B-FB53-4A76-837C-3D3C7A5879FC}" type="datetimeFigureOut">
              <a:rPr lang="zh-CN" altLang="en-US"/>
              <a:pPr>
                <a:defRPr/>
              </a:pPr>
              <a:t>2013/6/24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8E4EC-065F-4C7D-B579-23A8E205CD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74486-5C12-46B7-B7CE-D934601DA09C}" type="datetimeFigureOut">
              <a:rPr lang="zh-CN" altLang="en-US"/>
              <a:pPr>
                <a:defRPr/>
              </a:pPr>
              <a:t>2013/6/24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28F01-348E-48C0-BB23-E5D04531696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F70AB-5B77-47B2-936D-47786ADB3832}" type="datetimeFigureOut">
              <a:rPr lang="zh-CN" altLang="en-US"/>
              <a:pPr>
                <a:defRPr/>
              </a:pPr>
              <a:t>2013/6/24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9A7B1-7738-4259-BAC7-5C53AD3C5FF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1A22D-C9B1-4E40-8051-CA78A23EE2A4}" type="datetimeFigureOut">
              <a:rPr lang="zh-CN" altLang="en-US"/>
              <a:pPr>
                <a:defRPr/>
              </a:pPr>
              <a:t>2013/6/24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6F535-1D32-4BD3-B109-3768ECFE0D6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60363-4922-4F00-881F-7E2E5F68E358}" type="datetimeFigureOut">
              <a:rPr lang="zh-CN" altLang="en-US"/>
              <a:pPr>
                <a:defRPr/>
              </a:pPr>
              <a:t>2013/6/24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DBF21-9D55-4D09-B1CC-B7F8F194728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357AE-EECF-4937-8537-3F95AC6E34F9}" type="datetimeFigureOut">
              <a:rPr lang="zh-CN" altLang="en-US"/>
              <a:pPr>
                <a:defRPr/>
              </a:pPr>
              <a:t>2013/6/24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2968C-E14E-445B-BF0F-05A4F1AAB40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0329F-B5E9-4095-A122-C3DB2515255D}" type="datetimeFigureOut">
              <a:rPr lang="zh-CN" altLang="en-US"/>
              <a:pPr>
                <a:defRPr/>
              </a:pPr>
              <a:t>2013/6/24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4B68B-DCE2-4A36-AD7E-1563D33A71B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gray">
          <a:xfrm>
            <a:off x="527050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gray">
          <a:xfrm>
            <a:off x="16779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gray">
          <a:xfrm>
            <a:off x="2830513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398303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5133975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gray">
          <a:xfrm>
            <a:off x="62865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7439025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rot="5400000">
            <a:off x="2595563" y="-2176463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78350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8" name="Line 24"/>
          <p:cNvSpPr>
            <a:spLocks noChangeShapeType="1"/>
          </p:cNvSpPr>
          <p:nvPr/>
        </p:nvSpPr>
        <p:spPr bwMode="gray">
          <a:xfrm rot="5400000">
            <a:off x="4578350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gray">
          <a:xfrm rot="5400000">
            <a:off x="4579938" y="-788988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rot="5400000">
            <a:off x="4579938" y="334962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gray">
          <a:xfrm rot="5400000">
            <a:off x="4905376" y="1824037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193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r>
              <a:rPr lang="en-US" altLang="zh-CN"/>
              <a:t>www.themegallery.com</a:t>
            </a: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C8DCDF47-C159-4987-B112-4362D9B938E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7199" name="Picture 37" descr="water"/>
          <p:cNvPicPr>
            <a:picLocks noChangeAspect="1" noChangeArrowheads="1"/>
          </p:cNvPicPr>
          <p:nvPr/>
        </p:nvPicPr>
        <p:blipFill>
          <a:blip r:embed="rId18"/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0" name="Picture 38" descr="3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  <p:sldLayoutId id="2147483858" r:id="rId14"/>
    <p:sldLayoutId id="2147483859" r:id="rId15"/>
    <p:sldLayoutId id="2147483860" r:id="rId1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" grpId="0" animBg="1"/>
      <p:bldP spid="1060" grpId="0" animBg="1"/>
      <p:bldP spid="1026" grpId="0"/>
    </p:bld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1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95.emf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png"/><Relationship Id="rId4" Type="http://schemas.openxmlformats.org/officeDocument/2006/relationships/image" Target="../media/image30.png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emf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emf"/><Relationship Id="rId4" Type="http://schemas.openxmlformats.org/officeDocument/2006/relationships/image" Target="../media/image12.png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6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7.emf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8.emf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0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29.emf"/></Relationships>
</file>

<file path=ppt/slides/_rels/slide2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132.png"/><Relationship Id="rId7" Type="http://schemas.openxmlformats.org/officeDocument/2006/relationships/image" Target="../media/image136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2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openxmlformats.org/officeDocument/2006/relationships/image" Target="../media/image10.png"/><Relationship Id="rId7" Type="http://schemas.openxmlformats.org/officeDocument/2006/relationships/image" Target="../media/image140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png"/><Relationship Id="rId11" Type="http://schemas.openxmlformats.org/officeDocument/2006/relationships/image" Target="../media/image144.png"/><Relationship Id="rId5" Type="http://schemas.openxmlformats.org/officeDocument/2006/relationships/image" Target="../media/image6.emf"/><Relationship Id="rId10" Type="http://schemas.openxmlformats.org/officeDocument/2006/relationships/image" Target="../media/image143.png"/><Relationship Id="rId4" Type="http://schemas.openxmlformats.org/officeDocument/2006/relationships/image" Target="../media/image138.png"/><Relationship Id="rId9" Type="http://schemas.openxmlformats.org/officeDocument/2006/relationships/image" Target="../media/image142.png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5.emf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46.emf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1.emf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emf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6.emf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6.e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3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4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Contents</a:t>
            </a:r>
            <a:endParaRPr lang="en-US" altLang="zh-CN" smtClean="0">
              <a:solidFill>
                <a:schemeClr val="accent1"/>
              </a:solidFill>
              <a:ea typeface="宋体" charset="-122"/>
            </a:endParaRPr>
          </a:p>
        </p:txBody>
      </p:sp>
      <p:grpSp>
        <p:nvGrpSpPr>
          <p:cNvPr id="24579" name="Group 3"/>
          <p:cNvGrpSpPr>
            <a:grpSpLocks/>
          </p:cNvGrpSpPr>
          <p:nvPr/>
        </p:nvGrpSpPr>
        <p:grpSpPr bwMode="auto">
          <a:xfrm>
            <a:off x="1828800" y="2024063"/>
            <a:ext cx="5410200" cy="665162"/>
            <a:chOff x="1152" y="1275"/>
            <a:chExt cx="3408" cy="419"/>
          </a:xfrm>
        </p:grpSpPr>
        <p:grpSp>
          <p:nvGrpSpPr>
            <p:cNvPr id="24605" name="Group 4"/>
            <p:cNvGrpSpPr>
              <a:grpSpLocks/>
            </p:cNvGrpSpPr>
            <p:nvPr/>
          </p:nvGrpSpPr>
          <p:grpSpPr bwMode="auto">
            <a:xfrm>
              <a:off x="1152" y="1275"/>
              <a:ext cx="480" cy="419"/>
              <a:chOff x="1110" y="2656"/>
              <a:chExt cx="1549" cy="1351"/>
            </a:xfrm>
          </p:grpSpPr>
          <p:sp>
            <p:nvSpPr>
              <p:cNvPr id="24609" name="AutoShape 5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10" name="AutoShape 6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087" name="AutoShape 7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24606" name="Line 8"/>
            <p:cNvSpPr>
              <a:spLocks noChangeShapeType="1"/>
            </p:cNvSpPr>
            <p:nvPr/>
          </p:nvSpPr>
          <p:spPr bwMode="auto">
            <a:xfrm>
              <a:off x="1536" y="1659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07" name="Text Box 9"/>
            <p:cNvSpPr txBox="1">
              <a:spLocks noChangeArrowheads="1"/>
            </p:cNvSpPr>
            <p:nvPr/>
          </p:nvSpPr>
          <p:spPr bwMode="auto">
            <a:xfrm>
              <a:off x="2160" y="1323"/>
              <a:ext cx="1536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</a:p>
          </p:txBody>
        </p:sp>
        <p:sp>
          <p:nvSpPr>
            <p:cNvPr id="24608" name="Text Box 10"/>
            <p:cNvSpPr txBox="1">
              <a:spLocks noChangeArrowheads="1"/>
            </p:cNvSpPr>
            <p:nvPr/>
          </p:nvSpPr>
          <p:spPr bwMode="gray">
            <a:xfrm>
              <a:off x="1276" y="1337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24580" name="Group 11"/>
          <p:cNvGrpSpPr>
            <a:grpSpLocks/>
          </p:cNvGrpSpPr>
          <p:nvPr/>
        </p:nvGrpSpPr>
        <p:grpSpPr bwMode="auto">
          <a:xfrm>
            <a:off x="1828800" y="2938463"/>
            <a:ext cx="5410200" cy="665162"/>
            <a:chOff x="1152" y="1851"/>
            <a:chExt cx="3408" cy="419"/>
          </a:xfrm>
        </p:grpSpPr>
        <p:grpSp>
          <p:nvGrpSpPr>
            <p:cNvPr id="24598" name="Group 12"/>
            <p:cNvGrpSpPr>
              <a:grpSpLocks/>
            </p:cNvGrpSpPr>
            <p:nvPr/>
          </p:nvGrpSpPr>
          <p:grpSpPr bwMode="auto">
            <a:xfrm>
              <a:off x="1152" y="1851"/>
              <a:ext cx="480" cy="419"/>
              <a:chOff x="3174" y="2656"/>
              <a:chExt cx="1549" cy="1351"/>
            </a:xfrm>
          </p:grpSpPr>
          <p:sp>
            <p:nvSpPr>
              <p:cNvPr id="24602" name="AutoShape 13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03" name="AutoShape 14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095" name="AutoShape 15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24599" name="Line 16"/>
            <p:cNvSpPr>
              <a:spLocks noChangeShapeType="1"/>
            </p:cNvSpPr>
            <p:nvPr/>
          </p:nvSpPr>
          <p:spPr bwMode="auto">
            <a:xfrm>
              <a:off x="1536" y="2235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00" name="Text Box 17"/>
            <p:cNvSpPr txBox="1">
              <a:spLocks noChangeArrowheads="1"/>
            </p:cNvSpPr>
            <p:nvPr/>
          </p:nvSpPr>
          <p:spPr bwMode="auto">
            <a:xfrm>
              <a:off x="2160" y="1899"/>
              <a:ext cx="1536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</a:p>
          </p:txBody>
        </p:sp>
        <p:sp>
          <p:nvSpPr>
            <p:cNvPr id="24601" name="Text Box 18"/>
            <p:cNvSpPr txBox="1">
              <a:spLocks noChangeArrowheads="1"/>
            </p:cNvSpPr>
            <p:nvPr/>
          </p:nvSpPr>
          <p:spPr bwMode="gray">
            <a:xfrm>
              <a:off x="1276" y="1913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24581" name="Group 19"/>
          <p:cNvGrpSpPr>
            <a:grpSpLocks/>
          </p:cNvGrpSpPr>
          <p:nvPr/>
        </p:nvGrpSpPr>
        <p:grpSpPr bwMode="auto">
          <a:xfrm>
            <a:off x="1828800" y="3830638"/>
            <a:ext cx="5410200" cy="665162"/>
            <a:chOff x="1152" y="2413"/>
            <a:chExt cx="3408" cy="419"/>
          </a:xfrm>
        </p:grpSpPr>
        <p:grpSp>
          <p:nvGrpSpPr>
            <p:cNvPr id="24591" name="Group 20"/>
            <p:cNvGrpSpPr>
              <a:grpSpLocks/>
            </p:cNvGrpSpPr>
            <p:nvPr/>
          </p:nvGrpSpPr>
          <p:grpSpPr bwMode="auto">
            <a:xfrm>
              <a:off x="1152" y="2413"/>
              <a:ext cx="480" cy="419"/>
              <a:chOff x="1110" y="2656"/>
              <a:chExt cx="1549" cy="1351"/>
            </a:xfrm>
          </p:grpSpPr>
          <p:sp>
            <p:nvSpPr>
              <p:cNvPr id="24595" name="AutoShape 21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596" name="AutoShape 22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103" name="AutoShape 23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24592" name="Line 24"/>
            <p:cNvSpPr>
              <a:spLocks noChangeShapeType="1"/>
            </p:cNvSpPr>
            <p:nvPr/>
          </p:nvSpPr>
          <p:spPr bwMode="auto">
            <a:xfrm>
              <a:off x="1536" y="2797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3" name="Text Box 25"/>
            <p:cNvSpPr txBox="1">
              <a:spLocks noChangeArrowheads="1"/>
            </p:cNvSpPr>
            <p:nvPr/>
          </p:nvSpPr>
          <p:spPr bwMode="auto">
            <a:xfrm>
              <a:off x="2160" y="2461"/>
              <a:ext cx="1536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</a:p>
          </p:txBody>
        </p:sp>
        <p:sp>
          <p:nvSpPr>
            <p:cNvPr id="24594" name="Text Box 26"/>
            <p:cNvSpPr txBox="1">
              <a:spLocks noChangeArrowheads="1"/>
            </p:cNvSpPr>
            <p:nvPr/>
          </p:nvSpPr>
          <p:spPr bwMode="gray">
            <a:xfrm>
              <a:off x="1276" y="2475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24582" name="Group 27"/>
          <p:cNvGrpSpPr>
            <a:grpSpLocks/>
          </p:cNvGrpSpPr>
          <p:nvPr/>
        </p:nvGrpSpPr>
        <p:grpSpPr bwMode="auto">
          <a:xfrm>
            <a:off x="1828800" y="4745038"/>
            <a:ext cx="5410200" cy="665162"/>
            <a:chOff x="1152" y="2989"/>
            <a:chExt cx="3408" cy="419"/>
          </a:xfrm>
        </p:grpSpPr>
        <p:grpSp>
          <p:nvGrpSpPr>
            <p:cNvPr id="24584" name="Group 28"/>
            <p:cNvGrpSpPr>
              <a:grpSpLocks/>
            </p:cNvGrpSpPr>
            <p:nvPr/>
          </p:nvGrpSpPr>
          <p:grpSpPr bwMode="auto">
            <a:xfrm>
              <a:off x="1152" y="2989"/>
              <a:ext cx="480" cy="419"/>
              <a:chOff x="3174" y="2656"/>
              <a:chExt cx="1549" cy="1351"/>
            </a:xfrm>
          </p:grpSpPr>
          <p:sp>
            <p:nvSpPr>
              <p:cNvPr id="24588" name="AutoShape 29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589" name="AutoShape 30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111" name="AutoShape 31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24585" name="Line 32"/>
            <p:cNvSpPr>
              <a:spLocks noChangeShapeType="1"/>
            </p:cNvSpPr>
            <p:nvPr/>
          </p:nvSpPr>
          <p:spPr bwMode="auto">
            <a:xfrm>
              <a:off x="1536" y="3373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86" name="Text Box 33"/>
            <p:cNvSpPr txBox="1">
              <a:spLocks noChangeArrowheads="1"/>
            </p:cNvSpPr>
            <p:nvPr/>
          </p:nvSpPr>
          <p:spPr bwMode="auto">
            <a:xfrm>
              <a:off x="2160" y="3037"/>
              <a:ext cx="1536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</a:p>
          </p:txBody>
        </p:sp>
        <p:sp>
          <p:nvSpPr>
            <p:cNvPr id="24587" name="Text Box 34"/>
            <p:cNvSpPr txBox="1">
              <a:spLocks noChangeArrowheads="1"/>
            </p:cNvSpPr>
            <p:nvPr/>
          </p:nvSpPr>
          <p:spPr bwMode="gray">
            <a:xfrm>
              <a:off x="1276" y="3051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</a:rPr>
                <a:t>4</a:t>
              </a:r>
            </a:p>
          </p:txBody>
        </p:sp>
      </p:grpSp>
      <p:sp>
        <p:nvSpPr>
          <p:cNvPr id="24583" name="Text Box 35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Contents</a:t>
            </a:r>
            <a:endParaRPr lang="en-US" altLang="zh-CN" smtClean="0">
              <a:solidFill>
                <a:schemeClr val="accent1"/>
              </a:solidFill>
              <a:ea typeface="宋体" charset="-122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grpSp>
        <p:nvGrpSpPr>
          <p:cNvPr id="33796" name="Group 4"/>
          <p:cNvGrpSpPr>
            <a:grpSpLocks/>
          </p:cNvGrpSpPr>
          <p:nvPr/>
        </p:nvGrpSpPr>
        <p:grpSpPr bwMode="auto">
          <a:xfrm>
            <a:off x="2057400" y="2019300"/>
            <a:ext cx="5114925" cy="457200"/>
            <a:chOff x="1296" y="1224"/>
            <a:chExt cx="3222" cy="288"/>
          </a:xfrm>
        </p:grpSpPr>
        <p:sp>
          <p:nvSpPr>
            <p:cNvPr id="323589" name="Oval 5"/>
            <p:cNvSpPr>
              <a:spLocks noChangeArrowheads="1"/>
            </p:cNvSpPr>
            <p:nvPr/>
          </p:nvSpPr>
          <p:spPr bwMode="gray">
            <a:xfrm>
              <a:off x="1296" y="1290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E96E29"/>
                </a:gs>
                <a:gs pos="100000">
                  <a:srgbClr val="E96E29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3823" name="Group 6"/>
            <p:cNvGrpSpPr>
              <a:grpSpLocks/>
            </p:cNvGrpSpPr>
            <p:nvPr/>
          </p:nvGrpSpPr>
          <p:grpSpPr bwMode="auto">
            <a:xfrm>
              <a:off x="1440" y="1224"/>
              <a:ext cx="3078" cy="288"/>
              <a:chOff x="1536" y="1470"/>
              <a:chExt cx="3078" cy="288"/>
            </a:xfrm>
          </p:grpSpPr>
          <p:sp>
            <p:nvSpPr>
              <p:cNvPr id="323591" name="Line 7"/>
              <p:cNvSpPr>
                <a:spLocks noChangeShapeType="1"/>
              </p:cNvSpPr>
              <p:nvPr/>
            </p:nvSpPr>
            <p:spPr bwMode="gray">
              <a:xfrm flipV="1">
                <a:off x="1536" y="1603"/>
                <a:ext cx="218" cy="5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323592" name="AutoShape 8"/>
              <p:cNvSpPr>
                <a:spLocks noChangeArrowheads="1"/>
              </p:cNvSpPr>
              <p:nvPr/>
            </p:nvSpPr>
            <p:spPr bwMode="gray">
              <a:xfrm>
                <a:off x="1686" y="1470"/>
                <a:ext cx="2928" cy="28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33797" name="Group 9"/>
          <p:cNvGrpSpPr>
            <a:grpSpLocks/>
          </p:cNvGrpSpPr>
          <p:nvPr/>
        </p:nvGrpSpPr>
        <p:grpSpPr bwMode="auto">
          <a:xfrm>
            <a:off x="2057400" y="2705100"/>
            <a:ext cx="5114925" cy="457200"/>
            <a:chOff x="1296" y="1566"/>
            <a:chExt cx="3222" cy="288"/>
          </a:xfrm>
        </p:grpSpPr>
        <p:sp>
          <p:nvSpPr>
            <p:cNvPr id="323594" name="Oval 10"/>
            <p:cNvSpPr>
              <a:spLocks noChangeArrowheads="1"/>
            </p:cNvSpPr>
            <p:nvPr/>
          </p:nvSpPr>
          <p:spPr bwMode="gray">
            <a:xfrm>
              <a:off x="1296" y="1626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DCDC48"/>
                </a:gs>
                <a:gs pos="100000">
                  <a:srgbClr val="DCDC48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3819" name="Group 11"/>
            <p:cNvGrpSpPr>
              <a:grpSpLocks/>
            </p:cNvGrpSpPr>
            <p:nvPr/>
          </p:nvGrpSpPr>
          <p:grpSpPr bwMode="auto">
            <a:xfrm>
              <a:off x="1440" y="1566"/>
              <a:ext cx="3078" cy="288"/>
              <a:chOff x="1536" y="1470"/>
              <a:chExt cx="3078" cy="288"/>
            </a:xfrm>
          </p:grpSpPr>
          <p:sp>
            <p:nvSpPr>
              <p:cNvPr id="323596" name="Line 12"/>
              <p:cNvSpPr>
                <a:spLocks noChangeShapeType="1"/>
              </p:cNvSpPr>
              <p:nvPr/>
            </p:nvSpPr>
            <p:spPr bwMode="gray">
              <a:xfrm flipV="1">
                <a:off x="1536" y="1603"/>
                <a:ext cx="218" cy="5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323597" name="AutoShape 13"/>
              <p:cNvSpPr>
                <a:spLocks noChangeArrowheads="1"/>
              </p:cNvSpPr>
              <p:nvPr/>
            </p:nvSpPr>
            <p:spPr bwMode="gray">
              <a:xfrm>
                <a:off x="1686" y="1470"/>
                <a:ext cx="2928" cy="28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33798" name="Group 14"/>
          <p:cNvGrpSpPr>
            <a:grpSpLocks/>
          </p:cNvGrpSpPr>
          <p:nvPr/>
        </p:nvGrpSpPr>
        <p:grpSpPr bwMode="auto">
          <a:xfrm>
            <a:off x="2057400" y="3400425"/>
            <a:ext cx="5114925" cy="457200"/>
            <a:chOff x="1296" y="1908"/>
            <a:chExt cx="3222" cy="288"/>
          </a:xfrm>
        </p:grpSpPr>
        <p:sp>
          <p:nvSpPr>
            <p:cNvPr id="323599" name="Oval 15"/>
            <p:cNvSpPr>
              <a:spLocks noChangeArrowheads="1"/>
            </p:cNvSpPr>
            <p:nvPr/>
          </p:nvSpPr>
          <p:spPr bwMode="gray">
            <a:xfrm>
              <a:off x="1296" y="1974"/>
              <a:ext cx="144" cy="14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3815" name="Group 16"/>
            <p:cNvGrpSpPr>
              <a:grpSpLocks/>
            </p:cNvGrpSpPr>
            <p:nvPr/>
          </p:nvGrpSpPr>
          <p:grpSpPr bwMode="auto">
            <a:xfrm>
              <a:off x="1440" y="1908"/>
              <a:ext cx="3078" cy="288"/>
              <a:chOff x="1536" y="1470"/>
              <a:chExt cx="3078" cy="288"/>
            </a:xfrm>
          </p:grpSpPr>
          <p:sp>
            <p:nvSpPr>
              <p:cNvPr id="323601" name="Line 17"/>
              <p:cNvSpPr>
                <a:spLocks noChangeShapeType="1"/>
              </p:cNvSpPr>
              <p:nvPr/>
            </p:nvSpPr>
            <p:spPr bwMode="gray">
              <a:xfrm flipV="1">
                <a:off x="1536" y="1603"/>
                <a:ext cx="218" cy="5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323602" name="AutoShape 18"/>
              <p:cNvSpPr>
                <a:spLocks noChangeArrowheads="1"/>
              </p:cNvSpPr>
              <p:nvPr/>
            </p:nvSpPr>
            <p:spPr bwMode="gray">
              <a:xfrm>
                <a:off x="1686" y="1470"/>
                <a:ext cx="2928" cy="28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33799" name="Group 19"/>
          <p:cNvGrpSpPr>
            <a:grpSpLocks/>
          </p:cNvGrpSpPr>
          <p:nvPr/>
        </p:nvGrpSpPr>
        <p:grpSpPr bwMode="auto">
          <a:xfrm>
            <a:off x="2057400" y="4105275"/>
            <a:ext cx="5114925" cy="457200"/>
            <a:chOff x="1296" y="2256"/>
            <a:chExt cx="3222" cy="288"/>
          </a:xfrm>
        </p:grpSpPr>
        <p:sp>
          <p:nvSpPr>
            <p:cNvPr id="323604" name="Oval 20"/>
            <p:cNvSpPr>
              <a:spLocks noChangeArrowheads="1"/>
            </p:cNvSpPr>
            <p:nvPr/>
          </p:nvSpPr>
          <p:spPr bwMode="gray">
            <a:xfrm>
              <a:off x="1296" y="2325"/>
              <a:ext cx="144" cy="14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3811" name="Group 21"/>
            <p:cNvGrpSpPr>
              <a:grpSpLocks/>
            </p:cNvGrpSpPr>
            <p:nvPr/>
          </p:nvGrpSpPr>
          <p:grpSpPr bwMode="auto">
            <a:xfrm>
              <a:off x="1440" y="2256"/>
              <a:ext cx="3078" cy="288"/>
              <a:chOff x="1536" y="1470"/>
              <a:chExt cx="3078" cy="288"/>
            </a:xfrm>
          </p:grpSpPr>
          <p:sp>
            <p:nvSpPr>
              <p:cNvPr id="323606" name="Line 22"/>
              <p:cNvSpPr>
                <a:spLocks noChangeShapeType="1"/>
              </p:cNvSpPr>
              <p:nvPr/>
            </p:nvSpPr>
            <p:spPr bwMode="gray">
              <a:xfrm flipV="1">
                <a:off x="1536" y="1603"/>
                <a:ext cx="218" cy="5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323607" name="AutoShape 23"/>
              <p:cNvSpPr>
                <a:spLocks noChangeArrowheads="1"/>
              </p:cNvSpPr>
              <p:nvPr/>
            </p:nvSpPr>
            <p:spPr bwMode="gray">
              <a:xfrm>
                <a:off x="1686" y="1470"/>
                <a:ext cx="2928" cy="28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33800" name="Group 24"/>
          <p:cNvGrpSpPr>
            <a:grpSpLocks/>
          </p:cNvGrpSpPr>
          <p:nvPr/>
        </p:nvGrpSpPr>
        <p:grpSpPr bwMode="auto">
          <a:xfrm>
            <a:off x="2057400" y="4800600"/>
            <a:ext cx="5114925" cy="457200"/>
            <a:chOff x="1296" y="2598"/>
            <a:chExt cx="3222" cy="288"/>
          </a:xfrm>
        </p:grpSpPr>
        <p:sp>
          <p:nvSpPr>
            <p:cNvPr id="323609" name="Oval 25"/>
            <p:cNvSpPr>
              <a:spLocks noChangeArrowheads="1"/>
            </p:cNvSpPr>
            <p:nvPr/>
          </p:nvSpPr>
          <p:spPr bwMode="gray">
            <a:xfrm>
              <a:off x="1296" y="2661"/>
              <a:ext cx="144" cy="14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3807" name="Group 26"/>
            <p:cNvGrpSpPr>
              <a:grpSpLocks/>
            </p:cNvGrpSpPr>
            <p:nvPr/>
          </p:nvGrpSpPr>
          <p:grpSpPr bwMode="auto">
            <a:xfrm>
              <a:off x="1440" y="2598"/>
              <a:ext cx="3078" cy="288"/>
              <a:chOff x="1536" y="1470"/>
              <a:chExt cx="3078" cy="288"/>
            </a:xfrm>
          </p:grpSpPr>
          <p:sp>
            <p:nvSpPr>
              <p:cNvPr id="323611" name="Line 27"/>
              <p:cNvSpPr>
                <a:spLocks noChangeShapeType="1"/>
              </p:cNvSpPr>
              <p:nvPr/>
            </p:nvSpPr>
            <p:spPr bwMode="gray">
              <a:xfrm flipV="1">
                <a:off x="1536" y="1603"/>
                <a:ext cx="218" cy="5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323612" name="AutoShape 28"/>
              <p:cNvSpPr>
                <a:spLocks noChangeArrowheads="1"/>
              </p:cNvSpPr>
              <p:nvPr/>
            </p:nvSpPr>
            <p:spPr bwMode="gray">
              <a:xfrm>
                <a:off x="1686" y="1470"/>
                <a:ext cx="2928" cy="28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3801" name="Rectangle 29"/>
          <p:cNvSpPr>
            <a:spLocks noChangeArrowheads="1"/>
          </p:cNvSpPr>
          <p:nvPr/>
        </p:nvSpPr>
        <p:spPr bwMode="gray">
          <a:xfrm>
            <a:off x="3657600" y="2057400"/>
            <a:ext cx="2406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Add Your Text in here</a:t>
            </a:r>
          </a:p>
        </p:txBody>
      </p:sp>
      <p:sp>
        <p:nvSpPr>
          <p:cNvPr id="33802" name="Rectangle 30"/>
          <p:cNvSpPr>
            <a:spLocks noChangeArrowheads="1"/>
          </p:cNvSpPr>
          <p:nvPr/>
        </p:nvSpPr>
        <p:spPr bwMode="gray">
          <a:xfrm>
            <a:off x="3657600" y="2752725"/>
            <a:ext cx="2406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Add Your Text in here</a:t>
            </a:r>
          </a:p>
        </p:txBody>
      </p:sp>
      <p:sp>
        <p:nvSpPr>
          <p:cNvPr id="33803" name="Rectangle 31"/>
          <p:cNvSpPr>
            <a:spLocks noChangeArrowheads="1"/>
          </p:cNvSpPr>
          <p:nvPr/>
        </p:nvSpPr>
        <p:spPr bwMode="gray">
          <a:xfrm>
            <a:off x="3657600" y="3452813"/>
            <a:ext cx="2406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Add Your Text in here</a:t>
            </a:r>
          </a:p>
        </p:txBody>
      </p:sp>
      <p:sp>
        <p:nvSpPr>
          <p:cNvPr id="33804" name="Rectangle 32"/>
          <p:cNvSpPr>
            <a:spLocks noChangeArrowheads="1"/>
          </p:cNvSpPr>
          <p:nvPr/>
        </p:nvSpPr>
        <p:spPr bwMode="gray">
          <a:xfrm>
            <a:off x="3657600" y="4191000"/>
            <a:ext cx="2406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Add Your Text in here</a:t>
            </a:r>
          </a:p>
        </p:txBody>
      </p:sp>
      <p:sp>
        <p:nvSpPr>
          <p:cNvPr id="33805" name="Rectangle 33"/>
          <p:cNvSpPr>
            <a:spLocks noChangeArrowheads="1"/>
          </p:cNvSpPr>
          <p:nvPr/>
        </p:nvSpPr>
        <p:spPr bwMode="gray">
          <a:xfrm>
            <a:off x="3657600" y="4814888"/>
            <a:ext cx="2406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Add Your 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25955" name="Oval 3" descr="M_CG19"/>
          <p:cNvSpPr>
            <a:spLocks noChangeArrowheads="1"/>
          </p:cNvSpPr>
          <p:nvPr/>
        </p:nvSpPr>
        <p:spPr bwMode="gray">
          <a:xfrm>
            <a:off x="2682875" y="1843088"/>
            <a:ext cx="3743325" cy="3744912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8100" algn="ctr">
            <a:solidFill>
              <a:srgbClr val="80808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25956" name="AutoShape 4"/>
          <p:cNvSpPr>
            <a:spLocks noChangeArrowheads="1"/>
          </p:cNvSpPr>
          <p:nvPr/>
        </p:nvSpPr>
        <p:spPr bwMode="gray">
          <a:xfrm rot="-3626814">
            <a:off x="4768056" y="24836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bg2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57" name="AutoShape 5"/>
          <p:cNvSpPr>
            <a:spLocks noChangeArrowheads="1"/>
          </p:cNvSpPr>
          <p:nvPr/>
        </p:nvSpPr>
        <p:spPr bwMode="gray">
          <a:xfrm rot="3465783">
            <a:off x="4768057" y="464740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solidFill>
            <a:schemeClr val="bg2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58" name="AutoShape 6"/>
          <p:cNvSpPr>
            <a:spLocks noChangeArrowheads="1"/>
          </p:cNvSpPr>
          <p:nvPr/>
        </p:nvSpPr>
        <p:spPr bwMode="gray">
          <a:xfrm rot="-7230978">
            <a:off x="3548856" y="25598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bg2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59" name="AutoShape 7"/>
          <p:cNvSpPr>
            <a:spLocks noChangeArrowheads="1"/>
          </p:cNvSpPr>
          <p:nvPr/>
        </p:nvSpPr>
        <p:spPr bwMode="gray">
          <a:xfrm rot="7535209">
            <a:off x="3510756" y="461406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bg2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60" name="AutoShape 8"/>
          <p:cNvSpPr>
            <a:spLocks noChangeArrowheads="1"/>
          </p:cNvSpPr>
          <p:nvPr/>
        </p:nvSpPr>
        <p:spPr bwMode="gray">
          <a:xfrm>
            <a:off x="5346700" y="36115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bg2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61" name="AutoShape 9"/>
          <p:cNvSpPr>
            <a:spLocks noChangeArrowheads="1"/>
          </p:cNvSpPr>
          <p:nvPr/>
        </p:nvSpPr>
        <p:spPr bwMode="gray">
          <a:xfrm rot="10800000">
            <a:off x="2936875" y="36052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solidFill>
            <a:schemeClr val="bg2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62" name="Oval 10"/>
          <p:cNvSpPr>
            <a:spLocks noChangeArrowheads="1"/>
          </p:cNvSpPr>
          <p:nvPr/>
        </p:nvSpPr>
        <p:spPr bwMode="gray">
          <a:xfrm>
            <a:off x="3338513" y="5100638"/>
            <a:ext cx="360362" cy="360362"/>
          </a:xfrm>
          <a:prstGeom prst="ellipse">
            <a:avLst/>
          </a:prstGeom>
          <a:gradFill rotWithShape="1">
            <a:gsLst>
              <a:gs pos="0">
                <a:srgbClr val="F2FBF9"/>
              </a:gs>
              <a:gs pos="100000">
                <a:srgbClr val="4DC9B1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63" name="Text Box 11"/>
          <p:cNvSpPr txBox="1">
            <a:spLocks noChangeArrowheads="1"/>
          </p:cNvSpPr>
          <p:nvPr/>
        </p:nvSpPr>
        <p:spPr bwMode="auto">
          <a:xfrm>
            <a:off x="5705475" y="1828800"/>
            <a:ext cx="14827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125964" name="Text Box 12"/>
          <p:cNvSpPr txBox="1">
            <a:spLocks noChangeArrowheads="1"/>
          </p:cNvSpPr>
          <p:nvPr/>
        </p:nvSpPr>
        <p:spPr bwMode="auto">
          <a:xfrm>
            <a:off x="1905000" y="1828800"/>
            <a:ext cx="14827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en-US" altLang="zh-CN" sz="16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125965" name="Text Box 13"/>
          <p:cNvSpPr txBox="1">
            <a:spLocks noChangeArrowheads="1"/>
          </p:cNvSpPr>
          <p:nvPr/>
        </p:nvSpPr>
        <p:spPr bwMode="auto">
          <a:xfrm>
            <a:off x="6619875" y="3581400"/>
            <a:ext cx="14827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125966" name="Text Box 14"/>
          <p:cNvSpPr txBox="1">
            <a:spLocks noChangeArrowheads="1"/>
          </p:cNvSpPr>
          <p:nvPr/>
        </p:nvSpPr>
        <p:spPr bwMode="auto">
          <a:xfrm>
            <a:off x="5705475" y="5181600"/>
            <a:ext cx="14827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125967" name="Text Box 15"/>
          <p:cNvSpPr txBox="1">
            <a:spLocks noChangeArrowheads="1"/>
          </p:cNvSpPr>
          <p:nvPr/>
        </p:nvSpPr>
        <p:spPr bwMode="auto">
          <a:xfrm>
            <a:off x="990600" y="3581400"/>
            <a:ext cx="14827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en-US" altLang="zh-CN" sz="16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125968" name="Text Box 16"/>
          <p:cNvSpPr txBox="1">
            <a:spLocks noChangeArrowheads="1"/>
          </p:cNvSpPr>
          <p:nvPr/>
        </p:nvSpPr>
        <p:spPr bwMode="auto">
          <a:xfrm>
            <a:off x="1828800" y="5119688"/>
            <a:ext cx="14827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en-US" altLang="zh-CN" sz="1600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125969" name="Oval 17"/>
          <p:cNvSpPr>
            <a:spLocks noChangeArrowheads="1"/>
          </p:cNvSpPr>
          <p:nvPr/>
        </p:nvSpPr>
        <p:spPr bwMode="gray">
          <a:xfrm>
            <a:off x="5400675" y="51054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AF5FD"/>
              </a:gs>
              <a:gs pos="100000">
                <a:srgbClr val="CB90EC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70" name="Oval 18"/>
          <p:cNvSpPr>
            <a:spLocks noChangeArrowheads="1"/>
          </p:cNvSpPr>
          <p:nvPr/>
        </p:nvSpPr>
        <p:spPr bwMode="gray">
          <a:xfrm>
            <a:off x="6238875" y="35814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1F6FF"/>
              </a:gs>
              <a:gs pos="100000">
                <a:srgbClr val="6699FF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71" name="Oval 19"/>
          <p:cNvSpPr>
            <a:spLocks noChangeArrowheads="1"/>
          </p:cNvSpPr>
          <p:nvPr/>
        </p:nvSpPr>
        <p:spPr bwMode="gray">
          <a:xfrm>
            <a:off x="5324475" y="19050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FF6E8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72" name="Oval 20"/>
          <p:cNvSpPr>
            <a:spLocks noChangeArrowheads="1"/>
          </p:cNvSpPr>
          <p:nvPr/>
        </p:nvSpPr>
        <p:spPr bwMode="gray">
          <a:xfrm>
            <a:off x="3343275" y="19812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EFDF4"/>
              </a:gs>
              <a:gs pos="100000">
                <a:srgbClr val="EDD947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73" name="Oval 21"/>
          <p:cNvSpPr>
            <a:spLocks noChangeArrowheads="1"/>
          </p:cNvSpPr>
          <p:nvPr/>
        </p:nvSpPr>
        <p:spPr bwMode="gray">
          <a:xfrm>
            <a:off x="2505075" y="35814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6FAEE"/>
              </a:gs>
              <a:gs pos="100000">
                <a:srgbClr val="82B820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246" name="Oval 22"/>
          <p:cNvSpPr>
            <a:spLocks noChangeArrowheads="1"/>
          </p:cNvSpPr>
          <p:nvPr/>
        </p:nvSpPr>
        <p:spPr bwMode="gray">
          <a:xfrm>
            <a:off x="3429000" y="2667000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tint val="42353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2353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08247" name="Oval 23"/>
          <p:cNvSpPr>
            <a:spLocks noChangeArrowheads="1"/>
          </p:cNvSpPr>
          <p:nvPr/>
        </p:nvSpPr>
        <p:spPr bwMode="gray">
          <a:xfrm>
            <a:off x="3570288" y="2808288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08248" name="AutoShape 24"/>
          <p:cNvSpPr>
            <a:spLocks noChangeArrowheads="1"/>
          </p:cNvSpPr>
          <p:nvPr/>
        </p:nvSpPr>
        <p:spPr bwMode="gray">
          <a:xfrm>
            <a:off x="3581400" y="3505200"/>
            <a:ext cx="1890713" cy="476250"/>
          </a:xfrm>
          <a:prstGeom prst="roundRect">
            <a:avLst>
              <a:gd name="adj" fmla="val 50000"/>
            </a:avLst>
          </a:prstGeom>
          <a:noFill/>
          <a:ln w="2857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140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rPr>
              <a:t>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32438" y="3643313"/>
            <a:ext cx="1643062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2515" name="Freeform 3"/>
          <p:cNvSpPr>
            <a:spLocks/>
          </p:cNvSpPr>
          <p:nvPr/>
        </p:nvSpPr>
        <p:spPr bwMode="gray">
          <a:xfrm rot="851759">
            <a:off x="4340225" y="3736975"/>
            <a:ext cx="1041400" cy="777875"/>
          </a:xfrm>
          <a:custGeom>
            <a:avLst/>
            <a:gdLst/>
            <a:ahLst/>
            <a:cxnLst>
              <a:cxn ang="0">
                <a:pos x="959" y="451"/>
              </a:cxn>
              <a:cxn ang="0">
                <a:pos x="959" y="595"/>
              </a:cxn>
              <a:cxn ang="0">
                <a:pos x="221" y="0"/>
              </a:cxn>
              <a:cxn ang="0">
                <a:pos x="71" y="1041"/>
              </a:cxn>
              <a:cxn ang="0">
                <a:pos x="959" y="713"/>
              </a:cxn>
              <a:cxn ang="0">
                <a:pos x="959" y="870"/>
              </a:cxn>
              <a:cxn ang="0">
                <a:pos x="1168" y="667"/>
              </a:cxn>
              <a:cxn ang="0">
                <a:pos x="959" y="451"/>
              </a:cxn>
            </a:cxnLst>
            <a:rect l="0" t="0" r="r" b="b"/>
            <a:pathLst>
              <a:path w="1168" h="1041">
                <a:moveTo>
                  <a:pt x="959" y="451"/>
                </a:moveTo>
                <a:lnTo>
                  <a:pt x="959" y="595"/>
                </a:lnTo>
                <a:cubicBezTo>
                  <a:pt x="731" y="553"/>
                  <a:pt x="274" y="438"/>
                  <a:pt x="221" y="0"/>
                </a:cubicBezTo>
                <a:cubicBezTo>
                  <a:pt x="89" y="75"/>
                  <a:pt x="0" y="906"/>
                  <a:pt x="71" y="1041"/>
                </a:cubicBezTo>
                <a:cubicBezTo>
                  <a:pt x="377" y="619"/>
                  <a:pt x="814" y="742"/>
                  <a:pt x="959" y="713"/>
                </a:cubicBezTo>
                <a:lnTo>
                  <a:pt x="959" y="870"/>
                </a:lnTo>
                <a:lnTo>
                  <a:pt x="1168" y="667"/>
                </a:lnTo>
                <a:lnTo>
                  <a:pt x="959" y="451"/>
                </a:lnTo>
                <a:close/>
              </a:path>
            </a:pathLst>
          </a:custGeom>
          <a:gradFill rotWithShape="1">
            <a:gsLst>
              <a:gs pos="0">
                <a:schemeClr val="tx1">
                  <a:gamma/>
                  <a:tint val="40000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26980" name="Picture 4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3363" y="1843088"/>
            <a:ext cx="318135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6981" name="Group 5"/>
          <p:cNvGrpSpPr>
            <a:grpSpLocks/>
          </p:cNvGrpSpPr>
          <p:nvPr/>
        </p:nvGrpSpPr>
        <p:grpSpPr bwMode="auto">
          <a:xfrm rot="-3733502" flipH="1" flipV="1">
            <a:off x="2009776" y="3756025"/>
            <a:ext cx="3390900" cy="822325"/>
            <a:chOff x="2532" y="1051"/>
            <a:chExt cx="893" cy="246"/>
          </a:xfrm>
        </p:grpSpPr>
        <p:grpSp>
          <p:nvGrpSpPr>
            <p:cNvPr id="127007" name="Group 6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27013" name="AutoShape 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7014" name="AutoShape 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7015" name="AutoShape 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7016" name="AutoShape 1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27008" name="Group 11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27009" name="AutoShape 1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7010" name="AutoShape 1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7011" name="AutoShape 1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7012" name="AutoShape 1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26982" name="Arc 16"/>
          <p:cNvSpPr>
            <a:spLocks/>
          </p:cNvSpPr>
          <p:nvPr/>
        </p:nvSpPr>
        <p:spPr bwMode="invGray">
          <a:xfrm rot="5400000" flipH="1" flipV="1">
            <a:off x="1527969" y="1834356"/>
            <a:ext cx="1584325" cy="1598613"/>
          </a:xfrm>
          <a:custGeom>
            <a:avLst/>
            <a:gdLst>
              <a:gd name="T0" fmla="*/ 2147483647 w 21600"/>
              <a:gd name="T1" fmla="*/ 0 h 21800"/>
              <a:gd name="T2" fmla="*/ 2147483647 w 21600"/>
              <a:gd name="T3" fmla="*/ 2147483647 h 21800"/>
              <a:gd name="T4" fmla="*/ 0 w 21600"/>
              <a:gd name="T5" fmla="*/ 2147483647 h 21800"/>
              <a:gd name="T6" fmla="*/ 0 60000 65536"/>
              <a:gd name="T7" fmla="*/ 0 60000 65536"/>
              <a:gd name="T8" fmla="*/ 0 60000 65536"/>
              <a:gd name="T9" fmla="*/ 0 w 21600"/>
              <a:gd name="T10" fmla="*/ 0 h 21800"/>
              <a:gd name="T11" fmla="*/ 21600 w 21600"/>
              <a:gd name="T12" fmla="*/ 21800 h 218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800" fill="none" extrusionOk="0">
                <a:moveTo>
                  <a:pt x="228" y="0"/>
                </a:moveTo>
                <a:cubicBezTo>
                  <a:pt x="12068" y="125"/>
                  <a:pt x="21600" y="9758"/>
                  <a:pt x="21600" y="21599"/>
                </a:cubicBezTo>
                <a:cubicBezTo>
                  <a:pt x="21600" y="21666"/>
                  <a:pt x="21599" y="21733"/>
                  <a:pt x="21599" y="21800"/>
                </a:cubicBezTo>
              </a:path>
              <a:path w="21600" h="21800" stroke="0" extrusionOk="0">
                <a:moveTo>
                  <a:pt x="228" y="0"/>
                </a:moveTo>
                <a:cubicBezTo>
                  <a:pt x="12068" y="125"/>
                  <a:pt x="21600" y="9758"/>
                  <a:pt x="21600" y="21599"/>
                </a:cubicBezTo>
                <a:cubicBezTo>
                  <a:pt x="21600" y="21666"/>
                  <a:pt x="21599" y="21733"/>
                  <a:pt x="21599" y="21800"/>
                </a:cubicBezTo>
                <a:lnTo>
                  <a:pt x="0" y="21599"/>
                </a:lnTo>
                <a:close/>
              </a:path>
            </a:pathLst>
          </a:custGeom>
          <a:solidFill>
            <a:schemeClr val="accent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3" name="Arc 17"/>
          <p:cNvSpPr>
            <a:spLocks/>
          </p:cNvSpPr>
          <p:nvPr/>
        </p:nvSpPr>
        <p:spPr bwMode="gray">
          <a:xfrm>
            <a:off x="3116263" y="1844675"/>
            <a:ext cx="1558925" cy="159067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hlink">
              <a:alpha val="50195"/>
            </a:schemeClr>
          </a:solidFill>
          <a:ln w="7620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4" name="Arc 18"/>
          <p:cNvSpPr>
            <a:spLocks/>
          </p:cNvSpPr>
          <p:nvPr/>
        </p:nvSpPr>
        <p:spPr bwMode="gray">
          <a:xfrm rot="16200000" flipH="1">
            <a:off x="1532732" y="3396456"/>
            <a:ext cx="1581150" cy="1598613"/>
          </a:xfrm>
          <a:custGeom>
            <a:avLst/>
            <a:gdLst>
              <a:gd name="T0" fmla="*/ 0 w 22060"/>
              <a:gd name="T1" fmla="*/ 144698329 h 21801"/>
              <a:gd name="T2" fmla="*/ 2147483647 w 22060"/>
              <a:gd name="T3" fmla="*/ 2147483647 h 21801"/>
              <a:gd name="T4" fmla="*/ 2147483647 w 22060"/>
              <a:gd name="T5" fmla="*/ 2147483647 h 21801"/>
              <a:gd name="T6" fmla="*/ 0 60000 65536"/>
              <a:gd name="T7" fmla="*/ 0 60000 65536"/>
              <a:gd name="T8" fmla="*/ 0 60000 65536"/>
              <a:gd name="T9" fmla="*/ 0 w 22060"/>
              <a:gd name="T10" fmla="*/ 0 h 21801"/>
              <a:gd name="T11" fmla="*/ 22060 w 22060"/>
              <a:gd name="T12" fmla="*/ 21801 h 2180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060" h="21801" fill="none" extrusionOk="0">
                <a:moveTo>
                  <a:pt x="-1" y="4"/>
                </a:moveTo>
                <a:cubicBezTo>
                  <a:pt x="153" y="1"/>
                  <a:pt x="306" y="-1"/>
                  <a:pt x="460" y="0"/>
                </a:cubicBezTo>
                <a:cubicBezTo>
                  <a:pt x="12389" y="0"/>
                  <a:pt x="22060" y="9670"/>
                  <a:pt x="22060" y="21600"/>
                </a:cubicBezTo>
                <a:cubicBezTo>
                  <a:pt x="22060" y="21667"/>
                  <a:pt x="22059" y="21734"/>
                  <a:pt x="22059" y="21801"/>
                </a:cubicBezTo>
              </a:path>
              <a:path w="22060" h="21801" stroke="0" extrusionOk="0">
                <a:moveTo>
                  <a:pt x="-1" y="4"/>
                </a:moveTo>
                <a:cubicBezTo>
                  <a:pt x="153" y="1"/>
                  <a:pt x="306" y="-1"/>
                  <a:pt x="460" y="0"/>
                </a:cubicBezTo>
                <a:cubicBezTo>
                  <a:pt x="12389" y="0"/>
                  <a:pt x="22060" y="9670"/>
                  <a:pt x="22060" y="21600"/>
                </a:cubicBezTo>
                <a:cubicBezTo>
                  <a:pt x="22060" y="21667"/>
                  <a:pt x="22059" y="21734"/>
                  <a:pt x="22059" y="21801"/>
                </a:cubicBezTo>
                <a:lnTo>
                  <a:pt x="460" y="21600"/>
                </a:lnTo>
                <a:close/>
              </a:path>
            </a:pathLst>
          </a:custGeom>
          <a:solidFill>
            <a:schemeClr val="folHlink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5" name="Arc 19"/>
          <p:cNvSpPr>
            <a:spLocks/>
          </p:cNvSpPr>
          <p:nvPr/>
        </p:nvSpPr>
        <p:spPr bwMode="invGray">
          <a:xfrm flipV="1">
            <a:off x="3116263" y="3427413"/>
            <a:ext cx="1558925" cy="1554162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CCFF33">
              <a:alpha val="50195"/>
            </a:srgbClr>
          </a:solidFill>
          <a:ln w="7620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6" name="Oval 20"/>
          <p:cNvSpPr>
            <a:spLocks noChangeArrowheads="1"/>
          </p:cNvSpPr>
          <p:nvPr/>
        </p:nvSpPr>
        <p:spPr bwMode="gray">
          <a:xfrm>
            <a:off x="2435225" y="2752725"/>
            <a:ext cx="1349375" cy="1349375"/>
          </a:xfrm>
          <a:prstGeom prst="ellipse">
            <a:avLst/>
          </a:prstGeom>
          <a:solidFill>
            <a:srgbClr val="CCCC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7" name="Oval 21"/>
          <p:cNvSpPr>
            <a:spLocks noChangeArrowheads="1"/>
          </p:cNvSpPr>
          <p:nvPr/>
        </p:nvSpPr>
        <p:spPr bwMode="invGray">
          <a:xfrm>
            <a:off x="5534025" y="3630613"/>
            <a:ext cx="1638300" cy="1646237"/>
          </a:xfrm>
          <a:prstGeom prst="ellipse">
            <a:avLst/>
          </a:prstGeom>
          <a:solidFill>
            <a:srgbClr val="CCFF33">
              <a:alpha val="50195"/>
            </a:srgbClr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8" name="Line 22"/>
          <p:cNvSpPr>
            <a:spLocks noChangeShapeType="1"/>
          </p:cNvSpPr>
          <p:nvPr/>
        </p:nvSpPr>
        <p:spPr bwMode="gray">
          <a:xfrm>
            <a:off x="6351588" y="3633788"/>
            <a:ext cx="0" cy="1630362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989" name="Line 23"/>
          <p:cNvSpPr>
            <a:spLocks noChangeShapeType="1"/>
          </p:cNvSpPr>
          <p:nvPr/>
        </p:nvSpPr>
        <p:spPr bwMode="gray">
          <a:xfrm>
            <a:off x="5534025" y="4459288"/>
            <a:ext cx="163195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6990" name="Group 24"/>
          <p:cNvGrpSpPr>
            <a:grpSpLocks/>
          </p:cNvGrpSpPr>
          <p:nvPr/>
        </p:nvGrpSpPr>
        <p:grpSpPr bwMode="auto">
          <a:xfrm rot="-3173304" flipH="1" flipV="1">
            <a:off x="2835276" y="4117975"/>
            <a:ext cx="2184400" cy="434975"/>
            <a:chOff x="1565" y="2568"/>
            <a:chExt cx="1118" cy="279"/>
          </a:xfrm>
        </p:grpSpPr>
        <p:sp>
          <p:nvSpPr>
            <p:cNvPr id="127003" name="AutoShape 25"/>
            <p:cNvSpPr>
              <a:spLocks noChangeArrowheads="1"/>
            </p:cNvSpPr>
            <p:nvPr/>
          </p:nvSpPr>
          <p:spPr bwMode="white">
            <a:xfrm rot="5263130">
              <a:off x="1859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004" name="AutoShape 26"/>
            <p:cNvSpPr>
              <a:spLocks noChangeArrowheads="1"/>
            </p:cNvSpPr>
            <p:nvPr/>
          </p:nvSpPr>
          <p:spPr bwMode="white">
            <a:xfrm rot="6078281">
              <a:off x="1995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005" name="AutoShape 27"/>
            <p:cNvSpPr>
              <a:spLocks noChangeArrowheads="1"/>
            </p:cNvSpPr>
            <p:nvPr/>
          </p:nvSpPr>
          <p:spPr bwMode="white">
            <a:xfrm rot="6373927">
              <a:off x="2071" y="229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006" name="AutoShape 28"/>
            <p:cNvSpPr>
              <a:spLocks noChangeArrowheads="1"/>
            </p:cNvSpPr>
            <p:nvPr/>
          </p:nvSpPr>
          <p:spPr bwMode="white">
            <a:xfrm rot="6906312">
              <a:off x="2161" y="232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6991" name="Rectangle 29"/>
          <p:cNvSpPr>
            <a:spLocks noChangeArrowheads="1"/>
          </p:cNvSpPr>
          <p:nvPr/>
        </p:nvSpPr>
        <p:spPr bwMode="auto">
          <a:xfrm>
            <a:off x="1844675" y="2465388"/>
            <a:ext cx="9302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111111"/>
                </a:solidFill>
              </a:rPr>
              <a:t>Subtitle</a:t>
            </a:r>
          </a:p>
        </p:txBody>
      </p:sp>
      <p:sp>
        <p:nvSpPr>
          <p:cNvPr id="126992" name="Rectangle 30"/>
          <p:cNvSpPr>
            <a:spLocks noChangeArrowheads="1"/>
          </p:cNvSpPr>
          <p:nvPr/>
        </p:nvSpPr>
        <p:spPr bwMode="auto">
          <a:xfrm>
            <a:off x="3425825" y="2465388"/>
            <a:ext cx="9302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111111"/>
                </a:solidFill>
              </a:rPr>
              <a:t>Subtitle</a:t>
            </a:r>
          </a:p>
        </p:txBody>
      </p:sp>
      <p:sp>
        <p:nvSpPr>
          <p:cNvPr id="126993" name="Rectangle 31"/>
          <p:cNvSpPr>
            <a:spLocks noChangeArrowheads="1"/>
          </p:cNvSpPr>
          <p:nvPr/>
        </p:nvSpPr>
        <p:spPr bwMode="auto">
          <a:xfrm>
            <a:off x="1844675" y="3946525"/>
            <a:ext cx="9302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111111"/>
                </a:solidFill>
              </a:rPr>
              <a:t>Subtitle</a:t>
            </a:r>
          </a:p>
        </p:txBody>
      </p:sp>
      <p:sp>
        <p:nvSpPr>
          <p:cNvPr id="126994" name="Rectangle 32"/>
          <p:cNvSpPr>
            <a:spLocks noChangeArrowheads="1"/>
          </p:cNvSpPr>
          <p:nvPr/>
        </p:nvSpPr>
        <p:spPr bwMode="auto">
          <a:xfrm>
            <a:off x="3448050" y="3946525"/>
            <a:ext cx="9302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111111"/>
                </a:solidFill>
              </a:rPr>
              <a:t>Subtitle</a:t>
            </a:r>
          </a:p>
        </p:txBody>
      </p:sp>
      <p:sp>
        <p:nvSpPr>
          <p:cNvPr id="126995" name="Rectangle 33"/>
          <p:cNvSpPr>
            <a:spLocks noChangeArrowheads="1"/>
          </p:cNvSpPr>
          <p:nvPr/>
        </p:nvSpPr>
        <p:spPr bwMode="auto">
          <a:xfrm>
            <a:off x="2503488" y="2981325"/>
            <a:ext cx="1196975" cy="915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111111"/>
                </a:solidFill>
              </a:rPr>
              <a:t>A title about content</a:t>
            </a:r>
          </a:p>
        </p:txBody>
      </p:sp>
      <p:sp>
        <p:nvSpPr>
          <p:cNvPr id="126996" name="Rectangle 34"/>
          <p:cNvSpPr>
            <a:spLocks noChangeArrowheads="1"/>
          </p:cNvSpPr>
          <p:nvPr/>
        </p:nvSpPr>
        <p:spPr bwMode="auto">
          <a:xfrm>
            <a:off x="5519738" y="4127500"/>
            <a:ext cx="8588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111111"/>
                </a:solidFill>
              </a:rPr>
              <a:t>Subtitle01</a:t>
            </a:r>
          </a:p>
        </p:txBody>
      </p:sp>
      <p:sp>
        <p:nvSpPr>
          <p:cNvPr id="126997" name="Rectangle 35"/>
          <p:cNvSpPr>
            <a:spLocks noChangeArrowheads="1"/>
          </p:cNvSpPr>
          <p:nvPr/>
        </p:nvSpPr>
        <p:spPr bwMode="auto">
          <a:xfrm>
            <a:off x="6342063" y="4127500"/>
            <a:ext cx="8588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111111"/>
                </a:solidFill>
              </a:rPr>
              <a:t>Subtitle02</a:t>
            </a:r>
          </a:p>
        </p:txBody>
      </p:sp>
      <p:sp>
        <p:nvSpPr>
          <p:cNvPr id="126998" name="Rectangle 36"/>
          <p:cNvSpPr>
            <a:spLocks noChangeArrowheads="1"/>
          </p:cNvSpPr>
          <p:nvPr/>
        </p:nvSpPr>
        <p:spPr bwMode="auto">
          <a:xfrm>
            <a:off x="5519738" y="4591050"/>
            <a:ext cx="8588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111111"/>
                </a:solidFill>
              </a:rPr>
              <a:t>Subtitle03</a:t>
            </a:r>
          </a:p>
        </p:txBody>
      </p:sp>
      <p:sp>
        <p:nvSpPr>
          <p:cNvPr id="126999" name="Rectangle 37"/>
          <p:cNvSpPr>
            <a:spLocks noChangeArrowheads="1"/>
          </p:cNvSpPr>
          <p:nvPr/>
        </p:nvSpPr>
        <p:spPr bwMode="auto">
          <a:xfrm>
            <a:off x="6332538" y="4581525"/>
            <a:ext cx="8588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111111"/>
                </a:solidFill>
              </a:rPr>
              <a:t>Subtitle04</a:t>
            </a:r>
          </a:p>
        </p:txBody>
      </p:sp>
      <p:sp>
        <p:nvSpPr>
          <p:cNvPr id="127000" name="Rectangle 38"/>
          <p:cNvSpPr>
            <a:spLocks noChangeArrowheads="1"/>
          </p:cNvSpPr>
          <p:nvPr/>
        </p:nvSpPr>
        <p:spPr bwMode="auto">
          <a:xfrm>
            <a:off x="1851025" y="5283200"/>
            <a:ext cx="243998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CC0000"/>
                </a:solidFill>
              </a:rPr>
              <a:t>2005</a:t>
            </a:r>
            <a:r>
              <a:rPr lang="en-US" altLang="zh-CN" sz="1600" b="1"/>
              <a:t> </a:t>
            </a:r>
            <a:r>
              <a:rPr lang="en-US" altLang="zh-CN" sz="1600" b="1">
                <a:solidFill>
                  <a:srgbClr val="111111"/>
                </a:solidFill>
              </a:rPr>
              <a:t>Company Content</a:t>
            </a:r>
          </a:p>
        </p:txBody>
      </p:sp>
      <p:sp>
        <p:nvSpPr>
          <p:cNvPr id="127001" name="Rectangle 39"/>
          <p:cNvSpPr>
            <a:spLocks noChangeArrowheads="1"/>
          </p:cNvSpPr>
          <p:nvPr/>
        </p:nvSpPr>
        <p:spPr bwMode="auto">
          <a:xfrm>
            <a:off x="4995863" y="2198688"/>
            <a:ext cx="2862262" cy="1370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zh-CN" altLang="en-US" sz="1200" b="1">
                <a:solidFill>
                  <a:srgbClr val="1C1C1C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 b="1">
                <a:solidFill>
                  <a:srgbClr val="FF6600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is a Design Digital Content &amp; Contents mall developed by Guild Design Inc.</a:t>
            </a:r>
          </a:p>
          <a:p>
            <a:pPr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>
              <a:buFontTx/>
              <a:buChar char="•"/>
            </a:pPr>
            <a:r>
              <a:rPr lang="en-US" altLang="zh-CN" sz="1200" b="1">
                <a:solidFill>
                  <a:srgbClr val="1C1C1C"/>
                </a:solidFill>
              </a:rPr>
              <a:t> ThemeGallery</a:t>
            </a:r>
            <a:r>
              <a:rPr lang="en-US" altLang="zh-CN" sz="1200" b="1">
                <a:solidFill>
                  <a:srgbClr val="FF6600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is a Design Digital Content &amp; Contents mall developed by Guild Design Inc.</a:t>
            </a:r>
          </a:p>
        </p:txBody>
      </p:sp>
      <p:sp>
        <p:nvSpPr>
          <p:cNvPr id="91162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215043" name="Oval 3"/>
          <p:cNvSpPr>
            <a:spLocks noChangeArrowheads="1"/>
          </p:cNvSpPr>
          <p:nvPr/>
        </p:nvSpPr>
        <p:spPr bwMode="gray">
          <a:xfrm>
            <a:off x="2903538" y="2209800"/>
            <a:ext cx="3332162" cy="3322638"/>
          </a:xfrm>
          <a:prstGeom prst="ellipse">
            <a:avLst/>
          </a:prstGeom>
          <a:gradFill rotWithShape="1">
            <a:gsLst>
              <a:gs pos="0">
                <a:schemeClr val="bg1">
                  <a:gamma/>
                  <a:shade val="0"/>
                  <a:invGamma/>
                  <a:alpha val="2700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gamma/>
                  <a:shade val="0"/>
                  <a:invGamma/>
                  <a:alpha val="27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28004" name="Picture 4" descr="a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2895600" y="2209800"/>
            <a:ext cx="3346450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5" name="Arc 5"/>
          <p:cNvSpPr>
            <a:spLocks/>
          </p:cNvSpPr>
          <p:nvPr/>
        </p:nvSpPr>
        <p:spPr bwMode="black">
          <a:xfrm>
            <a:off x="4581525" y="2212975"/>
            <a:ext cx="1665288" cy="1674813"/>
          </a:xfrm>
          <a:custGeom>
            <a:avLst/>
            <a:gdLst>
              <a:gd name="T0" fmla="*/ 0 w 21597"/>
              <a:gd name="T1" fmla="*/ 0 h 21600"/>
              <a:gd name="T2" fmla="*/ 2147483647 w 21597"/>
              <a:gd name="T3" fmla="*/ 2147483647 h 21600"/>
              <a:gd name="T4" fmla="*/ 0 w 21597"/>
              <a:gd name="T5" fmla="*/ 2147483647 h 21600"/>
              <a:gd name="T6" fmla="*/ 0 60000 65536"/>
              <a:gd name="T7" fmla="*/ 0 60000 65536"/>
              <a:gd name="T8" fmla="*/ 0 60000 65536"/>
              <a:gd name="T9" fmla="*/ 0 w 21597"/>
              <a:gd name="T10" fmla="*/ 0 h 21600"/>
              <a:gd name="T11" fmla="*/ 21597 w 2159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97" h="21600" fill="none" extrusionOk="0">
                <a:moveTo>
                  <a:pt x="-1" y="0"/>
                </a:moveTo>
                <a:cubicBezTo>
                  <a:pt x="11791" y="0"/>
                  <a:pt x="21403" y="9456"/>
                  <a:pt x="21597" y="21245"/>
                </a:cubicBezTo>
              </a:path>
              <a:path w="21597" h="21600" stroke="0" extrusionOk="0">
                <a:moveTo>
                  <a:pt x="-1" y="0"/>
                </a:moveTo>
                <a:cubicBezTo>
                  <a:pt x="11791" y="0"/>
                  <a:pt x="21403" y="9456"/>
                  <a:pt x="21597" y="21245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folHlink">
              <a:alpha val="58823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006" name="Arc 6"/>
          <p:cNvSpPr>
            <a:spLocks/>
          </p:cNvSpPr>
          <p:nvPr/>
        </p:nvSpPr>
        <p:spPr bwMode="gray">
          <a:xfrm rot="5400000">
            <a:off x="4559300" y="3862388"/>
            <a:ext cx="1703388" cy="1674812"/>
          </a:xfrm>
          <a:custGeom>
            <a:avLst/>
            <a:gdLst>
              <a:gd name="T0" fmla="*/ 0 w 22011"/>
              <a:gd name="T1" fmla="*/ 142654321 h 21670"/>
              <a:gd name="T2" fmla="*/ 2147483647 w 22011"/>
              <a:gd name="T3" fmla="*/ 2147483647 h 21670"/>
              <a:gd name="T4" fmla="*/ 2147483647 w 22011"/>
              <a:gd name="T5" fmla="*/ 2147483647 h 21670"/>
              <a:gd name="T6" fmla="*/ 0 60000 65536"/>
              <a:gd name="T7" fmla="*/ 0 60000 65536"/>
              <a:gd name="T8" fmla="*/ 0 60000 65536"/>
              <a:gd name="T9" fmla="*/ 0 w 22011"/>
              <a:gd name="T10" fmla="*/ 0 h 21670"/>
              <a:gd name="T11" fmla="*/ 22011 w 22011"/>
              <a:gd name="T12" fmla="*/ 21670 h 216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011" h="21670" fill="none" extrusionOk="0">
                <a:moveTo>
                  <a:pt x="-1" y="3"/>
                </a:moveTo>
                <a:cubicBezTo>
                  <a:pt x="136" y="1"/>
                  <a:pt x="273" y="-1"/>
                  <a:pt x="411" y="0"/>
                </a:cubicBezTo>
                <a:cubicBezTo>
                  <a:pt x="12340" y="0"/>
                  <a:pt x="22011" y="9670"/>
                  <a:pt x="22011" y="21600"/>
                </a:cubicBezTo>
                <a:cubicBezTo>
                  <a:pt x="22011" y="21623"/>
                  <a:pt x="22010" y="21646"/>
                  <a:pt x="22010" y="21669"/>
                </a:cubicBezTo>
              </a:path>
              <a:path w="22011" h="21670" stroke="0" extrusionOk="0">
                <a:moveTo>
                  <a:pt x="-1" y="3"/>
                </a:moveTo>
                <a:cubicBezTo>
                  <a:pt x="136" y="1"/>
                  <a:pt x="273" y="-1"/>
                  <a:pt x="411" y="0"/>
                </a:cubicBezTo>
                <a:cubicBezTo>
                  <a:pt x="12340" y="0"/>
                  <a:pt x="22011" y="9670"/>
                  <a:pt x="22011" y="21600"/>
                </a:cubicBezTo>
                <a:cubicBezTo>
                  <a:pt x="22011" y="21623"/>
                  <a:pt x="22010" y="21646"/>
                  <a:pt x="22010" y="21669"/>
                </a:cubicBezTo>
                <a:lnTo>
                  <a:pt x="411" y="21600"/>
                </a:lnTo>
                <a:close/>
              </a:path>
            </a:pathLst>
          </a:custGeom>
          <a:solidFill>
            <a:srgbClr val="93C052">
              <a:alpha val="47058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007" name="Arc 7"/>
          <p:cNvSpPr>
            <a:spLocks/>
          </p:cNvSpPr>
          <p:nvPr/>
        </p:nvSpPr>
        <p:spPr bwMode="gray">
          <a:xfrm rot="5400000" flipH="1" flipV="1">
            <a:off x="2914651" y="2216150"/>
            <a:ext cx="1668462" cy="1677987"/>
          </a:xfrm>
          <a:custGeom>
            <a:avLst/>
            <a:gdLst>
              <a:gd name="T0" fmla="*/ 2147483647 w 21600"/>
              <a:gd name="T1" fmla="*/ 0 h 21787"/>
              <a:gd name="T2" fmla="*/ 2147483647 w 21600"/>
              <a:gd name="T3" fmla="*/ 2147483647 h 21787"/>
              <a:gd name="T4" fmla="*/ 0 w 21600"/>
              <a:gd name="T5" fmla="*/ 2147483647 h 21787"/>
              <a:gd name="T6" fmla="*/ 0 60000 65536"/>
              <a:gd name="T7" fmla="*/ 0 60000 65536"/>
              <a:gd name="T8" fmla="*/ 0 60000 65536"/>
              <a:gd name="T9" fmla="*/ 0 w 21600"/>
              <a:gd name="T10" fmla="*/ 0 h 21787"/>
              <a:gd name="T11" fmla="*/ 21600 w 21600"/>
              <a:gd name="T12" fmla="*/ 21787 h 217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787" fill="none" extrusionOk="0">
                <a:moveTo>
                  <a:pt x="425" y="0"/>
                </a:moveTo>
                <a:cubicBezTo>
                  <a:pt x="12187" y="232"/>
                  <a:pt x="21600" y="9832"/>
                  <a:pt x="21600" y="21596"/>
                </a:cubicBezTo>
                <a:cubicBezTo>
                  <a:pt x="21600" y="21659"/>
                  <a:pt x="21599" y="21723"/>
                  <a:pt x="21599" y="21787"/>
                </a:cubicBezTo>
              </a:path>
              <a:path w="21600" h="21787" stroke="0" extrusionOk="0">
                <a:moveTo>
                  <a:pt x="425" y="0"/>
                </a:moveTo>
                <a:cubicBezTo>
                  <a:pt x="12187" y="232"/>
                  <a:pt x="21600" y="9832"/>
                  <a:pt x="21600" y="21596"/>
                </a:cubicBezTo>
                <a:cubicBezTo>
                  <a:pt x="21600" y="21659"/>
                  <a:pt x="21599" y="21723"/>
                  <a:pt x="21599" y="21787"/>
                </a:cubicBezTo>
                <a:lnTo>
                  <a:pt x="0" y="21596"/>
                </a:lnTo>
                <a:close/>
              </a:path>
            </a:pathLst>
          </a:custGeom>
          <a:solidFill>
            <a:srgbClr val="93C052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008" name="Arc 8"/>
          <p:cNvSpPr>
            <a:spLocks/>
          </p:cNvSpPr>
          <p:nvPr/>
        </p:nvSpPr>
        <p:spPr bwMode="black">
          <a:xfrm rot="10419033">
            <a:off x="2990850" y="3743325"/>
            <a:ext cx="1670050" cy="1885950"/>
          </a:xfrm>
          <a:custGeom>
            <a:avLst/>
            <a:gdLst>
              <a:gd name="T0" fmla="*/ 2147483647 w 21600"/>
              <a:gd name="T1" fmla="*/ 0 h 24319"/>
              <a:gd name="T2" fmla="*/ 2147483647 w 21600"/>
              <a:gd name="T3" fmla="*/ 2147483647 h 24319"/>
              <a:gd name="T4" fmla="*/ 0 w 21600"/>
              <a:gd name="T5" fmla="*/ 2147483647 h 24319"/>
              <a:gd name="T6" fmla="*/ 0 60000 65536"/>
              <a:gd name="T7" fmla="*/ 0 60000 65536"/>
              <a:gd name="T8" fmla="*/ 0 60000 65536"/>
              <a:gd name="T9" fmla="*/ 0 w 21600"/>
              <a:gd name="T10" fmla="*/ 0 h 24319"/>
              <a:gd name="T11" fmla="*/ 21600 w 21600"/>
              <a:gd name="T12" fmla="*/ 24319 h 243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319" fill="none" extrusionOk="0">
                <a:moveTo>
                  <a:pt x="2373" y="-1"/>
                </a:moveTo>
                <a:cubicBezTo>
                  <a:pt x="13317" y="1209"/>
                  <a:pt x="21600" y="10458"/>
                  <a:pt x="21600" y="21469"/>
                </a:cubicBezTo>
                <a:cubicBezTo>
                  <a:pt x="21600" y="22422"/>
                  <a:pt x="21536" y="23374"/>
                  <a:pt x="21411" y="24319"/>
                </a:cubicBezTo>
              </a:path>
              <a:path w="21600" h="24319" stroke="0" extrusionOk="0">
                <a:moveTo>
                  <a:pt x="2373" y="-1"/>
                </a:moveTo>
                <a:cubicBezTo>
                  <a:pt x="13317" y="1209"/>
                  <a:pt x="21600" y="10458"/>
                  <a:pt x="21600" y="21469"/>
                </a:cubicBezTo>
                <a:cubicBezTo>
                  <a:pt x="21600" y="22422"/>
                  <a:pt x="21536" y="23374"/>
                  <a:pt x="21411" y="24319"/>
                </a:cubicBezTo>
                <a:lnTo>
                  <a:pt x="0" y="21469"/>
                </a:lnTo>
                <a:close/>
              </a:path>
            </a:pathLst>
          </a:custGeom>
          <a:solidFill>
            <a:schemeClr val="folHlink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rot="10800000"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8009" name="WordArt 9"/>
          <p:cNvSpPr>
            <a:spLocks noChangeArrowheads="1" noChangeShapeType="1" noTextEdit="1"/>
          </p:cNvSpPr>
          <p:nvPr/>
        </p:nvSpPr>
        <p:spPr bwMode="gray">
          <a:xfrm rot="-2622708">
            <a:off x="3287713" y="2828925"/>
            <a:ext cx="1679575" cy="12350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201100"/>
              </a:avLst>
            </a:prstTxWarp>
          </a:bodyPr>
          <a:lstStyle/>
          <a:p>
            <a:pPr algn="ctr"/>
            <a:r>
              <a:rPr lang="en-US" altLang="zh-CN" kern="10">
                <a:ln w="6350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Verdana"/>
              </a:rPr>
              <a:t>Your Text Here</a:t>
            </a:r>
            <a:endParaRPr lang="zh-CN" altLang="en-US" kern="10">
              <a:ln w="6350">
                <a:noFill/>
                <a:round/>
                <a:headEnd/>
                <a:tailEnd/>
              </a:ln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8010" name="WordArt 10"/>
          <p:cNvSpPr>
            <a:spLocks noChangeArrowheads="1" noChangeShapeType="1" noTextEdit="1"/>
          </p:cNvSpPr>
          <p:nvPr/>
        </p:nvSpPr>
        <p:spPr bwMode="gray">
          <a:xfrm rot="2686923">
            <a:off x="4248150" y="2849563"/>
            <a:ext cx="1676400" cy="12350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203468"/>
              </a:avLst>
            </a:prstTxWarp>
          </a:bodyPr>
          <a:lstStyle/>
          <a:p>
            <a:pPr algn="ctr"/>
            <a:r>
              <a:rPr lang="en-US" altLang="zh-CN" kern="10">
                <a:ln w="6350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Verdana"/>
              </a:rPr>
              <a:t>Your Text Here</a:t>
            </a:r>
            <a:endParaRPr lang="zh-CN" altLang="en-US" kern="10">
              <a:ln w="6350">
                <a:noFill/>
                <a:round/>
                <a:headEnd/>
                <a:tailEnd/>
              </a:ln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28011" name="WordArt 11"/>
          <p:cNvSpPr>
            <a:spLocks noChangeArrowheads="1" noChangeShapeType="1" noTextEdit="1"/>
          </p:cNvSpPr>
          <p:nvPr/>
        </p:nvSpPr>
        <p:spPr bwMode="gray">
          <a:xfrm rot="-2515986">
            <a:off x="4456113" y="4184650"/>
            <a:ext cx="1546225" cy="6223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438616"/>
              </a:avLst>
            </a:prstTxWarp>
          </a:bodyPr>
          <a:lstStyle/>
          <a:p>
            <a:pPr algn="ctr"/>
            <a:r>
              <a:rPr lang="en-US" altLang="zh-CN" kern="10">
                <a:ln w="6350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Verdana"/>
              </a:rPr>
              <a:t>Your Text Here</a:t>
            </a:r>
            <a:endParaRPr lang="zh-CN" altLang="en-US" kern="10">
              <a:ln w="6350">
                <a:noFill/>
                <a:round/>
                <a:headEnd/>
                <a:tailEnd/>
              </a:ln>
              <a:solidFill>
                <a:srgbClr val="000000"/>
              </a:solidFill>
              <a:latin typeface="Verdana"/>
            </a:endParaRPr>
          </a:p>
        </p:txBody>
      </p:sp>
      <p:grpSp>
        <p:nvGrpSpPr>
          <p:cNvPr id="128012" name="Group 12"/>
          <p:cNvGrpSpPr>
            <a:grpSpLocks/>
          </p:cNvGrpSpPr>
          <p:nvPr/>
        </p:nvGrpSpPr>
        <p:grpSpPr bwMode="auto">
          <a:xfrm>
            <a:off x="3676650" y="2973388"/>
            <a:ext cx="1792288" cy="1754187"/>
            <a:chOff x="2457" y="2000"/>
            <a:chExt cx="901" cy="888"/>
          </a:xfrm>
        </p:grpSpPr>
        <p:pic>
          <p:nvPicPr>
            <p:cNvPr id="128019" name="Picture 13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054" name="Oval 14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8023" name="Freeform 15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196 w 1321"/>
                <a:gd name="T1" fmla="*/ 32 h 712"/>
                <a:gd name="T2" fmla="*/ 199 w 1321"/>
                <a:gd name="T3" fmla="*/ 36 h 712"/>
                <a:gd name="T4" fmla="*/ 199 w 1321"/>
                <a:gd name="T5" fmla="*/ 39 h 712"/>
                <a:gd name="T6" fmla="*/ 199 w 1321"/>
                <a:gd name="T7" fmla="*/ 42 h 712"/>
                <a:gd name="T8" fmla="*/ 196 w 1321"/>
                <a:gd name="T9" fmla="*/ 45 h 712"/>
                <a:gd name="T10" fmla="*/ 192 w 1321"/>
                <a:gd name="T11" fmla="*/ 47 h 712"/>
                <a:gd name="T12" fmla="*/ 187 w 1321"/>
                <a:gd name="T13" fmla="*/ 49 h 712"/>
                <a:gd name="T14" fmla="*/ 180 w 1321"/>
                <a:gd name="T15" fmla="*/ 51 h 712"/>
                <a:gd name="T16" fmla="*/ 173 w 1321"/>
                <a:gd name="T17" fmla="*/ 53 h 712"/>
                <a:gd name="T18" fmla="*/ 164 w 1321"/>
                <a:gd name="T19" fmla="*/ 54 h 712"/>
                <a:gd name="T20" fmla="*/ 155 w 1321"/>
                <a:gd name="T21" fmla="*/ 55 h 712"/>
                <a:gd name="T22" fmla="*/ 146 w 1321"/>
                <a:gd name="T23" fmla="*/ 56 h 712"/>
                <a:gd name="T24" fmla="*/ 135 w 1321"/>
                <a:gd name="T25" fmla="*/ 57 h 712"/>
                <a:gd name="T26" fmla="*/ 125 w 1321"/>
                <a:gd name="T27" fmla="*/ 58 h 712"/>
                <a:gd name="T28" fmla="*/ 120 w 1321"/>
                <a:gd name="T29" fmla="*/ 58 h 712"/>
                <a:gd name="T30" fmla="*/ 72 w 1321"/>
                <a:gd name="T31" fmla="*/ 58 h 712"/>
                <a:gd name="T32" fmla="*/ 71 w 1321"/>
                <a:gd name="T33" fmla="*/ 58 h 712"/>
                <a:gd name="T34" fmla="*/ 62 w 1321"/>
                <a:gd name="T35" fmla="*/ 57 h 712"/>
                <a:gd name="T36" fmla="*/ 52 w 1321"/>
                <a:gd name="T37" fmla="*/ 57 h 712"/>
                <a:gd name="T38" fmla="*/ 44 w 1321"/>
                <a:gd name="T39" fmla="*/ 56 h 712"/>
                <a:gd name="T40" fmla="*/ 36 w 1321"/>
                <a:gd name="T41" fmla="*/ 56 h 712"/>
                <a:gd name="T42" fmla="*/ 28 w 1321"/>
                <a:gd name="T43" fmla="*/ 55 h 712"/>
                <a:gd name="T44" fmla="*/ 21 w 1321"/>
                <a:gd name="T45" fmla="*/ 54 h 712"/>
                <a:gd name="T46" fmla="*/ 15 w 1321"/>
                <a:gd name="T47" fmla="*/ 52 h 712"/>
                <a:gd name="T48" fmla="*/ 10 w 1321"/>
                <a:gd name="T49" fmla="*/ 51 h 712"/>
                <a:gd name="T50" fmla="*/ 6 w 1321"/>
                <a:gd name="T51" fmla="*/ 49 h 712"/>
                <a:gd name="T52" fmla="*/ 3 w 1321"/>
                <a:gd name="T53" fmla="*/ 47 h 712"/>
                <a:gd name="T54" fmla="*/ 1 w 1321"/>
                <a:gd name="T55" fmla="*/ 45 h 712"/>
                <a:gd name="T56" fmla="*/ 0 w 1321"/>
                <a:gd name="T57" fmla="*/ 42 h 712"/>
                <a:gd name="T58" fmla="*/ 0 w 1321"/>
                <a:gd name="T59" fmla="*/ 42 h 712"/>
                <a:gd name="T60" fmla="*/ 1 w 1321"/>
                <a:gd name="T61" fmla="*/ 39 h 712"/>
                <a:gd name="T62" fmla="*/ 3 w 1321"/>
                <a:gd name="T63" fmla="*/ 36 h 712"/>
                <a:gd name="T64" fmla="*/ 7 w 1321"/>
                <a:gd name="T65" fmla="*/ 30 h 712"/>
                <a:gd name="T66" fmla="*/ 14 w 1321"/>
                <a:gd name="T67" fmla="*/ 24 h 712"/>
                <a:gd name="T68" fmla="*/ 22 w 1321"/>
                <a:gd name="T69" fmla="*/ 19 h 712"/>
                <a:gd name="T70" fmla="*/ 31 w 1321"/>
                <a:gd name="T71" fmla="*/ 14 h 712"/>
                <a:gd name="T72" fmla="*/ 41 w 1321"/>
                <a:gd name="T73" fmla="*/ 10 h 712"/>
                <a:gd name="T74" fmla="*/ 51 w 1321"/>
                <a:gd name="T75" fmla="*/ 6 h 712"/>
                <a:gd name="T76" fmla="*/ 63 w 1321"/>
                <a:gd name="T77" fmla="*/ 4 h 712"/>
                <a:gd name="T78" fmla="*/ 75 w 1321"/>
                <a:gd name="T79" fmla="*/ 2 h 712"/>
                <a:gd name="T80" fmla="*/ 87 w 1321"/>
                <a:gd name="T81" fmla="*/ 0 h 712"/>
                <a:gd name="T82" fmla="*/ 101 w 1321"/>
                <a:gd name="T83" fmla="*/ 0 h 712"/>
                <a:gd name="T84" fmla="*/ 101 w 1321"/>
                <a:gd name="T85" fmla="*/ 0 h 712"/>
                <a:gd name="T86" fmla="*/ 114 w 1321"/>
                <a:gd name="T87" fmla="*/ 0 h 712"/>
                <a:gd name="T88" fmla="*/ 128 w 1321"/>
                <a:gd name="T89" fmla="*/ 2 h 712"/>
                <a:gd name="T90" fmla="*/ 140 w 1321"/>
                <a:gd name="T91" fmla="*/ 4 h 712"/>
                <a:gd name="T92" fmla="*/ 152 w 1321"/>
                <a:gd name="T93" fmla="*/ 7 h 712"/>
                <a:gd name="T94" fmla="*/ 163 w 1321"/>
                <a:gd name="T95" fmla="*/ 11 h 712"/>
                <a:gd name="T96" fmla="*/ 173 w 1321"/>
                <a:gd name="T97" fmla="*/ 16 h 712"/>
                <a:gd name="T98" fmla="*/ 182 w 1321"/>
                <a:gd name="T99" fmla="*/ 21 h 712"/>
                <a:gd name="T100" fmla="*/ 189 w 1321"/>
                <a:gd name="T101" fmla="*/ 26 h 712"/>
                <a:gd name="T102" fmla="*/ 196 w 1321"/>
                <a:gd name="T103" fmla="*/ 32 h 712"/>
                <a:gd name="T104" fmla="*/ 196 w 1321"/>
                <a:gd name="T105" fmla="*/ 32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8024" name="Group 16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128025" name="Group 1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28031" name="AutoShape 18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8032" name="AutoShape 19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8033" name="AutoShape 20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8034" name="AutoShape 21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8026" name="Group 2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28027" name="AutoShape 23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8028" name="AutoShape 24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8029" name="AutoShape 25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8030" name="AutoShape 26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8013" name="Rectangle 27"/>
          <p:cNvSpPr>
            <a:spLocks noChangeArrowheads="1"/>
          </p:cNvSpPr>
          <p:nvPr/>
        </p:nvSpPr>
        <p:spPr bwMode="gray">
          <a:xfrm>
            <a:off x="4222750" y="3629025"/>
            <a:ext cx="7048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1C1C1C"/>
                </a:solidFill>
              </a:rPr>
              <a:t>Title</a:t>
            </a:r>
          </a:p>
        </p:txBody>
      </p:sp>
      <p:sp>
        <p:nvSpPr>
          <p:cNvPr id="128014" name="AutoShape 28"/>
          <p:cNvSpPr>
            <a:spLocks/>
          </p:cNvSpPr>
          <p:nvPr/>
        </p:nvSpPr>
        <p:spPr bwMode="auto">
          <a:xfrm>
            <a:off x="6324600" y="1828800"/>
            <a:ext cx="2362200" cy="838200"/>
          </a:xfrm>
          <a:prstGeom prst="accentCallout2">
            <a:avLst>
              <a:gd name="adj1" fmla="val 13634"/>
              <a:gd name="adj2" fmla="val -3227"/>
              <a:gd name="adj3" fmla="val 13634"/>
              <a:gd name="adj4" fmla="val -24125"/>
              <a:gd name="adj5" fmla="val 92236"/>
              <a:gd name="adj6" fmla="val -39583"/>
            </a:avLst>
          </a:prstGeom>
          <a:noFill/>
          <a:ln w="9525">
            <a:solidFill>
              <a:schemeClr val="tx2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pPr algn="ctr"/>
            <a:r>
              <a:rPr lang="en-US" altLang="zh-CN" sz="1600" b="1">
                <a:solidFill>
                  <a:schemeClr val="tx2"/>
                </a:solidFill>
              </a:rPr>
              <a:t>Add your title in here</a:t>
            </a:r>
          </a:p>
          <a:p>
            <a:r>
              <a:rPr lang="en-US" altLang="zh-CN" sz="1600"/>
              <a:t>- Your text in here</a:t>
            </a:r>
          </a:p>
          <a:p>
            <a:r>
              <a:rPr lang="en-US" altLang="zh-CN" sz="1600"/>
              <a:t>- Your text in here</a:t>
            </a:r>
          </a:p>
        </p:txBody>
      </p:sp>
      <p:sp>
        <p:nvSpPr>
          <p:cNvPr id="128015" name="AutoShape 29"/>
          <p:cNvSpPr>
            <a:spLocks/>
          </p:cNvSpPr>
          <p:nvPr/>
        </p:nvSpPr>
        <p:spPr bwMode="auto">
          <a:xfrm>
            <a:off x="6248400" y="5334000"/>
            <a:ext cx="2362200" cy="838200"/>
          </a:xfrm>
          <a:prstGeom prst="accentCallout2">
            <a:avLst>
              <a:gd name="adj1" fmla="val 13634"/>
              <a:gd name="adj2" fmla="val -3227"/>
              <a:gd name="adj3" fmla="val 13634"/>
              <a:gd name="adj4" fmla="val -18616"/>
              <a:gd name="adj5" fmla="val -40343"/>
              <a:gd name="adj6" fmla="val -34005"/>
            </a:avLst>
          </a:prstGeom>
          <a:noFill/>
          <a:ln w="9525">
            <a:solidFill>
              <a:schemeClr val="tx2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r>
              <a:rPr lang="en-US" altLang="zh-CN" sz="1600" b="1">
                <a:solidFill>
                  <a:schemeClr val="tx2"/>
                </a:solidFill>
              </a:rPr>
              <a:t>Add your title in here</a:t>
            </a:r>
          </a:p>
          <a:p>
            <a:r>
              <a:rPr lang="en-US" altLang="zh-CN" sz="1600"/>
              <a:t>- Your text in here</a:t>
            </a:r>
          </a:p>
          <a:p>
            <a:r>
              <a:rPr lang="en-US" altLang="zh-CN" sz="1600"/>
              <a:t>- Your text in here</a:t>
            </a:r>
          </a:p>
        </p:txBody>
      </p:sp>
      <p:sp>
        <p:nvSpPr>
          <p:cNvPr id="128016" name="AutoShape 30"/>
          <p:cNvSpPr>
            <a:spLocks/>
          </p:cNvSpPr>
          <p:nvPr/>
        </p:nvSpPr>
        <p:spPr bwMode="auto">
          <a:xfrm flipH="1">
            <a:off x="566738" y="1836738"/>
            <a:ext cx="2286000" cy="838200"/>
          </a:xfrm>
          <a:prstGeom prst="accentCallout2">
            <a:avLst>
              <a:gd name="adj1" fmla="val 13634"/>
              <a:gd name="adj2" fmla="val -3333"/>
              <a:gd name="adj3" fmla="val 13634"/>
              <a:gd name="adj4" fmla="val -18819"/>
              <a:gd name="adj5" fmla="val 89769"/>
              <a:gd name="adj6" fmla="val -34444"/>
            </a:avLst>
          </a:prstGeom>
          <a:noFill/>
          <a:ln w="9525">
            <a:solidFill>
              <a:schemeClr val="tx2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r>
              <a:rPr lang="en-US" altLang="zh-CN" sz="1600" b="1">
                <a:solidFill>
                  <a:schemeClr val="tx2"/>
                </a:solidFill>
              </a:rPr>
              <a:t>Add your title in here</a:t>
            </a:r>
          </a:p>
          <a:p>
            <a:r>
              <a:rPr lang="en-US" altLang="zh-CN" sz="1600"/>
              <a:t>- Your text in here</a:t>
            </a:r>
          </a:p>
          <a:p>
            <a:r>
              <a:rPr lang="en-US" altLang="zh-CN" sz="1600"/>
              <a:t>- Your text in here</a:t>
            </a:r>
          </a:p>
        </p:txBody>
      </p:sp>
      <p:sp>
        <p:nvSpPr>
          <p:cNvPr id="128017" name="AutoShape 31"/>
          <p:cNvSpPr>
            <a:spLocks/>
          </p:cNvSpPr>
          <p:nvPr/>
        </p:nvSpPr>
        <p:spPr bwMode="auto">
          <a:xfrm>
            <a:off x="533400" y="5368925"/>
            <a:ext cx="2362200" cy="803275"/>
          </a:xfrm>
          <a:prstGeom prst="accentCallout2">
            <a:avLst>
              <a:gd name="adj1" fmla="val 14231"/>
              <a:gd name="adj2" fmla="val 103227"/>
              <a:gd name="adj3" fmla="val 14231"/>
              <a:gd name="adj4" fmla="val 118750"/>
              <a:gd name="adj5" fmla="val -46838"/>
              <a:gd name="adj6" fmla="val 130106"/>
            </a:avLst>
          </a:prstGeom>
          <a:noFill/>
          <a:ln w="9525">
            <a:solidFill>
              <a:schemeClr val="tx2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r>
              <a:rPr lang="en-US" altLang="zh-CN" sz="1600" b="1">
                <a:solidFill>
                  <a:schemeClr val="tx2"/>
                </a:solidFill>
              </a:rPr>
              <a:t>Add your title in here</a:t>
            </a:r>
          </a:p>
          <a:p>
            <a:r>
              <a:rPr lang="en-US" altLang="zh-CN" sz="1600"/>
              <a:t>- Your text in here</a:t>
            </a:r>
          </a:p>
          <a:p>
            <a:r>
              <a:rPr lang="en-US" altLang="zh-CN" sz="1600"/>
              <a:t>- Your text in here</a:t>
            </a:r>
          </a:p>
        </p:txBody>
      </p:sp>
      <p:sp>
        <p:nvSpPr>
          <p:cNvPr id="128018" name="WordArt 32"/>
          <p:cNvSpPr>
            <a:spLocks noChangeArrowheads="1" noChangeShapeType="1" noTextEdit="1"/>
          </p:cNvSpPr>
          <p:nvPr/>
        </p:nvSpPr>
        <p:spPr bwMode="gray">
          <a:xfrm rot="2760178">
            <a:off x="3165475" y="4213226"/>
            <a:ext cx="1550987" cy="620712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436180"/>
              </a:avLst>
            </a:prstTxWarp>
          </a:bodyPr>
          <a:lstStyle/>
          <a:p>
            <a:pPr algn="ctr"/>
            <a:r>
              <a:rPr lang="en-US" altLang="zh-CN" kern="10">
                <a:ln w="6350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Verdana"/>
              </a:rPr>
              <a:t>Your Text Here</a:t>
            </a:r>
            <a:endParaRPr lang="zh-CN" altLang="en-US" kern="10">
              <a:ln w="6350">
                <a:noFill/>
                <a:round/>
                <a:headEnd/>
                <a:tailEnd/>
              </a:ln>
              <a:solidFill>
                <a:srgbClr val="000000"/>
              </a:solidFill>
              <a:latin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ChangeArrowheads="1"/>
          </p:cNvSpPr>
          <p:nvPr/>
        </p:nvSpPr>
        <p:spPr bwMode="gray">
          <a:xfrm>
            <a:off x="1828800" y="1882775"/>
            <a:ext cx="1943100" cy="1247775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  <a:alpha val="0"/>
                </a:schemeClr>
              </a:gs>
              <a:gs pos="100000">
                <a:schemeClr val="folHlink">
                  <a:alpha val="50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303107" name="Rectangle 3"/>
          <p:cNvSpPr>
            <a:spLocks noChangeArrowheads="1"/>
          </p:cNvSpPr>
          <p:nvPr/>
        </p:nvSpPr>
        <p:spPr bwMode="gray">
          <a:xfrm>
            <a:off x="1695450" y="4397375"/>
            <a:ext cx="2071688" cy="1295400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  <a:alpha val="0"/>
                </a:schemeClr>
              </a:gs>
              <a:gs pos="100000">
                <a:schemeClr val="hlink">
                  <a:alpha val="50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3108" name="Rectangle 4"/>
          <p:cNvSpPr>
            <a:spLocks noChangeArrowheads="1"/>
          </p:cNvSpPr>
          <p:nvPr/>
        </p:nvSpPr>
        <p:spPr bwMode="gray">
          <a:xfrm>
            <a:off x="5162550" y="4370388"/>
            <a:ext cx="1695450" cy="1322387"/>
          </a:xfrm>
          <a:prstGeom prst="rect">
            <a:avLst/>
          </a:prstGeom>
          <a:gradFill rotWithShape="1"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3109" name="Rectangle 5"/>
          <p:cNvSpPr>
            <a:spLocks noChangeArrowheads="1"/>
          </p:cNvSpPr>
          <p:nvPr/>
        </p:nvSpPr>
        <p:spPr bwMode="gray">
          <a:xfrm>
            <a:off x="5135563" y="1882775"/>
            <a:ext cx="1722437" cy="121920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29030" name="Group 6"/>
          <p:cNvGrpSpPr>
            <a:grpSpLocks/>
          </p:cNvGrpSpPr>
          <p:nvPr/>
        </p:nvGrpSpPr>
        <p:grpSpPr bwMode="auto">
          <a:xfrm>
            <a:off x="3763963" y="1752600"/>
            <a:ext cx="1362075" cy="1322388"/>
            <a:chOff x="4320" y="1152"/>
            <a:chExt cx="414" cy="402"/>
          </a:xfrm>
        </p:grpSpPr>
        <p:sp>
          <p:nvSpPr>
            <p:cNvPr id="303111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3112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29031" name="Group 9"/>
          <p:cNvGrpSpPr>
            <a:grpSpLocks/>
          </p:cNvGrpSpPr>
          <p:nvPr/>
        </p:nvGrpSpPr>
        <p:grpSpPr bwMode="auto">
          <a:xfrm>
            <a:off x="5135563" y="3074988"/>
            <a:ext cx="1362075" cy="1322387"/>
            <a:chOff x="4320" y="1152"/>
            <a:chExt cx="414" cy="402"/>
          </a:xfrm>
        </p:grpSpPr>
        <p:sp>
          <p:nvSpPr>
            <p:cNvPr id="303114" name="AutoShape 10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3115" name="Freeform 11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29032" name="Group 12"/>
          <p:cNvGrpSpPr>
            <a:grpSpLocks/>
          </p:cNvGrpSpPr>
          <p:nvPr/>
        </p:nvGrpSpPr>
        <p:grpSpPr bwMode="auto">
          <a:xfrm>
            <a:off x="3763963" y="4418013"/>
            <a:ext cx="1362075" cy="1350962"/>
            <a:chOff x="4320" y="1152"/>
            <a:chExt cx="414" cy="402"/>
          </a:xfrm>
        </p:grpSpPr>
        <p:sp>
          <p:nvSpPr>
            <p:cNvPr id="303117" name="AutoShape 13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3118" name="Freeform 14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29033" name="Group 15"/>
          <p:cNvGrpSpPr>
            <a:grpSpLocks/>
          </p:cNvGrpSpPr>
          <p:nvPr/>
        </p:nvGrpSpPr>
        <p:grpSpPr bwMode="auto">
          <a:xfrm>
            <a:off x="2401888" y="3084513"/>
            <a:ext cx="1362075" cy="1322387"/>
            <a:chOff x="4320" y="1152"/>
            <a:chExt cx="414" cy="402"/>
          </a:xfrm>
        </p:grpSpPr>
        <p:sp>
          <p:nvSpPr>
            <p:cNvPr id="303120" name="AutoShape 16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3121" name="Freeform 17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48627"/>
                    <a:invGamma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29034" name="Rectangle 18"/>
          <p:cNvSpPr>
            <a:spLocks noChangeArrowheads="1"/>
          </p:cNvSpPr>
          <p:nvPr/>
        </p:nvSpPr>
        <p:spPr bwMode="auto">
          <a:xfrm>
            <a:off x="914400" y="2005013"/>
            <a:ext cx="28194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80808"/>
                </a:solidFill>
              </a:rPr>
              <a:t>Please write down of </a:t>
            </a:r>
          </a:p>
          <a:p>
            <a:r>
              <a:rPr lang="en-US" altLang="zh-CN">
                <a:solidFill>
                  <a:srgbClr val="080808"/>
                </a:solidFill>
              </a:rPr>
              <a:t>a slogan for a vision of  a company in shortly.</a:t>
            </a:r>
          </a:p>
        </p:txBody>
      </p:sp>
      <p:sp>
        <p:nvSpPr>
          <p:cNvPr id="129035" name="Rectangle 19"/>
          <p:cNvSpPr>
            <a:spLocks noChangeArrowheads="1"/>
          </p:cNvSpPr>
          <p:nvPr/>
        </p:nvSpPr>
        <p:spPr bwMode="auto">
          <a:xfrm>
            <a:off x="914400" y="4624388"/>
            <a:ext cx="28194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80808"/>
                </a:solidFill>
              </a:rPr>
              <a:t>Please write down of </a:t>
            </a:r>
          </a:p>
          <a:p>
            <a:r>
              <a:rPr lang="en-US" altLang="zh-CN">
                <a:solidFill>
                  <a:srgbClr val="080808"/>
                </a:solidFill>
              </a:rPr>
              <a:t>a slogan for a vision of  a company in shortly.</a:t>
            </a:r>
          </a:p>
        </p:txBody>
      </p:sp>
      <p:sp>
        <p:nvSpPr>
          <p:cNvPr id="129036" name="Rectangle 20"/>
          <p:cNvSpPr>
            <a:spLocks noChangeArrowheads="1"/>
          </p:cNvSpPr>
          <p:nvPr/>
        </p:nvSpPr>
        <p:spPr bwMode="auto">
          <a:xfrm>
            <a:off x="5181600" y="2005013"/>
            <a:ext cx="28194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80808"/>
                </a:solidFill>
              </a:rPr>
              <a:t>Please write down of </a:t>
            </a:r>
          </a:p>
          <a:p>
            <a:r>
              <a:rPr lang="en-US" altLang="zh-CN">
                <a:solidFill>
                  <a:srgbClr val="080808"/>
                </a:solidFill>
              </a:rPr>
              <a:t>a slogan for a vision of  a company in shortly.</a:t>
            </a:r>
          </a:p>
        </p:txBody>
      </p:sp>
      <p:sp>
        <p:nvSpPr>
          <p:cNvPr id="129037" name="Rectangle 21"/>
          <p:cNvSpPr>
            <a:spLocks noChangeArrowheads="1"/>
          </p:cNvSpPr>
          <p:nvPr/>
        </p:nvSpPr>
        <p:spPr bwMode="auto">
          <a:xfrm>
            <a:off x="5181600" y="4624388"/>
            <a:ext cx="28194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80808"/>
                </a:solidFill>
              </a:rPr>
              <a:t>Please write down of </a:t>
            </a:r>
          </a:p>
          <a:p>
            <a:r>
              <a:rPr lang="en-US" altLang="zh-CN">
                <a:solidFill>
                  <a:srgbClr val="080808"/>
                </a:solidFill>
              </a:rPr>
              <a:t>a slogan for a vision of  a company in shortly.</a:t>
            </a:r>
          </a:p>
        </p:txBody>
      </p:sp>
      <p:sp>
        <p:nvSpPr>
          <p:cNvPr id="303126" name="Rectangle 22"/>
          <p:cNvSpPr>
            <a:spLocks noChangeArrowheads="1"/>
          </p:cNvSpPr>
          <p:nvPr/>
        </p:nvSpPr>
        <p:spPr bwMode="white">
          <a:xfrm>
            <a:off x="3848100" y="2254250"/>
            <a:ext cx="1187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solidFill>
                  <a:srgbClr val="FEFEF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Vision 01</a:t>
            </a:r>
          </a:p>
        </p:txBody>
      </p:sp>
      <p:sp>
        <p:nvSpPr>
          <p:cNvPr id="303127" name="Rectangle 23"/>
          <p:cNvSpPr>
            <a:spLocks noChangeArrowheads="1"/>
          </p:cNvSpPr>
          <p:nvPr/>
        </p:nvSpPr>
        <p:spPr bwMode="white">
          <a:xfrm>
            <a:off x="3838575" y="4932363"/>
            <a:ext cx="1187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solidFill>
                  <a:srgbClr val="FEFEF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Vision 03</a:t>
            </a:r>
          </a:p>
        </p:txBody>
      </p:sp>
      <p:sp>
        <p:nvSpPr>
          <p:cNvPr id="303128" name="Rectangle 24"/>
          <p:cNvSpPr>
            <a:spLocks noChangeArrowheads="1"/>
          </p:cNvSpPr>
          <p:nvPr/>
        </p:nvSpPr>
        <p:spPr bwMode="white">
          <a:xfrm>
            <a:off x="5226050" y="3567113"/>
            <a:ext cx="1187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solidFill>
                  <a:srgbClr val="FEFEF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Vision 02</a:t>
            </a:r>
          </a:p>
        </p:txBody>
      </p:sp>
      <p:sp>
        <p:nvSpPr>
          <p:cNvPr id="303129" name="Rectangle 25"/>
          <p:cNvSpPr>
            <a:spLocks noChangeArrowheads="1"/>
          </p:cNvSpPr>
          <p:nvPr/>
        </p:nvSpPr>
        <p:spPr bwMode="white">
          <a:xfrm>
            <a:off x="2492375" y="3567113"/>
            <a:ext cx="1187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solidFill>
                  <a:srgbClr val="FEFEF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Vision 04</a:t>
            </a:r>
          </a:p>
        </p:txBody>
      </p:sp>
      <p:sp>
        <p:nvSpPr>
          <p:cNvPr id="129042" name="Rectangle 26"/>
          <p:cNvSpPr>
            <a:spLocks noChangeArrowheads="1"/>
          </p:cNvSpPr>
          <p:nvPr/>
        </p:nvSpPr>
        <p:spPr bwMode="auto">
          <a:xfrm>
            <a:off x="3756025" y="3463925"/>
            <a:ext cx="137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CC0000"/>
                </a:solidFill>
              </a:rPr>
              <a:t>Company</a:t>
            </a:r>
          </a:p>
          <a:p>
            <a:pPr algn="ctr"/>
            <a:r>
              <a:rPr lang="en-US" altLang="zh-CN" b="1">
                <a:solidFill>
                  <a:srgbClr val="CC0000"/>
                </a:solidFill>
              </a:rPr>
              <a:t>LOGO</a:t>
            </a:r>
          </a:p>
        </p:txBody>
      </p:sp>
      <p:sp>
        <p:nvSpPr>
          <p:cNvPr id="303131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309251" name="AutoShape 3"/>
          <p:cNvSpPr>
            <a:spLocks noChangeArrowheads="1"/>
          </p:cNvSpPr>
          <p:nvPr/>
        </p:nvSpPr>
        <p:spPr bwMode="gray">
          <a:xfrm rot="-2700000">
            <a:off x="3224213" y="2617788"/>
            <a:ext cx="2454275" cy="2455862"/>
          </a:xfrm>
          <a:custGeom>
            <a:avLst/>
            <a:gdLst>
              <a:gd name="G0" fmla="+- 5400 0 0"/>
              <a:gd name="G1" fmla="+- 8100 0 0"/>
              <a:gd name="G2" fmla="+- 2700 0 0"/>
              <a:gd name="G3" fmla="+- 9450 0 0"/>
              <a:gd name="G4" fmla="+- 21600 0 8100"/>
              <a:gd name="G5" fmla="+- 21600 0 9450"/>
              <a:gd name="G6" fmla="+- 5400 21600 0"/>
              <a:gd name="G7" fmla="*/ G6 1 2"/>
              <a:gd name="G8" fmla="+- 21600 0 5400"/>
              <a:gd name="G9" fmla="+- 21600 0 2700"/>
              <a:gd name="T0" fmla="*/ G0 w 21600"/>
              <a:gd name="T1" fmla="*/ G0 h 21600"/>
              <a:gd name="T2" fmla="*/ G8 w 21600"/>
              <a:gd name="T3" fmla="*/ G8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5400" y="5400"/>
                </a:moveTo>
                <a:lnTo>
                  <a:pt x="9450" y="5400"/>
                </a:lnTo>
                <a:lnTo>
                  <a:pt x="9450" y="2700"/>
                </a:lnTo>
                <a:lnTo>
                  <a:pt x="8100" y="2700"/>
                </a:lnTo>
                <a:lnTo>
                  <a:pt x="10800" y="0"/>
                </a:lnTo>
                <a:lnTo>
                  <a:pt x="13500" y="2700"/>
                </a:lnTo>
                <a:lnTo>
                  <a:pt x="12150" y="2700"/>
                </a:lnTo>
                <a:lnTo>
                  <a:pt x="12150" y="5400"/>
                </a:lnTo>
                <a:lnTo>
                  <a:pt x="16200" y="5400"/>
                </a:lnTo>
                <a:lnTo>
                  <a:pt x="16200" y="9450"/>
                </a:lnTo>
                <a:lnTo>
                  <a:pt x="18900" y="9450"/>
                </a:lnTo>
                <a:lnTo>
                  <a:pt x="18900" y="8100"/>
                </a:lnTo>
                <a:lnTo>
                  <a:pt x="21600" y="10800"/>
                </a:lnTo>
                <a:lnTo>
                  <a:pt x="18900" y="13500"/>
                </a:lnTo>
                <a:lnTo>
                  <a:pt x="18900" y="12150"/>
                </a:lnTo>
                <a:lnTo>
                  <a:pt x="16200" y="12150"/>
                </a:lnTo>
                <a:lnTo>
                  <a:pt x="16200" y="16200"/>
                </a:lnTo>
                <a:lnTo>
                  <a:pt x="12150" y="16200"/>
                </a:lnTo>
                <a:lnTo>
                  <a:pt x="12150" y="18900"/>
                </a:lnTo>
                <a:lnTo>
                  <a:pt x="13500" y="18900"/>
                </a:lnTo>
                <a:lnTo>
                  <a:pt x="10800" y="21600"/>
                </a:lnTo>
                <a:lnTo>
                  <a:pt x="8100" y="18900"/>
                </a:lnTo>
                <a:lnTo>
                  <a:pt x="9450" y="18900"/>
                </a:lnTo>
                <a:lnTo>
                  <a:pt x="9450" y="16200"/>
                </a:lnTo>
                <a:lnTo>
                  <a:pt x="5400" y="16200"/>
                </a:lnTo>
                <a:lnTo>
                  <a:pt x="5400" y="12150"/>
                </a:lnTo>
                <a:lnTo>
                  <a:pt x="2700" y="12150"/>
                </a:lnTo>
                <a:lnTo>
                  <a:pt x="2700" y="13500"/>
                </a:lnTo>
                <a:lnTo>
                  <a:pt x="0" y="10800"/>
                </a:lnTo>
                <a:lnTo>
                  <a:pt x="2700" y="8100"/>
                </a:lnTo>
                <a:lnTo>
                  <a:pt x="2700" y="9450"/>
                </a:lnTo>
                <a:lnTo>
                  <a:pt x="5400" y="9450"/>
                </a:lnTo>
                <a:close/>
              </a:path>
            </a:pathLst>
          </a:custGeom>
          <a:gradFill rotWithShape="1">
            <a:gsLst>
              <a:gs pos="0">
                <a:srgbClr val="969696">
                  <a:gamma/>
                  <a:tint val="33725"/>
                  <a:invGamma/>
                </a:srgbClr>
              </a:gs>
              <a:gs pos="100000">
                <a:srgbClr val="969696"/>
              </a:gs>
            </a:gsLst>
            <a:path path="rect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0052" name="Rectangle 4"/>
          <p:cNvSpPr>
            <a:spLocks noChangeArrowheads="1"/>
          </p:cNvSpPr>
          <p:nvPr/>
        </p:nvSpPr>
        <p:spPr bwMode="black">
          <a:xfrm>
            <a:off x="717550" y="2116138"/>
            <a:ext cx="1746250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rgbClr val="F8F8F8"/>
                </a:solidFill>
              </a:rPr>
              <a:t>Products</a:t>
            </a:r>
          </a:p>
          <a:p>
            <a:pPr algn="r"/>
            <a:endParaRPr lang="en-US" altLang="zh-CN" sz="1000" b="1">
              <a:solidFill>
                <a:srgbClr val="F8F8F8"/>
              </a:solidFill>
            </a:endParaRPr>
          </a:p>
          <a:p>
            <a:pPr algn="r"/>
            <a:r>
              <a:rPr lang="en-US" altLang="zh-CN" sz="1200" b="1">
                <a:solidFill>
                  <a:srgbClr val="F8F8F8"/>
                </a:solidFill>
              </a:rPr>
              <a:t>Description of the company’s products</a:t>
            </a:r>
          </a:p>
        </p:txBody>
      </p:sp>
      <p:sp>
        <p:nvSpPr>
          <p:cNvPr id="130053" name="Rectangle 5"/>
          <p:cNvSpPr>
            <a:spLocks noChangeArrowheads="1"/>
          </p:cNvSpPr>
          <p:nvPr/>
        </p:nvSpPr>
        <p:spPr bwMode="black">
          <a:xfrm>
            <a:off x="6429375" y="4700588"/>
            <a:ext cx="1616075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8F8F8"/>
                </a:solidFill>
              </a:rPr>
              <a:t>Service</a:t>
            </a:r>
          </a:p>
          <a:p>
            <a:endParaRPr lang="en-US" altLang="zh-CN" sz="1000" b="1">
              <a:solidFill>
                <a:srgbClr val="F8F8F8"/>
              </a:solidFill>
            </a:endParaRPr>
          </a:p>
          <a:p>
            <a:r>
              <a:rPr lang="en-US" altLang="zh-CN" sz="1200" b="1">
                <a:solidFill>
                  <a:srgbClr val="F8F8F8"/>
                </a:solidFill>
              </a:rPr>
              <a:t>Description of the company’s service</a:t>
            </a:r>
          </a:p>
        </p:txBody>
      </p:sp>
      <p:sp>
        <p:nvSpPr>
          <p:cNvPr id="130054" name="Rectangle 6"/>
          <p:cNvSpPr>
            <a:spLocks noChangeArrowheads="1"/>
          </p:cNvSpPr>
          <p:nvPr/>
        </p:nvSpPr>
        <p:spPr bwMode="black">
          <a:xfrm>
            <a:off x="533400" y="4735513"/>
            <a:ext cx="1925638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rgbClr val="F8F8F8"/>
                </a:solidFill>
              </a:rPr>
              <a:t>Technology</a:t>
            </a:r>
          </a:p>
          <a:p>
            <a:pPr algn="r"/>
            <a:endParaRPr lang="en-US" altLang="zh-CN" sz="1000" b="1">
              <a:solidFill>
                <a:srgbClr val="F8F8F8"/>
              </a:solidFill>
            </a:endParaRPr>
          </a:p>
          <a:p>
            <a:pPr algn="r"/>
            <a:r>
              <a:rPr lang="en-US" altLang="zh-CN" sz="1200" b="1">
                <a:solidFill>
                  <a:srgbClr val="F8F8F8"/>
                </a:solidFill>
              </a:rPr>
              <a:t>Description of the company’s technology</a:t>
            </a:r>
          </a:p>
        </p:txBody>
      </p:sp>
      <p:sp>
        <p:nvSpPr>
          <p:cNvPr id="130055" name="Rectangle 7"/>
          <p:cNvSpPr>
            <a:spLocks noChangeArrowheads="1"/>
          </p:cNvSpPr>
          <p:nvPr/>
        </p:nvSpPr>
        <p:spPr bwMode="black">
          <a:xfrm>
            <a:off x="6421438" y="2055813"/>
            <a:ext cx="1598612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8F8F8"/>
                </a:solidFill>
              </a:rPr>
              <a:t>Market</a:t>
            </a:r>
          </a:p>
          <a:p>
            <a:endParaRPr lang="en-US" altLang="zh-CN" sz="1000" b="1">
              <a:solidFill>
                <a:srgbClr val="F8F8F8"/>
              </a:solidFill>
            </a:endParaRPr>
          </a:p>
          <a:p>
            <a:r>
              <a:rPr lang="en-US" altLang="zh-CN" sz="1200" b="1">
                <a:solidFill>
                  <a:srgbClr val="F8F8F8"/>
                </a:solidFill>
              </a:rPr>
              <a:t>Description of the company’s market</a:t>
            </a:r>
          </a:p>
        </p:txBody>
      </p:sp>
      <p:pic>
        <p:nvPicPr>
          <p:cNvPr id="130056" name="Picture 8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2459038" y="1920875"/>
            <a:ext cx="122237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7" name="Oval 9"/>
          <p:cNvSpPr>
            <a:spLocks noChangeArrowheads="1"/>
          </p:cNvSpPr>
          <p:nvPr/>
        </p:nvSpPr>
        <p:spPr bwMode="gray">
          <a:xfrm>
            <a:off x="2459038" y="1917700"/>
            <a:ext cx="1214437" cy="1233488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30058" name="Picture 10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2460625" y="4546600"/>
            <a:ext cx="1220788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9" name="Oval 11"/>
          <p:cNvSpPr>
            <a:spLocks noChangeArrowheads="1"/>
          </p:cNvSpPr>
          <p:nvPr/>
        </p:nvSpPr>
        <p:spPr bwMode="gray">
          <a:xfrm>
            <a:off x="2460625" y="4543425"/>
            <a:ext cx="1216025" cy="1233488"/>
          </a:xfrm>
          <a:prstGeom prst="ellipse">
            <a:avLst/>
          </a:prstGeom>
          <a:solidFill>
            <a:schemeClr val="hlink">
              <a:alpha val="50195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30060" name="Picture 12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5205413" y="4535488"/>
            <a:ext cx="122237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61" name="Oval 13"/>
          <p:cNvSpPr>
            <a:spLocks noChangeArrowheads="1"/>
          </p:cNvSpPr>
          <p:nvPr/>
        </p:nvSpPr>
        <p:spPr bwMode="gray">
          <a:xfrm>
            <a:off x="5205413" y="4522788"/>
            <a:ext cx="1216025" cy="1233487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30062" name="Picture 14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5205413" y="1906588"/>
            <a:ext cx="1220787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63" name="Oval 15"/>
          <p:cNvSpPr>
            <a:spLocks noChangeArrowheads="1"/>
          </p:cNvSpPr>
          <p:nvPr/>
        </p:nvSpPr>
        <p:spPr bwMode="gray">
          <a:xfrm>
            <a:off x="5205413" y="1905000"/>
            <a:ext cx="1216025" cy="1233488"/>
          </a:xfrm>
          <a:prstGeom prst="ellipse">
            <a:avLst/>
          </a:prstGeom>
          <a:solidFill>
            <a:schemeClr val="hlink">
              <a:alpha val="50195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0064" name="Text Box 16"/>
          <p:cNvSpPr txBox="1">
            <a:spLocks noChangeArrowheads="1"/>
          </p:cNvSpPr>
          <p:nvPr/>
        </p:nvSpPr>
        <p:spPr bwMode="auto">
          <a:xfrm>
            <a:off x="2695575" y="2581275"/>
            <a:ext cx="7397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</a:rPr>
              <a:t>Text </a:t>
            </a:r>
          </a:p>
        </p:txBody>
      </p:sp>
      <p:grpSp>
        <p:nvGrpSpPr>
          <p:cNvPr id="130065" name="Group 17"/>
          <p:cNvGrpSpPr>
            <a:grpSpLocks/>
          </p:cNvGrpSpPr>
          <p:nvPr/>
        </p:nvGrpSpPr>
        <p:grpSpPr bwMode="auto">
          <a:xfrm>
            <a:off x="2882900" y="2170113"/>
            <a:ext cx="360363" cy="363537"/>
            <a:chOff x="523" y="2809"/>
            <a:chExt cx="876" cy="882"/>
          </a:xfrm>
        </p:grpSpPr>
        <p:sp>
          <p:nvSpPr>
            <p:cNvPr id="130094" name="Oval 18"/>
            <p:cNvSpPr>
              <a:spLocks noChangeArrowheads="1"/>
            </p:cNvSpPr>
            <p:nvPr/>
          </p:nvSpPr>
          <p:spPr bwMode="black">
            <a:xfrm>
              <a:off x="523" y="2809"/>
              <a:ext cx="876" cy="876"/>
            </a:xfrm>
            <a:prstGeom prst="ellipse">
              <a:avLst/>
            </a:prstGeom>
            <a:noFill/>
            <a:ln w="1905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95" name="Line 19"/>
            <p:cNvSpPr>
              <a:spLocks noChangeShapeType="1"/>
            </p:cNvSpPr>
            <p:nvPr/>
          </p:nvSpPr>
          <p:spPr bwMode="black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096" name="Line 20"/>
            <p:cNvSpPr>
              <a:spLocks noChangeShapeType="1"/>
            </p:cNvSpPr>
            <p:nvPr/>
          </p:nvSpPr>
          <p:spPr bwMode="black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097" name="Freeform 21"/>
            <p:cNvSpPr>
              <a:spLocks/>
            </p:cNvSpPr>
            <p:nvPr/>
          </p:nvSpPr>
          <p:spPr bwMode="black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  <a:gd name="T6" fmla="*/ 0 60000 65536"/>
                <a:gd name="T7" fmla="*/ 0 60000 65536"/>
                <a:gd name="T8" fmla="*/ 0 60000 65536"/>
                <a:gd name="T9" fmla="*/ 0 w 182"/>
                <a:gd name="T10" fmla="*/ 0 h 864"/>
                <a:gd name="T11" fmla="*/ 182 w 182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098" name="Freeform 22"/>
            <p:cNvSpPr>
              <a:spLocks/>
            </p:cNvSpPr>
            <p:nvPr/>
          </p:nvSpPr>
          <p:spPr bwMode="black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099" name="Freeform 23"/>
            <p:cNvSpPr>
              <a:spLocks/>
            </p:cNvSpPr>
            <p:nvPr/>
          </p:nvSpPr>
          <p:spPr bwMode="black">
            <a:xfrm rot="5400000">
              <a:off x="892" y="3171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100" name="Freeform 24"/>
            <p:cNvSpPr>
              <a:spLocks/>
            </p:cNvSpPr>
            <p:nvPr/>
          </p:nvSpPr>
          <p:spPr bwMode="black">
            <a:xfrm rot="16200000" flipV="1">
              <a:off x="900" y="2668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0066" name="Group 25"/>
          <p:cNvGrpSpPr>
            <a:grpSpLocks/>
          </p:cNvGrpSpPr>
          <p:nvPr/>
        </p:nvGrpSpPr>
        <p:grpSpPr bwMode="auto">
          <a:xfrm>
            <a:off x="5605463" y="4781550"/>
            <a:ext cx="487362" cy="390525"/>
            <a:chOff x="768" y="2024"/>
            <a:chExt cx="422" cy="337"/>
          </a:xfrm>
        </p:grpSpPr>
        <p:sp>
          <p:nvSpPr>
            <p:cNvPr id="130085" name="Freeform 26"/>
            <p:cNvSpPr>
              <a:spLocks/>
            </p:cNvSpPr>
            <p:nvPr/>
          </p:nvSpPr>
          <p:spPr bwMode="black">
            <a:xfrm>
              <a:off x="1074" y="2024"/>
              <a:ext cx="116" cy="117"/>
            </a:xfrm>
            <a:custGeom>
              <a:avLst/>
              <a:gdLst>
                <a:gd name="T0" fmla="*/ 12 w 116"/>
                <a:gd name="T1" fmla="*/ 0 h 117"/>
                <a:gd name="T2" fmla="*/ 0 w 116"/>
                <a:gd name="T3" fmla="*/ 67 h 117"/>
                <a:gd name="T4" fmla="*/ 53 w 116"/>
                <a:gd name="T5" fmla="*/ 117 h 117"/>
                <a:gd name="T6" fmla="*/ 108 w 116"/>
                <a:gd name="T7" fmla="*/ 105 h 117"/>
                <a:gd name="T8" fmla="*/ 116 w 116"/>
                <a:gd name="T9" fmla="*/ 54 h 117"/>
                <a:gd name="T10" fmla="*/ 65 w 116"/>
                <a:gd name="T11" fmla="*/ 0 h 117"/>
                <a:gd name="T12" fmla="*/ 12 w 116"/>
                <a:gd name="T13" fmla="*/ 0 h 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6"/>
                <a:gd name="T22" fmla="*/ 0 h 117"/>
                <a:gd name="T23" fmla="*/ 116 w 116"/>
                <a:gd name="T24" fmla="*/ 117 h 1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6" h="117">
                  <a:moveTo>
                    <a:pt x="12" y="0"/>
                  </a:moveTo>
                  <a:lnTo>
                    <a:pt x="0" y="67"/>
                  </a:lnTo>
                  <a:lnTo>
                    <a:pt x="53" y="117"/>
                  </a:lnTo>
                  <a:lnTo>
                    <a:pt x="108" y="105"/>
                  </a:lnTo>
                  <a:lnTo>
                    <a:pt x="116" y="54"/>
                  </a:lnTo>
                  <a:lnTo>
                    <a:pt x="65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86" name="Freeform 27"/>
            <p:cNvSpPr>
              <a:spLocks/>
            </p:cNvSpPr>
            <p:nvPr/>
          </p:nvSpPr>
          <p:spPr bwMode="black">
            <a:xfrm>
              <a:off x="858" y="2090"/>
              <a:ext cx="273" cy="228"/>
            </a:xfrm>
            <a:custGeom>
              <a:avLst/>
              <a:gdLst>
                <a:gd name="T0" fmla="*/ 0 w 273"/>
                <a:gd name="T1" fmla="*/ 169 h 228"/>
                <a:gd name="T2" fmla="*/ 45 w 273"/>
                <a:gd name="T3" fmla="*/ 228 h 228"/>
                <a:gd name="T4" fmla="*/ 273 w 273"/>
                <a:gd name="T5" fmla="*/ 49 h 228"/>
                <a:gd name="T6" fmla="*/ 215 w 273"/>
                <a:gd name="T7" fmla="*/ 0 h 228"/>
                <a:gd name="T8" fmla="*/ 0 w 273"/>
                <a:gd name="T9" fmla="*/ 169 h 2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3"/>
                <a:gd name="T16" fmla="*/ 0 h 228"/>
                <a:gd name="T17" fmla="*/ 273 w 273"/>
                <a:gd name="T18" fmla="*/ 228 h 2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3" h="228">
                  <a:moveTo>
                    <a:pt x="0" y="169"/>
                  </a:moveTo>
                  <a:lnTo>
                    <a:pt x="45" y="228"/>
                  </a:lnTo>
                  <a:lnTo>
                    <a:pt x="273" y="49"/>
                  </a:lnTo>
                  <a:lnTo>
                    <a:pt x="215" y="0"/>
                  </a:lnTo>
                  <a:lnTo>
                    <a:pt x="0" y="169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87" name="Freeform 28"/>
            <p:cNvSpPr>
              <a:spLocks/>
            </p:cNvSpPr>
            <p:nvPr/>
          </p:nvSpPr>
          <p:spPr bwMode="black">
            <a:xfrm>
              <a:off x="858" y="2024"/>
              <a:ext cx="228" cy="237"/>
            </a:xfrm>
            <a:custGeom>
              <a:avLst/>
              <a:gdLst>
                <a:gd name="T0" fmla="*/ 21 w 228"/>
                <a:gd name="T1" fmla="*/ 172 h 237"/>
                <a:gd name="T2" fmla="*/ 0 w 228"/>
                <a:gd name="T3" fmla="*/ 237 h 237"/>
                <a:gd name="T4" fmla="*/ 219 w 228"/>
                <a:gd name="T5" fmla="*/ 64 h 237"/>
                <a:gd name="T6" fmla="*/ 228 w 228"/>
                <a:gd name="T7" fmla="*/ 0 h 237"/>
                <a:gd name="T8" fmla="*/ 21 w 228"/>
                <a:gd name="T9" fmla="*/ 172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8"/>
                <a:gd name="T16" fmla="*/ 0 h 237"/>
                <a:gd name="T17" fmla="*/ 228 w 228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8" h="237">
                  <a:moveTo>
                    <a:pt x="21" y="172"/>
                  </a:moveTo>
                  <a:lnTo>
                    <a:pt x="0" y="237"/>
                  </a:lnTo>
                  <a:lnTo>
                    <a:pt x="219" y="64"/>
                  </a:lnTo>
                  <a:lnTo>
                    <a:pt x="228" y="0"/>
                  </a:lnTo>
                  <a:lnTo>
                    <a:pt x="21" y="1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88" name="Freeform 29"/>
            <p:cNvSpPr>
              <a:spLocks/>
            </p:cNvSpPr>
            <p:nvPr/>
          </p:nvSpPr>
          <p:spPr bwMode="black">
            <a:xfrm>
              <a:off x="903" y="2129"/>
              <a:ext cx="281" cy="189"/>
            </a:xfrm>
            <a:custGeom>
              <a:avLst/>
              <a:gdLst>
                <a:gd name="T0" fmla="*/ 63 w 281"/>
                <a:gd name="T1" fmla="*/ 178 h 189"/>
                <a:gd name="T2" fmla="*/ 0 w 281"/>
                <a:gd name="T3" fmla="*/ 189 h 189"/>
                <a:gd name="T4" fmla="*/ 227 w 281"/>
                <a:gd name="T5" fmla="*/ 10 h 189"/>
                <a:gd name="T6" fmla="*/ 281 w 281"/>
                <a:gd name="T7" fmla="*/ 0 h 189"/>
                <a:gd name="T8" fmla="*/ 63 w 281"/>
                <a:gd name="T9" fmla="*/ 178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1"/>
                <a:gd name="T16" fmla="*/ 0 h 189"/>
                <a:gd name="T17" fmla="*/ 281 w 281"/>
                <a:gd name="T18" fmla="*/ 189 h 1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1" h="189">
                  <a:moveTo>
                    <a:pt x="63" y="178"/>
                  </a:moveTo>
                  <a:lnTo>
                    <a:pt x="0" y="189"/>
                  </a:lnTo>
                  <a:lnTo>
                    <a:pt x="227" y="10"/>
                  </a:lnTo>
                  <a:lnTo>
                    <a:pt x="281" y="0"/>
                  </a:lnTo>
                  <a:lnTo>
                    <a:pt x="63" y="17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89" name="Freeform 30"/>
            <p:cNvSpPr>
              <a:spLocks/>
            </p:cNvSpPr>
            <p:nvPr/>
          </p:nvSpPr>
          <p:spPr bwMode="black">
            <a:xfrm>
              <a:off x="789" y="2192"/>
              <a:ext cx="161" cy="163"/>
            </a:xfrm>
            <a:custGeom>
              <a:avLst/>
              <a:gdLst>
                <a:gd name="T0" fmla="*/ 0 w 161"/>
                <a:gd name="T1" fmla="*/ 135 h 163"/>
                <a:gd name="T2" fmla="*/ 18 w 161"/>
                <a:gd name="T3" fmla="*/ 163 h 163"/>
                <a:gd name="T4" fmla="*/ 161 w 161"/>
                <a:gd name="T5" fmla="*/ 120 h 163"/>
                <a:gd name="T6" fmla="*/ 114 w 161"/>
                <a:gd name="T7" fmla="*/ 124 h 163"/>
                <a:gd name="T8" fmla="*/ 69 w 161"/>
                <a:gd name="T9" fmla="*/ 67 h 163"/>
                <a:gd name="T10" fmla="*/ 90 w 161"/>
                <a:gd name="T11" fmla="*/ 0 h 163"/>
                <a:gd name="T12" fmla="*/ 0 w 161"/>
                <a:gd name="T13" fmla="*/ 135 h 1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"/>
                <a:gd name="T22" fmla="*/ 0 h 163"/>
                <a:gd name="T23" fmla="*/ 161 w 161"/>
                <a:gd name="T24" fmla="*/ 163 h 16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" h="163">
                  <a:moveTo>
                    <a:pt x="0" y="135"/>
                  </a:moveTo>
                  <a:lnTo>
                    <a:pt x="18" y="163"/>
                  </a:lnTo>
                  <a:lnTo>
                    <a:pt x="161" y="120"/>
                  </a:lnTo>
                  <a:lnTo>
                    <a:pt x="114" y="124"/>
                  </a:lnTo>
                  <a:lnTo>
                    <a:pt x="69" y="67"/>
                  </a:lnTo>
                  <a:lnTo>
                    <a:pt x="90" y="0"/>
                  </a:lnTo>
                  <a:lnTo>
                    <a:pt x="0" y="135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90" name="Freeform 31"/>
            <p:cNvSpPr>
              <a:spLocks/>
            </p:cNvSpPr>
            <p:nvPr/>
          </p:nvSpPr>
          <p:spPr bwMode="black">
            <a:xfrm>
              <a:off x="768" y="2328"/>
              <a:ext cx="39" cy="33"/>
            </a:xfrm>
            <a:custGeom>
              <a:avLst/>
              <a:gdLst>
                <a:gd name="T0" fmla="*/ 27 w 39"/>
                <a:gd name="T1" fmla="*/ 0 h 33"/>
                <a:gd name="T2" fmla="*/ 0 w 39"/>
                <a:gd name="T3" fmla="*/ 33 h 33"/>
                <a:gd name="T4" fmla="*/ 39 w 39"/>
                <a:gd name="T5" fmla="*/ 25 h 33"/>
                <a:gd name="T6" fmla="*/ 27 w 39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33"/>
                <a:gd name="T14" fmla="*/ 39 w 39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33">
                  <a:moveTo>
                    <a:pt x="27" y="0"/>
                  </a:moveTo>
                  <a:lnTo>
                    <a:pt x="0" y="33"/>
                  </a:lnTo>
                  <a:lnTo>
                    <a:pt x="39" y="2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91" name="Line 32"/>
            <p:cNvSpPr>
              <a:spLocks noChangeShapeType="1"/>
            </p:cNvSpPr>
            <p:nvPr/>
          </p:nvSpPr>
          <p:spPr bwMode="black">
            <a:xfrm flipV="1">
              <a:off x="797" y="2258"/>
              <a:ext cx="66" cy="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92" name="Line 33"/>
            <p:cNvSpPr>
              <a:spLocks noChangeShapeType="1"/>
            </p:cNvSpPr>
            <p:nvPr/>
          </p:nvSpPr>
          <p:spPr bwMode="black">
            <a:xfrm flipV="1">
              <a:off x="806" y="2315"/>
              <a:ext cx="10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93" name="Oval 34"/>
            <p:cNvSpPr>
              <a:spLocks noChangeArrowheads="1"/>
            </p:cNvSpPr>
            <p:nvPr/>
          </p:nvSpPr>
          <p:spPr bwMode="black">
            <a:xfrm rot="1507387">
              <a:off x="1116" y="2063"/>
              <a:ext cx="43" cy="27"/>
            </a:xfrm>
            <a:prstGeom prst="ellipse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0067" name="Group 35"/>
          <p:cNvGrpSpPr>
            <a:grpSpLocks/>
          </p:cNvGrpSpPr>
          <p:nvPr/>
        </p:nvGrpSpPr>
        <p:grpSpPr bwMode="auto">
          <a:xfrm>
            <a:off x="2878138" y="4783138"/>
            <a:ext cx="409575" cy="355600"/>
            <a:chOff x="2310" y="3078"/>
            <a:chExt cx="312" cy="270"/>
          </a:xfrm>
        </p:grpSpPr>
        <p:sp>
          <p:nvSpPr>
            <p:cNvPr id="130078" name="AutoShape 36"/>
            <p:cNvSpPr>
              <a:spLocks noChangeArrowheads="1"/>
            </p:cNvSpPr>
            <p:nvPr/>
          </p:nvSpPr>
          <p:spPr bwMode="gray">
            <a:xfrm>
              <a:off x="2374" y="3078"/>
              <a:ext cx="186" cy="187"/>
            </a:xfrm>
            <a:prstGeom prst="roundRect">
              <a:avLst>
                <a:gd name="adj" fmla="val 6250"/>
              </a:avLst>
            </a:prstGeom>
            <a:noFill/>
            <a:ln w="2540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79" name="AutoShape 37"/>
            <p:cNvSpPr>
              <a:spLocks noChangeArrowheads="1"/>
            </p:cNvSpPr>
            <p:nvPr/>
          </p:nvSpPr>
          <p:spPr bwMode="gray">
            <a:xfrm>
              <a:off x="2310" y="3265"/>
              <a:ext cx="312" cy="83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80" name="AutoShape 38"/>
            <p:cNvSpPr>
              <a:spLocks noChangeArrowheads="1"/>
            </p:cNvSpPr>
            <p:nvPr/>
          </p:nvSpPr>
          <p:spPr bwMode="gray">
            <a:xfrm>
              <a:off x="2390" y="3096"/>
              <a:ext cx="154" cy="147"/>
            </a:xfrm>
            <a:prstGeom prst="roundRect">
              <a:avLst>
                <a:gd name="adj" fmla="val 7972"/>
              </a:avLst>
            </a:prstGeom>
            <a:solidFill>
              <a:srgbClr val="FFFFFF"/>
            </a:solidFill>
            <a:ln w="2540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81" name="Line 39"/>
            <p:cNvSpPr>
              <a:spLocks noChangeShapeType="1"/>
            </p:cNvSpPr>
            <p:nvPr/>
          </p:nvSpPr>
          <p:spPr bwMode="gray">
            <a:xfrm flipH="1">
              <a:off x="2530" y="3305"/>
              <a:ext cx="4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082" name="Line 40"/>
            <p:cNvSpPr>
              <a:spLocks noChangeShapeType="1"/>
            </p:cNvSpPr>
            <p:nvPr/>
          </p:nvSpPr>
          <p:spPr bwMode="gray">
            <a:xfrm flipH="1">
              <a:off x="2447" y="3134"/>
              <a:ext cx="7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083" name="Line 41"/>
            <p:cNvSpPr>
              <a:spLocks noChangeShapeType="1"/>
            </p:cNvSpPr>
            <p:nvPr/>
          </p:nvSpPr>
          <p:spPr bwMode="gray">
            <a:xfrm flipH="1">
              <a:off x="2467" y="3154"/>
              <a:ext cx="4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084" name="Line 42"/>
            <p:cNvSpPr>
              <a:spLocks noChangeShapeType="1"/>
            </p:cNvSpPr>
            <p:nvPr/>
          </p:nvSpPr>
          <p:spPr bwMode="gray">
            <a:xfrm flipH="1">
              <a:off x="2480" y="3216"/>
              <a:ext cx="3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0068" name="Group 43"/>
          <p:cNvGrpSpPr>
            <a:grpSpLocks/>
          </p:cNvGrpSpPr>
          <p:nvPr/>
        </p:nvGrpSpPr>
        <p:grpSpPr bwMode="auto">
          <a:xfrm>
            <a:off x="5595938" y="2170113"/>
            <a:ext cx="519112" cy="330200"/>
            <a:chOff x="3824" y="1835"/>
            <a:chExt cx="491" cy="312"/>
          </a:xfrm>
        </p:grpSpPr>
        <p:grpSp>
          <p:nvGrpSpPr>
            <p:cNvPr id="130073" name="Group 44"/>
            <p:cNvGrpSpPr>
              <a:grpSpLocks/>
            </p:cNvGrpSpPr>
            <p:nvPr/>
          </p:nvGrpSpPr>
          <p:grpSpPr bwMode="auto">
            <a:xfrm>
              <a:off x="3824" y="1835"/>
              <a:ext cx="491" cy="312"/>
              <a:chOff x="347" y="2022"/>
              <a:chExt cx="491" cy="312"/>
            </a:xfrm>
          </p:grpSpPr>
          <p:sp>
            <p:nvSpPr>
              <p:cNvPr id="130075" name="Freeform 45"/>
              <p:cNvSpPr>
                <a:spLocks/>
              </p:cNvSpPr>
              <p:nvPr/>
            </p:nvSpPr>
            <p:spPr bwMode="black">
              <a:xfrm>
                <a:off x="347" y="2022"/>
                <a:ext cx="491" cy="312"/>
              </a:xfrm>
              <a:custGeom>
                <a:avLst/>
                <a:gdLst>
                  <a:gd name="T0" fmla="*/ 9 w 491"/>
                  <a:gd name="T1" fmla="*/ 96 h 312"/>
                  <a:gd name="T2" fmla="*/ 10 w 491"/>
                  <a:gd name="T3" fmla="*/ 159 h 312"/>
                  <a:gd name="T4" fmla="*/ 288 w 491"/>
                  <a:gd name="T5" fmla="*/ 312 h 312"/>
                  <a:gd name="T6" fmla="*/ 486 w 491"/>
                  <a:gd name="T7" fmla="*/ 184 h 312"/>
                  <a:gd name="T8" fmla="*/ 303 w 491"/>
                  <a:gd name="T9" fmla="*/ 302 h 312"/>
                  <a:gd name="T10" fmla="*/ 283 w 491"/>
                  <a:gd name="T11" fmla="*/ 246 h 312"/>
                  <a:gd name="T12" fmla="*/ 480 w 491"/>
                  <a:gd name="T13" fmla="*/ 128 h 312"/>
                  <a:gd name="T14" fmla="*/ 202 w 491"/>
                  <a:gd name="T15" fmla="*/ 0 h 312"/>
                  <a:gd name="T16" fmla="*/ 9 w 491"/>
                  <a:gd name="T17" fmla="*/ 96 h 3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91"/>
                  <a:gd name="T28" fmla="*/ 0 h 312"/>
                  <a:gd name="T29" fmla="*/ 491 w 491"/>
                  <a:gd name="T30" fmla="*/ 312 h 3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91" h="312">
                    <a:moveTo>
                      <a:pt x="9" y="96"/>
                    </a:moveTo>
                    <a:cubicBezTo>
                      <a:pt x="0" y="133"/>
                      <a:pt x="1" y="139"/>
                      <a:pt x="10" y="159"/>
                    </a:cubicBezTo>
                    <a:cubicBezTo>
                      <a:pt x="57" y="195"/>
                      <a:pt x="255" y="300"/>
                      <a:pt x="288" y="312"/>
                    </a:cubicBezTo>
                    <a:cubicBezTo>
                      <a:pt x="346" y="289"/>
                      <a:pt x="457" y="207"/>
                      <a:pt x="486" y="184"/>
                    </a:cubicBezTo>
                    <a:cubicBezTo>
                      <a:pt x="491" y="173"/>
                      <a:pt x="337" y="292"/>
                      <a:pt x="303" y="302"/>
                    </a:cubicBezTo>
                    <a:cubicBezTo>
                      <a:pt x="296" y="310"/>
                      <a:pt x="254" y="274"/>
                      <a:pt x="283" y="246"/>
                    </a:cubicBezTo>
                    <a:cubicBezTo>
                      <a:pt x="338" y="217"/>
                      <a:pt x="378" y="180"/>
                      <a:pt x="480" y="128"/>
                    </a:cubicBezTo>
                    <a:cubicBezTo>
                      <a:pt x="343" y="66"/>
                      <a:pt x="288" y="30"/>
                      <a:pt x="202" y="0"/>
                    </a:cubicBezTo>
                    <a:cubicBezTo>
                      <a:pt x="100" y="33"/>
                      <a:pt x="46" y="75"/>
                      <a:pt x="9" y="96"/>
                    </a:cubicBezTo>
                    <a:close/>
                  </a:path>
                </a:pathLst>
              </a:custGeom>
              <a:solidFill>
                <a:schemeClr val="tx1">
                  <a:alpha val="59999"/>
                </a:schemeClr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0076" name="Freeform 46"/>
              <p:cNvSpPr>
                <a:spLocks/>
              </p:cNvSpPr>
              <p:nvPr/>
            </p:nvSpPr>
            <p:spPr bwMode="black">
              <a:xfrm>
                <a:off x="615" y="2154"/>
                <a:ext cx="215" cy="171"/>
              </a:xfrm>
              <a:custGeom>
                <a:avLst/>
                <a:gdLst>
                  <a:gd name="T0" fmla="*/ 15 w 215"/>
                  <a:gd name="T1" fmla="*/ 117 h 171"/>
                  <a:gd name="T2" fmla="*/ 23 w 215"/>
                  <a:gd name="T3" fmla="*/ 171 h 171"/>
                  <a:gd name="T4" fmla="*/ 215 w 215"/>
                  <a:gd name="T5" fmla="*/ 48 h 171"/>
                  <a:gd name="T6" fmla="*/ 203 w 215"/>
                  <a:gd name="T7" fmla="*/ 0 h 171"/>
                  <a:gd name="T8" fmla="*/ 15 w 215"/>
                  <a:gd name="T9" fmla="*/ 117 h 1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5"/>
                  <a:gd name="T16" fmla="*/ 0 h 171"/>
                  <a:gd name="T17" fmla="*/ 215 w 215"/>
                  <a:gd name="T18" fmla="*/ 171 h 1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5" h="171">
                    <a:moveTo>
                      <a:pt x="15" y="117"/>
                    </a:moveTo>
                    <a:cubicBezTo>
                      <a:pt x="9" y="129"/>
                      <a:pt x="0" y="154"/>
                      <a:pt x="23" y="171"/>
                    </a:cubicBezTo>
                    <a:cubicBezTo>
                      <a:pt x="45" y="166"/>
                      <a:pt x="185" y="77"/>
                      <a:pt x="215" y="48"/>
                    </a:cubicBezTo>
                    <a:cubicBezTo>
                      <a:pt x="215" y="32"/>
                      <a:pt x="207" y="32"/>
                      <a:pt x="203" y="0"/>
                    </a:cubicBezTo>
                    <a:cubicBezTo>
                      <a:pt x="125" y="42"/>
                      <a:pt x="56" y="87"/>
                      <a:pt x="15" y="117"/>
                    </a:cubicBez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0077" name="Line 47"/>
              <p:cNvSpPr>
                <a:spLocks noChangeShapeType="1"/>
              </p:cNvSpPr>
              <p:nvPr/>
            </p:nvSpPr>
            <p:spPr bwMode="black">
              <a:xfrm>
                <a:off x="368" y="2128"/>
                <a:ext cx="253" cy="13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0074" name="Freeform 48"/>
            <p:cNvSpPr>
              <a:spLocks/>
            </p:cNvSpPr>
            <p:nvPr/>
          </p:nvSpPr>
          <p:spPr bwMode="black">
            <a:xfrm>
              <a:off x="4169" y="2067"/>
              <a:ext cx="48" cy="44"/>
            </a:xfrm>
            <a:custGeom>
              <a:avLst/>
              <a:gdLst>
                <a:gd name="T0" fmla="*/ 0 w 48"/>
                <a:gd name="T1" fmla="*/ 14 h 44"/>
                <a:gd name="T2" fmla="*/ 18 w 48"/>
                <a:gd name="T3" fmla="*/ 0 h 44"/>
                <a:gd name="T4" fmla="*/ 48 w 48"/>
                <a:gd name="T5" fmla="*/ 26 h 44"/>
                <a:gd name="T6" fmla="*/ 27 w 48"/>
                <a:gd name="T7" fmla="*/ 44 h 44"/>
                <a:gd name="T8" fmla="*/ 0 w 48"/>
                <a:gd name="T9" fmla="*/ 14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4"/>
                <a:gd name="T17" fmla="*/ 48 w 48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4">
                  <a:moveTo>
                    <a:pt x="0" y="14"/>
                  </a:moveTo>
                  <a:lnTo>
                    <a:pt x="18" y="0"/>
                  </a:lnTo>
                  <a:lnTo>
                    <a:pt x="48" y="26"/>
                  </a:lnTo>
                  <a:lnTo>
                    <a:pt x="27" y="4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tx1">
                <a:alpha val="59999"/>
              </a:schemeClr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0069" name="Text Box 49"/>
          <p:cNvSpPr txBox="1">
            <a:spLocks noChangeArrowheads="1"/>
          </p:cNvSpPr>
          <p:nvPr/>
        </p:nvSpPr>
        <p:spPr bwMode="auto">
          <a:xfrm>
            <a:off x="5441950" y="2581275"/>
            <a:ext cx="7397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</a:rPr>
              <a:t>Text </a:t>
            </a:r>
          </a:p>
        </p:txBody>
      </p:sp>
      <p:sp>
        <p:nvSpPr>
          <p:cNvPr id="130070" name="Text Box 50"/>
          <p:cNvSpPr txBox="1">
            <a:spLocks noChangeArrowheads="1"/>
          </p:cNvSpPr>
          <p:nvPr/>
        </p:nvSpPr>
        <p:spPr bwMode="auto">
          <a:xfrm>
            <a:off x="2697163" y="5237163"/>
            <a:ext cx="7397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</a:rPr>
              <a:t>Text </a:t>
            </a:r>
          </a:p>
        </p:txBody>
      </p:sp>
      <p:sp>
        <p:nvSpPr>
          <p:cNvPr id="130071" name="Text Box 51"/>
          <p:cNvSpPr txBox="1">
            <a:spLocks noChangeArrowheads="1"/>
          </p:cNvSpPr>
          <p:nvPr/>
        </p:nvSpPr>
        <p:spPr bwMode="auto">
          <a:xfrm>
            <a:off x="5441950" y="5237163"/>
            <a:ext cx="7397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</a:rPr>
              <a:t>Text </a:t>
            </a:r>
          </a:p>
        </p:txBody>
      </p:sp>
      <p:sp>
        <p:nvSpPr>
          <p:cNvPr id="130072" name="Text Box 52"/>
          <p:cNvSpPr txBox="1">
            <a:spLocks noChangeArrowheads="1"/>
          </p:cNvSpPr>
          <p:nvPr/>
        </p:nvSpPr>
        <p:spPr bwMode="auto">
          <a:xfrm>
            <a:off x="3833813" y="3455988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000000"/>
                </a:solidFill>
              </a:rPr>
              <a:t>Title</a:t>
            </a:r>
          </a:p>
          <a:p>
            <a:pPr algn="ctr" eaLnBrk="0" hangingPunct="0"/>
            <a:r>
              <a:rPr lang="en-US" altLang="zh-CN" sz="1400">
                <a:solidFill>
                  <a:srgbClr val="000000"/>
                </a:solidFill>
              </a:rPr>
              <a:t>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31075" name="Line 3"/>
          <p:cNvSpPr>
            <a:spLocks noChangeShapeType="1"/>
          </p:cNvSpPr>
          <p:nvPr/>
        </p:nvSpPr>
        <p:spPr bwMode="gray">
          <a:xfrm>
            <a:off x="2919413" y="3335338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1076" name="Line 4"/>
          <p:cNvSpPr>
            <a:spLocks noChangeShapeType="1"/>
          </p:cNvSpPr>
          <p:nvPr/>
        </p:nvSpPr>
        <p:spPr bwMode="gray">
          <a:xfrm flipV="1">
            <a:off x="3038475" y="4953000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1077" name="Line 5"/>
          <p:cNvSpPr>
            <a:spLocks noChangeShapeType="1"/>
          </p:cNvSpPr>
          <p:nvPr/>
        </p:nvSpPr>
        <p:spPr bwMode="gray">
          <a:xfrm rot="18903867" flipV="1">
            <a:off x="3717925" y="5381625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1078" name="Line 6"/>
          <p:cNvSpPr>
            <a:spLocks noChangeShapeType="1"/>
          </p:cNvSpPr>
          <p:nvPr/>
        </p:nvSpPr>
        <p:spPr bwMode="gray">
          <a:xfrm rot="2103433" flipV="1">
            <a:off x="2795588" y="4229100"/>
            <a:ext cx="249237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1079" name="Line 7"/>
          <p:cNvSpPr>
            <a:spLocks noChangeShapeType="1"/>
          </p:cNvSpPr>
          <p:nvPr/>
        </p:nvSpPr>
        <p:spPr bwMode="gray">
          <a:xfrm rot="-6456755" flipH="1" flipV="1">
            <a:off x="4822825" y="2754313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1080" name="Line 8"/>
          <p:cNvSpPr>
            <a:spLocks noChangeShapeType="1"/>
          </p:cNvSpPr>
          <p:nvPr/>
        </p:nvSpPr>
        <p:spPr bwMode="gray">
          <a:xfrm rot="4384254" flipH="1">
            <a:off x="5580063" y="4627563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1081" name="Line 9"/>
          <p:cNvSpPr>
            <a:spLocks noChangeShapeType="1"/>
          </p:cNvSpPr>
          <p:nvPr/>
        </p:nvSpPr>
        <p:spPr bwMode="gray">
          <a:xfrm rot="120645" flipH="1">
            <a:off x="5459413" y="3111500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8250" name="AutoShape 10"/>
          <p:cNvSpPr>
            <a:spLocks noChangeArrowheads="1"/>
          </p:cNvSpPr>
          <p:nvPr/>
        </p:nvSpPr>
        <p:spPr bwMode="gray">
          <a:xfrm>
            <a:off x="1057275" y="29718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EA7EA"/>
              </a:gs>
              <a:gs pos="50000">
                <a:srgbClr val="4EA7EA">
                  <a:gamma/>
                  <a:tint val="42353"/>
                  <a:invGamma/>
                </a:srgbClr>
              </a:gs>
              <a:gs pos="100000">
                <a:srgbClr val="4EA7EA"/>
              </a:gs>
            </a:gsLst>
            <a:lin ang="5400000" scaled="1"/>
          </a:gradFill>
          <a:ln w="28575" algn="ctr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1083" name="Line 11"/>
          <p:cNvSpPr>
            <a:spLocks noChangeShapeType="1"/>
          </p:cNvSpPr>
          <p:nvPr/>
        </p:nvSpPr>
        <p:spPr bwMode="gray">
          <a:xfrm rot="2147097" flipH="1">
            <a:off x="5767388" y="3860800"/>
            <a:ext cx="249237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1084" name="Group 12"/>
          <p:cNvGrpSpPr>
            <a:grpSpLocks/>
          </p:cNvGrpSpPr>
          <p:nvPr/>
        </p:nvGrpSpPr>
        <p:grpSpPr bwMode="auto">
          <a:xfrm>
            <a:off x="295275" y="1447800"/>
            <a:ext cx="4191000" cy="762000"/>
            <a:chOff x="144" y="1104"/>
            <a:chExt cx="2640" cy="480"/>
          </a:xfrm>
        </p:grpSpPr>
        <p:sp>
          <p:nvSpPr>
            <p:cNvPr id="138253" name="AutoShape 13"/>
            <p:cNvSpPr>
              <a:spLocks noChangeArrowheads="1"/>
            </p:cNvSpPr>
            <p:nvPr/>
          </p:nvSpPr>
          <p:spPr bwMode="gray">
            <a:xfrm>
              <a:off x="144" y="1104"/>
              <a:ext cx="2640" cy="480"/>
            </a:xfrm>
            <a:prstGeom prst="wedgeRectCallout">
              <a:avLst>
                <a:gd name="adj1" fmla="val 40907"/>
                <a:gd name="adj2" fmla="val 111250"/>
              </a:avLst>
            </a:prstGeom>
            <a:noFill/>
            <a:ln w="38100">
              <a:solidFill>
                <a:schemeClr val="accent2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1103" name="Rectangle 14"/>
            <p:cNvSpPr>
              <a:spLocks noChangeArrowheads="1"/>
            </p:cNvSpPr>
            <p:nvPr/>
          </p:nvSpPr>
          <p:spPr bwMode="gray">
            <a:xfrm>
              <a:off x="240" y="1200"/>
              <a:ext cx="2544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400" b="1"/>
                <a:t>ThemeGallery</a:t>
              </a:r>
              <a:r>
                <a:rPr lang="en-US" altLang="zh-CN" sz="1400"/>
                <a:t> is a Design Digital Content &amp; Contents mall developed by Guild Design Inc.</a:t>
              </a:r>
            </a:p>
          </p:txBody>
        </p:sp>
      </p:grpSp>
      <p:sp>
        <p:nvSpPr>
          <p:cNvPr id="131085" name="Oval 15" descr="p3"/>
          <p:cNvSpPr>
            <a:spLocks noChangeArrowheads="1"/>
          </p:cNvSpPr>
          <p:nvPr/>
        </p:nvSpPr>
        <p:spPr bwMode="gray">
          <a:xfrm>
            <a:off x="3190875" y="2971800"/>
            <a:ext cx="2362200" cy="228600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1086" name="Rectangle 16"/>
          <p:cNvSpPr>
            <a:spLocks noChangeArrowheads="1"/>
          </p:cNvSpPr>
          <p:nvPr/>
        </p:nvSpPr>
        <p:spPr bwMode="gray">
          <a:xfrm>
            <a:off x="1209675" y="30480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38257" name="AutoShape 17"/>
          <p:cNvSpPr>
            <a:spLocks noChangeArrowheads="1"/>
          </p:cNvSpPr>
          <p:nvPr/>
        </p:nvSpPr>
        <p:spPr bwMode="gray">
          <a:xfrm>
            <a:off x="904875" y="40386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EA7EA"/>
              </a:gs>
              <a:gs pos="50000">
                <a:srgbClr val="4EA7EA">
                  <a:gamma/>
                  <a:tint val="42353"/>
                  <a:invGamma/>
                </a:srgbClr>
              </a:gs>
              <a:gs pos="100000">
                <a:srgbClr val="4EA7EA"/>
              </a:gs>
            </a:gsLst>
            <a:lin ang="5400000" scaled="1"/>
          </a:gradFill>
          <a:ln w="28575" algn="ctr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8258" name="AutoShape 18"/>
          <p:cNvSpPr>
            <a:spLocks noChangeArrowheads="1"/>
          </p:cNvSpPr>
          <p:nvPr/>
        </p:nvSpPr>
        <p:spPr bwMode="gray">
          <a:xfrm>
            <a:off x="1057275" y="49530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EA7EA"/>
              </a:gs>
              <a:gs pos="50000">
                <a:srgbClr val="4EA7EA">
                  <a:gamma/>
                  <a:tint val="42353"/>
                  <a:invGamma/>
                </a:srgbClr>
              </a:gs>
              <a:gs pos="100000">
                <a:srgbClr val="4EA7EA"/>
              </a:gs>
            </a:gsLst>
            <a:lin ang="5400000" scaled="1"/>
          </a:gradFill>
          <a:ln w="28575" algn="ctr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8259" name="AutoShape 19"/>
          <p:cNvSpPr>
            <a:spLocks noChangeArrowheads="1"/>
          </p:cNvSpPr>
          <p:nvPr/>
        </p:nvSpPr>
        <p:spPr bwMode="gray">
          <a:xfrm>
            <a:off x="2276475" y="56388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EA7EA"/>
              </a:gs>
              <a:gs pos="50000">
                <a:srgbClr val="4EA7EA">
                  <a:gamma/>
                  <a:tint val="42353"/>
                  <a:invGamma/>
                </a:srgbClr>
              </a:gs>
              <a:gs pos="100000">
                <a:srgbClr val="4EA7EA"/>
              </a:gs>
            </a:gsLst>
            <a:lin ang="5400000" scaled="1"/>
          </a:gradFill>
          <a:ln w="28575" algn="ctr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1090" name="Rectangle 20"/>
          <p:cNvSpPr>
            <a:spLocks noChangeArrowheads="1"/>
          </p:cNvSpPr>
          <p:nvPr/>
        </p:nvSpPr>
        <p:spPr bwMode="gray">
          <a:xfrm>
            <a:off x="1133475" y="41148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31091" name="Rectangle 21"/>
          <p:cNvSpPr>
            <a:spLocks noChangeArrowheads="1"/>
          </p:cNvSpPr>
          <p:nvPr/>
        </p:nvSpPr>
        <p:spPr bwMode="gray">
          <a:xfrm>
            <a:off x="1209675" y="50292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31092" name="Rectangle 22"/>
          <p:cNvSpPr>
            <a:spLocks noChangeArrowheads="1"/>
          </p:cNvSpPr>
          <p:nvPr/>
        </p:nvSpPr>
        <p:spPr bwMode="gray">
          <a:xfrm>
            <a:off x="2428875" y="57150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38263" name="AutoShape 23"/>
          <p:cNvSpPr>
            <a:spLocks noChangeArrowheads="1"/>
          </p:cNvSpPr>
          <p:nvPr/>
        </p:nvSpPr>
        <p:spPr bwMode="gray">
          <a:xfrm>
            <a:off x="4638675" y="19812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42353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28575" algn="ctr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1094" name="Rectangle 24"/>
          <p:cNvSpPr>
            <a:spLocks noChangeArrowheads="1"/>
          </p:cNvSpPr>
          <p:nvPr/>
        </p:nvSpPr>
        <p:spPr bwMode="auto">
          <a:xfrm>
            <a:off x="4791075" y="20574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38265" name="AutoShape 25"/>
          <p:cNvSpPr>
            <a:spLocks noChangeArrowheads="1"/>
          </p:cNvSpPr>
          <p:nvPr/>
        </p:nvSpPr>
        <p:spPr bwMode="gray">
          <a:xfrm>
            <a:off x="5705475" y="27432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42353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28575" algn="ctr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1096" name="Rectangle 26"/>
          <p:cNvSpPr>
            <a:spLocks noChangeArrowheads="1"/>
          </p:cNvSpPr>
          <p:nvPr/>
        </p:nvSpPr>
        <p:spPr bwMode="auto">
          <a:xfrm>
            <a:off x="5857875" y="28194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38267" name="AutoShape 27"/>
          <p:cNvSpPr>
            <a:spLocks noChangeArrowheads="1"/>
          </p:cNvSpPr>
          <p:nvPr/>
        </p:nvSpPr>
        <p:spPr bwMode="gray">
          <a:xfrm>
            <a:off x="6086475" y="36576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42353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28575" algn="ctr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1098" name="Rectangle 28"/>
          <p:cNvSpPr>
            <a:spLocks noChangeArrowheads="1"/>
          </p:cNvSpPr>
          <p:nvPr/>
        </p:nvSpPr>
        <p:spPr bwMode="auto">
          <a:xfrm>
            <a:off x="6238875" y="37338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38269" name="AutoShape 29"/>
          <p:cNvSpPr>
            <a:spLocks noChangeArrowheads="1"/>
          </p:cNvSpPr>
          <p:nvPr/>
        </p:nvSpPr>
        <p:spPr bwMode="gray">
          <a:xfrm>
            <a:off x="5857875" y="46482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42353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28575" algn="ctr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1100" name="Rectangle 30"/>
          <p:cNvSpPr>
            <a:spLocks noChangeArrowheads="1"/>
          </p:cNvSpPr>
          <p:nvPr/>
        </p:nvSpPr>
        <p:spPr bwMode="auto">
          <a:xfrm>
            <a:off x="6010275" y="47244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31101" name="Oval 31"/>
          <p:cNvSpPr>
            <a:spLocks noChangeArrowheads="1"/>
          </p:cNvSpPr>
          <p:nvPr/>
        </p:nvSpPr>
        <p:spPr bwMode="gray">
          <a:xfrm>
            <a:off x="3114675" y="2895600"/>
            <a:ext cx="2519363" cy="2438400"/>
          </a:xfrm>
          <a:prstGeom prst="ellipse">
            <a:avLst/>
          </a:prstGeom>
          <a:noFill/>
          <a:ln w="285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pPr algn="r"/>
            <a:r>
              <a:rPr lang="en-US" altLang="zh-CN" smtClean="0"/>
              <a:t>www.themegallery.com</a:t>
            </a:r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132100" name="Oval 3"/>
          <p:cNvSpPr>
            <a:spLocks noChangeArrowheads="1"/>
          </p:cNvSpPr>
          <p:nvPr/>
        </p:nvSpPr>
        <p:spPr bwMode="gray">
          <a:xfrm>
            <a:off x="5384800" y="2943225"/>
            <a:ext cx="2867025" cy="2968625"/>
          </a:xfrm>
          <a:prstGeom prst="ellipse">
            <a:avLst/>
          </a:prstGeom>
          <a:noFill/>
          <a:ln w="57150">
            <a:solidFill>
              <a:schemeClr val="tx2">
                <a:alpha val="39999"/>
              </a:schemeClr>
            </a:solidFill>
            <a:round/>
            <a:headEnd/>
            <a:tailEnd/>
          </a:ln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32101" name="Oval 4"/>
          <p:cNvSpPr>
            <a:spLocks noChangeArrowheads="1"/>
          </p:cNvSpPr>
          <p:nvPr/>
        </p:nvSpPr>
        <p:spPr bwMode="gray">
          <a:xfrm>
            <a:off x="1001713" y="2943225"/>
            <a:ext cx="2867025" cy="2968625"/>
          </a:xfrm>
          <a:prstGeom prst="ellipse">
            <a:avLst/>
          </a:prstGeom>
          <a:noFill/>
          <a:ln w="57150">
            <a:solidFill>
              <a:schemeClr val="tx2">
                <a:alpha val="39999"/>
              </a:schemeClr>
            </a:solidFill>
            <a:round/>
            <a:headEnd/>
            <a:tailEnd/>
          </a:ln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132102" name="Group 5"/>
          <p:cNvGrpSpPr>
            <a:grpSpLocks/>
          </p:cNvGrpSpPr>
          <p:nvPr/>
        </p:nvGrpSpPr>
        <p:grpSpPr bwMode="auto">
          <a:xfrm>
            <a:off x="3121025" y="3814763"/>
            <a:ext cx="1368425" cy="1266825"/>
            <a:chOff x="2226" y="2171"/>
            <a:chExt cx="798" cy="741"/>
          </a:xfrm>
        </p:grpSpPr>
        <p:sp>
          <p:nvSpPr>
            <p:cNvPr id="49158" name="AutoShape 6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25400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159" name="Freeform 7"/>
            <p:cNvSpPr>
              <a:spLocks/>
            </p:cNvSpPr>
            <p:nvPr/>
          </p:nvSpPr>
          <p:spPr bwMode="gray">
            <a:xfrm>
              <a:off x="2256" y="2208"/>
              <a:ext cx="397" cy="370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0392"/>
                    <a:invGamma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32103" name="Text Box 8"/>
          <p:cNvSpPr txBox="1">
            <a:spLocks noChangeArrowheads="1"/>
          </p:cNvSpPr>
          <p:nvPr/>
        </p:nvSpPr>
        <p:spPr bwMode="white">
          <a:xfrm>
            <a:off x="3117850" y="4048125"/>
            <a:ext cx="1376363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8F8F8"/>
                </a:solidFill>
                <a:cs typeface="Arial" charset="0"/>
              </a:rPr>
              <a:t>Title in here</a:t>
            </a:r>
          </a:p>
        </p:txBody>
      </p:sp>
      <p:sp>
        <p:nvSpPr>
          <p:cNvPr id="132104" name="Text Box 9"/>
          <p:cNvSpPr txBox="1">
            <a:spLocks noChangeArrowheads="1"/>
          </p:cNvSpPr>
          <p:nvPr/>
        </p:nvSpPr>
        <p:spPr bwMode="auto">
          <a:xfrm>
            <a:off x="1517650" y="4184650"/>
            <a:ext cx="1646238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Description of the contents</a:t>
            </a:r>
          </a:p>
        </p:txBody>
      </p:sp>
      <p:sp>
        <p:nvSpPr>
          <p:cNvPr id="132105" name="AutoShape 10"/>
          <p:cNvSpPr>
            <a:spLocks noChangeArrowheads="1"/>
          </p:cNvSpPr>
          <p:nvPr/>
        </p:nvSpPr>
        <p:spPr bwMode="gray">
          <a:xfrm>
            <a:off x="3911600" y="3248025"/>
            <a:ext cx="1333500" cy="762000"/>
          </a:xfrm>
          <a:custGeom>
            <a:avLst/>
            <a:gdLst>
              <a:gd name="T0" fmla="*/ 35883870 w 21600"/>
              <a:gd name="T1" fmla="*/ 110772 h 21600"/>
              <a:gd name="T2" fmla="*/ 5366350 w 21600"/>
              <a:gd name="T3" fmla="*/ 13244195 h 21600"/>
              <a:gd name="T4" fmla="*/ 37259721 w 21600"/>
              <a:gd name="T5" fmla="*/ 3582987 h 21600"/>
              <a:gd name="T6" fmla="*/ 90694790 w 21600"/>
              <a:gd name="T7" fmla="*/ 8895855 h 21600"/>
              <a:gd name="T8" fmla="*/ 79859181 w 21600"/>
              <a:gd name="T9" fmla="*/ 15198089 h 21600"/>
              <a:gd name="T10" fmla="*/ 60558488 w 21600"/>
              <a:gd name="T11" fmla="*/ 1166117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488" y="8640"/>
                </a:moveTo>
                <a:cubicBezTo>
                  <a:pt x="17520" y="5194"/>
                  <a:pt x="14378" y="2814"/>
                  <a:pt x="10800" y="2814"/>
                </a:cubicBezTo>
                <a:cubicBezTo>
                  <a:pt x="6441" y="2813"/>
                  <a:pt x="2888" y="6308"/>
                  <a:pt x="2815" y="10665"/>
                </a:cubicBezTo>
                <a:lnTo>
                  <a:pt x="1" y="10618"/>
                </a:lnTo>
                <a:cubicBezTo>
                  <a:pt x="100" y="4725"/>
                  <a:pt x="4906" y="-1"/>
                  <a:pt x="10800" y="0"/>
                </a:cubicBezTo>
                <a:cubicBezTo>
                  <a:pt x="15639" y="0"/>
                  <a:pt x="19888" y="3219"/>
                  <a:pt x="21197" y="7879"/>
                </a:cubicBezTo>
                <a:lnTo>
                  <a:pt x="23796" y="7148"/>
                </a:lnTo>
                <a:lnTo>
                  <a:pt x="20953" y="12212"/>
                </a:lnTo>
                <a:lnTo>
                  <a:pt x="15889" y="9370"/>
                </a:lnTo>
                <a:lnTo>
                  <a:pt x="18488" y="8640"/>
                </a:lnTo>
                <a:close/>
              </a:path>
            </a:pathLst>
          </a:custGeom>
          <a:solidFill>
            <a:schemeClr val="tx1">
              <a:alpha val="36862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2106" name="Group 11"/>
          <p:cNvGrpSpPr>
            <a:grpSpLocks/>
          </p:cNvGrpSpPr>
          <p:nvPr/>
        </p:nvGrpSpPr>
        <p:grpSpPr bwMode="auto">
          <a:xfrm>
            <a:off x="4640263" y="3814763"/>
            <a:ext cx="1368425" cy="1266825"/>
            <a:chOff x="2226" y="2171"/>
            <a:chExt cx="798" cy="741"/>
          </a:xfrm>
        </p:grpSpPr>
        <p:sp>
          <p:nvSpPr>
            <p:cNvPr id="49164" name="AutoShape 12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25400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165" name="Freeform 13"/>
            <p:cNvSpPr>
              <a:spLocks/>
            </p:cNvSpPr>
            <p:nvPr/>
          </p:nvSpPr>
          <p:spPr bwMode="gray">
            <a:xfrm>
              <a:off x="2256" y="2208"/>
              <a:ext cx="397" cy="370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60392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32107" name="Text Box 14"/>
          <p:cNvSpPr txBox="1">
            <a:spLocks noChangeArrowheads="1"/>
          </p:cNvSpPr>
          <p:nvPr/>
        </p:nvSpPr>
        <p:spPr bwMode="white">
          <a:xfrm>
            <a:off x="4637088" y="4048125"/>
            <a:ext cx="1376362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8F8F8"/>
                </a:solidFill>
                <a:cs typeface="Arial" charset="0"/>
              </a:rPr>
              <a:t>Title in here</a:t>
            </a:r>
          </a:p>
        </p:txBody>
      </p:sp>
      <p:grpSp>
        <p:nvGrpSpPr>
          <p:cNvPr id="132108" name="Group 15"/>
          <p:cNvGrpSpPr>
            <a:grpSpLocks/>
          </p:cNvGrpSpPr>
          <p:nvPr/>
        </p:nvGrpSpPr>
        <p:grpSpPr bwMode="auto">
          <a:xfrm>
            <a:off x="1235075" y="2486025"/>
            <a:ext cx="1196975" cy="1171575"/>
            <a:chOff x="480" y="1200"/>
            <a:chExt cx="1042" cy="1019"/>
          </a:xfrm>
        </p:grpSpPr>
        <p:grpSp>
          <p:nvGrpSpPr>
            <p:cNvPr id="132143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32145" name="Picture 17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170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132144" name="Picture 19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2109" name="Group 20"/>
          <p:cNvGrpSpPr>
            <a:grpSpLocks/>
          </p:cNvGrpSpPr>
          <p:nvPr/>
        </p:nvGrpSpPr>
        <p:grpSpPr bwMode="auto">
          <a:xfrm>
            <a:off x="374650" y="3857625"/>
            <a:ext cx="1196975" cy="1171575"/>
            <a:chOff x="480" y="1200"/>
            <a:chExt cx="1042" cy="1019"/>
          </a:xfrm>
        </p:grpSpPr>
        <p:grpSp>
          <p:nvGrpSpPr>
            <p:cNvPr id="132139" name="Group 21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32141" name="Picture 22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175" name="Oval 23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132140" name="Picture 24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2110" name="Group 25"/>
          <p:cNvGrpSpPr>
            <a:grpSpLocks/>
          </p:cNvGrpSpPr>
          <p:nvPr/>
        </p:nvGrpSpPr>
        <p:grpSpPr bwMode="auto">
          <a:xfrm>
            <a:off x="1235075" y="5153025"/>
            <a:ext cx="1196975" cy="1171575"/>
            <a:chOff x="480" y="1200"/>
            <a:chExt cx="1042" cy="1019"/>
          </a:xfrm>
        </p:grpSpPr>
        <p:grpSp>
          <p:nvGrpSpPr>
            <p:cNvPr id="132135" name="Group 2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32137" name="Picture 27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180" name="Oval 2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132136" name="Picture 29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2111" name="Text Box 30"/>
          <p:cNvSpPr txBox="1">
            <a:spLocks noChangeArrowheads="1"/>
          </p:cNvSpPr>
          <p:nvPr/>
        </p:nvSpPr>
        <p:spPr bwMode="white">
          <a:xfrm>
            <a:off x="1300163" y="2792413"/>
            <a:ext cx="106045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cs typeface="Arial" charset="0"/>
              </a:rPr>
              <a:t>Text in here</a:t>
            </a:r>
          </a:p>
        </p:txBody>
      </p:sp>
      <p:sp>
        <p:nvSpPr>
          <p:cNvPr id="132112" name="Text Box 31"/>
          <p:cNvSpPr txBox="1">
            <a:spLocks noChangeArrowheads="1"/>
          </p:cNvSpPr>
          <p:nvPr/>
        </p:nvSpPr>
        <p:spPr bwMode="white">
          <a:xfrm>
            <a:off x="415925" y="4179888"/>
            <a:ext cx="106045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cs typeface="Arial" charset="0"/>
              </a:rPr>
              <a:t>Text in here</a:t>
            </a:r>
          </a:p>
        </p:txBody>
      </p:sp>
      <p:sp>
        <p:nvSpPr>
          <p:cNvPr id="132113" name="Text Box 32"/>
          <p:cNvSpPr txBox="1">
            <a:spLocks noChangeArrowheads="1"/>
          </p:cNvSpPr>
          <p:nvPr/>
        </p:nvSpPr>
        <p:spPr bwMode="white">
          <a:xfrm>
            <a:off x="1303338" y="5445125"/>
            <a:ext cx="106045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cs typeface="Arial" charset="0"/>
              </a:rPr>
              <a:t>Text in here</a:t>
            </a:r>
          </a:p>
        </p:txBody>
      </p:sp>
      <p:grpSp>
        <p:nvGrpSpPr>
          <p:cNvPr id="132114" name="Group 33"/>
          <p:cNvGrpSpPr>
            <a:grpSpLocks/>
          </p:cNvGrpSpPr>
          <p:nvPr/>
        </p:nvGrpSpPr>
        <p:grpSpPr bwMode="auto">
          <a:xfrm>
            <a:off x="6748463" y="2486025"/>
            <a:ext cx="1196975" cy="1171575"/>
            <a:chOff x="480" y="1200"/>
            <a:chExt cx="1042" cy="1019"/>
          </a:xfrm>
        </p:grpSpPr>
        <p:grpSp>
          <p:nvGrpSpPr>
            <p:cNvPr id="132131" name="Group 3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32133" name="Picture 35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188" name="Oval 3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132132" name="Picture 3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2115" name="Text Box 38"/>
          <p:cNvSpPr txBox="1">
            <a:spLocks noChangeArrowheads="1"/>
          </p:cNvSpPr>
          <p:nvPr/>
        </p:nvSpPr>
        <p:spPr bwMode="white">
          <a:xfrm>
            <a:off x="6813550" y="2792413"/>
            <a:ext cx="106045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cs typeface="Arial" charset="0"/>
              </a:rPr>
              <a:t>Text in here</a:t>
            </a:r>
          </a:p>
        </p:txBody>
      </p:sp>
      <p:grpSp>
        <p:nvGrpSpPr>
          <p:cNvPr id="132116" name="Group 39"/>
          <p:cNvGrpSpPr>
            <a:grpSpLocks/>
          </p:cNvGrpSpPr>
          <p:nvPr/>
        </p:nvGrpSpPr>
        <p:grpSpPr bwMode="auto">
          <a:xfrm>
            <a:off x="7642225" y="3857625"/>
            <a:ext cx="1196975" cy="1171575"/>
            <a:chOff x="480" y="1200"/>
            <a:chExt cx="1042" cy="1019"/>
          </a:xfrm>
        </p:grpSpPr>
        <p:grpSp>
          <p:nvGrpSpPr>
            <p:cNvPr id="132127" name="Group 4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32129" name="Picture 41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194" name="Oval 4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132128" name="Picture 43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2117" name="Text Box 44"/>
          <p:cNvSpPr txBox="1">
            <a:spLocks noChangeArrowheads="1"/>
          </p:cNvSpPr>
          <p:nvPr/>
        </p:nvSpPr>
        <p:spPr bwMode="white">
          <a:xfrm>
            <a:off x="7683500" y="4179888"/>
            <a:ext cx="106045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cs typeface="Arial" charset="0"/>
              </a:rPr>
              <a:t>Text in here</a:t>
            </a:r>
          </a:p>
        </p:txBody>
      </p:sp>
      <p:grpSp>
        <p:nvGrpSpPr>
          <p:cNvPr id="132118" name="Group 45"/>
          <p:cNvGrpSpPr>
            <a:grpSpLocks/>
          </p:cNvGrpSpPr>
          <p:nvPr/>
        </p:nvGrpSpPr>
        <p:grpSpPr bwMode="auto">
          <a:xfrm>
            <a:off x="6748463" y="5135563"/>
            <a:ext cx="1196975" cy="1171575"/>
            <a:chOff x="480" y="1200"/>
            <a:chExt cx="1042" cy="1019"/>
          </a:xfrm>
        </p:grpSpPr>
        <p:grpSp>
          <p:nvGrpSpPr>
            <p:cNvPr id="132123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32125" name="Picture 47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200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132124" name="Picture 49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2119" name="Text Box 50"/>
          <p:cNvSpPr txBox="1">
            <a:spLocks noChangeArrowheads="1"/>
          </p:cNvSpPr>
          <p:nvPr/>
        </p:nvSpPr>
        <p:spPr bwMode="white">
          <a:xfrm>
            <a:off x="6813550" y="5441950"/>
            <a:ext cx="106045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cs typeface="Arial" charset="0"/>
              </a:rPr>
              <a:t>Text in here</a:t>
            </a:r>
          </a:p>
        </p:txBody>
      </p:sp>
      <p:sp>
        <p:nvSpPr>
          <p:cNvPr id="132120" name="AutoShape 51"/>
          <p:cNvSpPr>
            <a:spLocks noChangeArrowheads="1"/>
          </p:cNvSpPr>
          <p:nvPr/>
        </p:nvSpPr>
        <p:spPr bwMode="gray">
          <a:xfrm rot="10800000">
            <a:off x="3956050" y="4924425"/>
            <a:ext cx="1333500" cy="762000"/>
          </a:xfrm>
          <a:custGeom>
            <a:avLst/>
            <a:gdLst>
              <a:gd name="T0" fmla="*/ 35883870 w 21600"/>
              <a:gd name="T1" fmla="*/ 110772 h 21600"/>
              <a:gd name="T2" fmla="*/ 5366350 w 21600"/>
              <a:gd name="T3" fmla="*/ 13244195 h 21600"/>
              <a:gd name="T4" fmla="*/ 37259721 w 21600"/>
              <a:gd name="T5" fmla="*/ 3582987 h 21600"/>
              <a:gd name="T6" fmla="*/ 90694790 w 21600"/>
              <a:gd name="T7" fmla="*/ 8895855 h 21600"/>
              <a:gd name="T8" fmla="*/ 79859181 w 21600"/>
              <a:gd name="T9" fmla="*/ 15198089 h 21600"/>
              <a:gd name="T10" fmla="*/ 60558488 w 21600"/>
              <a:gd name="T11" fmla="*/ 1166117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488" y="8640"/>
                </a:moveTo>
                <a:cubicBezTo>
                  <a:pt x="17520" y="5194"/>
                  <a:pt x="14378" y="2814"/>
                  <a:pt x="10800" y="2814"/>
                </a:cubicBezTo>
                <a:cubicBezTo>
                  <a:pt x="6441" y="2813"/>
                  <a:pt x="2888" y="6308"/>
                  <a:pt x="2815" y="10665"/>
                </a:cubicBezTo>
                <a:lnTo>
                  <a:pt x="1" y="10618"/>
                </a:lnTo>
                <a:cubicBezTo>
                  <a:pt x="100" y="4725"/>
                  <a:pt x="4906" y="-1"/>
                  <a:pt x="10800" y="0"/>
                </a:cubicBezTo>
                <a:cubicBezTo>
                  <a:pt x="15639" y="0"/>
                  <a:pt x="19888" y="3219"/>
                  <a:pt x="21197" y="7879"/>
                </a:cubicBezTo>
                <a:lnTo>
                  <a:pt x="23796" y="7148"/>
                </a:lnTo>
                <a:lnTo>
                  <a:pt x="20953" y="12212"/>
                </a:lnTo>
                <a:lnTo>
                  <a:pt x="15889" y="9370"/>
                </a:lnTo>
                <a:lnTo>
                  <a:pt x="18488" y="8640"/>
                </a:lnTo>
                <a:close/>
              </a:path>
            </a:pathLst>
          </a:custGeom>
          <a:solidFill>
            <a:schemeClr val="tx1">
              <a:alpha val="36862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2121" name="Text Box 52"/>
          <p:cNvSpPr txBox="1">
            <a:spLocks noChangeArrowheads="1"/>
          </p:cNvSpPr>
          <p:nvPr/>
        </p:nvSpPr>
        <p:spPr bwMode="auto">
          <a:xfrm>
            <a:off x="6043613" y="4184650"/>
            <a:ext cx="1646237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Description of the contents</a:t>
            </a:r>
          </a:p>
        </p:txBody>
      </p:sp>
      <p:sp>
        <p:nvSpPr>
          <p:cNvPr id="132122" name="Rectangle 53"/>
          <p:cNvSpPr>
            <a:spLocks noChangeArrowheads="1"/>
          </p:cNvSpPr>
          <p:nvPr/>
        </p:nvSpPr>
        <p:spPr bwMode="gray">
          <a:xfrm>
            <a:off x="1219200" y="1676400"/>
            <a:ext cx="67056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sz="1600" b="1"/>
              <a:t>ThemeGallery  </a:t>
            </a:r>
            <a:r>
              <a:rPr lang="en-US" altLang="zh-CN" sz="1600"/>
              <a:t>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/>
              <a:t>www.themegallery.com</a:t>
            </a:r>
          </a:p>
        </p:txBody>
      </p:sp>
      <p:sp>
        <p:nvSpPr>
          <p:cNvPr id="133123" name="页脚占位符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altLang="zh-CN" smtClean="0"/>
              <a:t>Company Logo</a:t>
            </a:r>
          </a:p>
        </p:txBody>
      </p:sp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Diagram</a:t>
            </a:r>
          </a:p>
        </p:txBody>
      </p:sp>
      <p:sp>
        <p:nvSpPr>
          <p:cNvPr id="133125" name="AutoShape 27"/>
          <p:cNvSpPr>
            <a:spLocks noChangeArrowheads="1"/>
          </p:cNvSpPr>
          <p:nvPr/>
        </p:nvSpPr>
        <p:spPr bwMode="ltGray">
          <a:xfrm>
            <a:off x="4457700" y="1431925"/>
            <a:ext cx="3341688" cy="427038"/>
          </a:xfrm>
          <a:prstGeom prst="bevel">
            <a:avLst>
              <a:gd name="adj" fmla="val 12639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26" name="AutoShape 28"/>
          <p:cNvSpPr>
            <a:spLocks noChangeArrowheads="1"/>
          </p:cNvSpPr>
          <p:nvPr/>
        </p:nvSpPr>
        <p:spPr bwMode="ltGray">
          <a:xfrm>
            <a:off x="3457575" y="2609850"/>
            <a:ext cx="3341688" cy="427038"/>
          </a:xfrm>
          <a:prstGeom prst="bevel">
            <a:avLst>
              <a:gd name="adj" fmla="val 12639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27" name="AutoShape 29"/>
          <p:cNvSpPr>
            <a:spLocks noChangeArrowheads="1"/>
          </p:cNvSpPr>
          <p:nvPr/>
        </p:nvSpPr>
        <p:spPr bwMode="ltGray">
          <a:xfrm>
            <a:off x="2420938" y="3779838"/>
            <a:ext cx="3341687" cy="427037"/>
          </a:xfrm>
          <a:prstGeom prst="bevel">
            <a:avLst>
              <a:gd name="adj" fmla="val 10407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28" name="AutoShape 30"/>
          <p:cNvSpPr>
            <a:spLocks noChangeArrowheads="1"/>
          </p:cNvSpPr>
          <p:nvPr/>
        </p:nvSpPr>
        <p:spPr bwMode="ltGray">
          <a:xfrm>
            <a:off x="1498600" y="4970463"/>
            <a:ext cx="3341688" cy="427037"/>
          </a:xfrm>
          <a:prstGeom prst="bevel">
            <a:avLst>
              <a:gd name="adj" fmla="val 12639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29" name="Freeform 31"/>
          <p:cNvSpPr>
            <a:spLocks/>
          </p:cNvSpPr>
          <p:nvPr/>
        </p:nvSpPr>
        <p:spPr bwMode="gray">
          <a:xfrm rot="18320416" flipH="1">
            <a:off x="3349625" y="1831976"/>
            <a:ext cx="1074737" cy="601662"/>
          </a:xfrm>
          <a:custGeom>
            <a:avLst/>
            <a:gdLst>
              <a:gd name="T0" fmla="*/ 0 w 982"/>
              <a:gd name="T1" fmla="*/ 601662 h 774"/>
              <a:gd name="T2" fmla="*/ 2189 w 982"/>
              <a:gd name="T3" fmla="*/ 598553 h 774"/>
              <a:gd name="T4" fmla="*/ 8755 w 982"/>
              <a:gd name="T5" fmla="*/ 586115 h 774"/>
              <a:gd name="T6" fmla="*/ 17511 w 982"/>
              <a:gd name="T7" fmla="*/ 567459 h 774"/>
              <a:gd name="T8" fmla="*/ 35022 w 982"/>
              <a:gd name="T9" fmla="*/ 542584 h 774"/>
              <a:gd name="T10" fmla="*/ 54722 w 982"/>
              <a:gd name="T11" fmla="*/ 513045 h 774"/>
              <a:gd name="T12" fmla="*/ 83177 w 982"/>
              <a:gd name="T13" fmla="*/ 480397 h 774"/>
              <a:gd name="T14" fmla="*/ 116010 w 982"/>
              <a:gd name="T15" fmla="*/ 446194 h 774"/>
              <a:gd name="T16" fmla="*/ 155410 w 982"/>
              <a:gd name="T17" fmla="*/ 410436 h 774"/>
              <a:gd name="T18" fmla="*/ 203565 w 982"/>
              <a:gd name="T19" fmla="*/ 374678 h 774"/>
              <a:gd name="T20" fmla="*/ 258287 w 982"/>
              <a:gd name="T21" fmla="*/ 340475 h 774"/>
              <a:gd name="T22" fmla="*/ 321764 w 982"/>
              <a:gd name="T23" fmla="*/ 309382 h 774"/>
              <a:gd name="T24" fmla="*/ 393997 w 982"/>
              <a:gd name="T25" fmla="*/ 279843 h 774"/>
              <a:gd name="T26" fmla="*/ 466230 w 982"/>
              <a:gd name="T27" fmla="*/ 258077 h 774"/>
              <a:gd name="T28" fmla="*/ 534085 w 982"/>
              <a:gd name="T29" fmla="*/ 244085 h 774"/>
              <a:gd name="T30" fmla="*/ 595374 w 982"/>
              <a:gd name="T31" fmla="*/ 236312 h 774"/>
              <a:gd name="T32" fmla="*/ 650096 w 982"/>
              <a:gd name="T33" fmla="*/ 233202 h 774"/>
              <a:gd name="T34" fmla="*/ 698251 w 982"/>
              <a:gd name="T35" fmla="*/ 233202 h 774"/>
              <a:gd name="T36" fmla="*/ 742028 w 982"/>
              <a:gd name="T37" fmla="*/ 236312 h 774"/>
              <a:gd name="T38" fmla="*/ 777050 w 982"/>
              <a:gd name="T39" fmla="*/ 242530 h 774"/>
              <a:gd name="T40" fmla="*/ 805506 w 982"/>
              <a:gd name="T41" fmla="*/ 248749 h 774"/>
              <a:gd name="T42" fmla="*/ 825205 w 982"/>
              <a:gd name="T43" fmla="*/ 253413 h 774"/>
              <a:gd name="T44" fmla="*/ 838339 w 982"/>
              <a:gd name="T45" fmla="*/ 258077 h 774"/>
              <a:gd name="T46" fmla="*/ 842716 w 982"/>
              <a:gd name="T47" fmla="*/ 259632 h 774"/>
              <a:gd name="T48" fmla="*/ 744217 w 982"/>
              <a:gd name="T49" fmla="*/ 370014 h 774"/>
              <a:gd name="T50" fmla="*/ 1074737 w 982"/>
              <a:gd name="T51" fmla="*/ 287616 h 774"/>
              <a:gd name="T52" fmla="*/ 998126 w 982"/>
              <a:gd name="T53" fmla="*/ 0 h 774"/>
              <a:gd name="T54" fmla="*/ 934649 w 982"/>
              <a:gd name="T55" fmla="*/ 116601 h 774"/>
              <a:gd name="T56" fmla="*/ 930271 w 982"/>
              <a:gd name="T57" fmla="*/ 115046 h 774"/>
              <a:gd name="T58" fmla="*/ 917138 w 982"/>
              <a:gd name="T59" fmla="*/ 110382 h 774"/>
              <a:gd name="T60" fmla="*/ 899627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8 w 982"/>
              <a:gd name="T67" fmla="*/ 88617 h 774"/>
              <a:gd name="T68" fmla="*/ 757350 w 982"/>
              <a:gd name="T69" fmla="*/ 85508 h 774"/>
              <a:gd name="T70" fmla="*/ 707006 w 982"/>
              <a:gd name="T71" fmla="*/ 85508 h 774"/>
              <a:gd name="T72" fmla="*/ 652284 w 982"/>
              <a:gd name="T73" fmla="*/ 90172 h 774"/>
              <a:gd name="T74" fmla="*/ 590996 w 982"/>
              <a:gd name="T75" fmla="*/ 97945 h 774"/>
              <a:gd name="T76" fmla="*/ 527519 w 982"/>
              <a:gd name="T77" fmla="*/ 113492 h 774"/>
              <a:gd name="T78" fmla="*/ 461852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0 w 982"/>
              <a:gd name="T85" fmla="*/ 240976 h 774"/>
              <a:gd name="T86" fmla="*/ 194810 w 982"/>
              <a:gd name="T87" fmla="*/ 282952 h 774"/>
              <a:gd name="T88" fmla="*/ 148843 w 982"/>
              <a:gd name="T89" fmla="*/ 328038 h 774"/>
              <a:gd name="T90" fmla="*/ 109444 w 982"/>
              <a:gd name="T91" fmla="*/ 373124 h 774"/>
              <a:gd name="T92" fmla="*/ 78799 w 982"/>
              <a:gd name="T93" fmla="*/ 416655 h 774"/>
              <a:gd name="T94" fmla="*/ 52533 w 982"/>
              <a:gd name="T95" fmla="*/ 458631 h 774"/>
              <a:gd name="T96" fmla="*/ 32833 w 982"/>
              <a:gd name="T97" fmla="*/ 497498 h 774"/>
              <a:gd name="T98" fmla="*/ 19700 w 982"/>
              <a:gd name="T99" fmla="*/ 531701 h 774"/>
              <a:gd name="T100" fmla="*/ 8755 w 982"/>
              <a:gd name="T101" fmla="*/ 561240 h 774"/>
              <a:gd name="T102" fmla="*/ 4378 w 982"/>
              <a:gd name="T103" fmla="*/ 583006 h 774"/>
              <a:gd name="T104" fmla="*/ 0 w 982"/>
              <a:gd name="T105" fmla="*/ 596998 h 774"/>
              <a:gd name="T106" fmla="*/ 0 w 982"/>
              <a:gd name="T107" fmla="*/ 601662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30" name="Freeform 32"/>
          <p:cNvSpPr>
            <a:spLocks/>
          </p:cNvSpPr>
          <p:nvPr/>
        </p:nvSpPr>
        <p:spPr bwMode="gray">
          <a:xfrm rot="18320416" flipH="1">
            <a:off x="2312988" y="2995612"/>
            <a:ext cx="1074738" cy="601663"/>
          </a:xfrm>
          <a:custGeom>
            <a:avLst/>
            <a:gdLst>
              <a:gd name="T0" fmla="*/ 0 w 982"/>
              <a:gd name="T1" fmla="*/ 601663 h 774"/>
              <a:gd name="T2" fmla="*/ 2189 w 982"/>
              <a:gd name="T3" fmla="*/ 598554 h 774"/>
              <a:gd name="T4" fmla="*/ 8756 w 982"/>
              <a:gd name="T5" fmla="*/ 586116 h 774"/>
              <a:gd name="T6" fmla="*/ 17511 w 982"/>
              <a:gd name="T7" fmla="*/ 567460 h 774"/>
              <a:gd name="T8" fmla="*/ 35022 w 982"/>
              <a:gd name="T9" fmla="*/ 542585 h 774"/>
              <a:gd name="T10" fmla="*/ 54722 w 982"/>
              <a:gd name="T11" fmla="*/ 513046 h 774"/>
              <a:gd name="T12" fmla="*/ 83177 w 982"/>
              <a:gd name="T13" fmla="*/ 480398 h 774"/>
              <a:gd name="T14" fmla="*/ 116010 w 982"/>
              <a:gd name="T15" fmla="*/ 446195 h 774"/>
              <a:gd name="T16" fmla="*/ 155410 w 982"/>
              <a:gd name="T17" fmla="*/ 410437 h 774"/>
              <a:gd name="T18" fmla="*/ 203565 w 982"/>
              <a:gd name="T19" fmla="*/ 374679 h 774"/>
              <a:gd name="T20" fmla="*/ 258287 w 982"/>
              <a:gd name="T21" fmla="*/ 340476 h 774"/>
              <a:gd name="T22" fmla="*/ 321765 w 982"/>
              <a:gd name="T23" fmla="*/ 309382 h 774"/>
              <a:gd name="T24" fmla="*/ 393998 w 982"/>
              <a:gd name="T25" fmla="*/ 279843 h 774"/>
              <a:gd name="T26" fmla="*/ 466231 w 982"/>
              <a:gd name="T27" fmla="*/ 258078 h 774"/>
              <a:gd name="T28" fmla="*/ 534086 w 982"/>
              <a:gd name="T29" fmla="*/ 244086 h 774"/>
              <a:gd name="T30" fmla="*/ 595374 w 982"/>
              <a:gd name="T31" fmla="*/ 236312 h 774"/>
              <a:gd name="T32" fmla="*/ 650096 w 982"/>
              <a:gd name="T33" fmla="*/ 233203 h 774"/>
              <a:gd name="T34" fmla="*/ 698251 w 982"/>
              <a:gd name="T35" fmla="*/ 233203 h 774"/>
              <a:gd name="T36" fmla="*/ 742029 w 982"/>
              <a:gd name="T37" fmla="*/ 236312 h 774"/>
              <a:gd name="T38" fmla="*/ 777051 w 982"/>
              <a:gd name="T39" fmla="*/ 242531 h 774"/>
              <a:gd name="T40" fmla="*/ 805506 w 982"/>
              <a:gd name="T41" fmla="*/ 248750 h 774"/>
              <a:gd name="T42" fmla="*/ 825206 w 982"/>
              <a:gd name="T43" fmla="*/ 253414 h 774"/>
              <a:gd name="T44" fmla="*/ 838339 w 982"/>
              <a:gd name="T45" fmla="*/ 258078 h 774"/>
              <a:gd name="T46" fmla="*/ 842717 w 982"/>
              <a:gd name="T47" fmla="*/ 259632 h 774"/>
              <a:gd name="T48" fmla="*/ 744218 w 982"/>
              <a:gd name="T49" fmla="*/ 370015 h 774"/>
              <a:gd name="T50" fmla="*/ 1074738 w 982"/>
              <a:gd name="T51" fmla="*/ 287617 h 774"/>
              <a:gd name="T52" fmla="*/ 998127 w 982"/>
              <a:gd name="T53" fmla="*/ 0 h 774"/>
              <a:gd name="T54" fmla="*/ 934650 w 982"/>
              <a:gd name="T55" fmla="*/ 116601 h 774"/>
              <a:gd name="T56" fmla="*/ 930272 w 982"/>
              <a:gd name="T57" fmla="*/ 115047 h 774"/>
              <a:gd name="T58" fmla="*/ 917139 w 982"/>
              <a:gd name="T59" fmla="*/ 110383 h 774"/>
              <a:gd name="T60" fmla="*/ 899628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9 w 982"/>
              <a:gd name="T67" fmla="*/ 88617 h 774"/>
              <a:gd name="T68" fmla="*/ 757351 w 982"/>
              <a:gd name="T69" fmla="*/ 85508 h 774"/>
              <a:gd name="T70" fmla="*/ 707007 w 982"/>
              <a:gd name="T71" fmla="*/ 85508 h 774"/>
              <a:gd name="T72" fmla="*/ 652285 w 982"/>
              <a:gd name="T73" fmla="*/ 90172 h 774"/>
              <a:gd name="T74" fmla="*/ 590997 w 982"/>
              <a:gd name="T75" fmla="*/ 97945 h 774"/>
              <a:gd name="T76" fmla="*/ 527519 w 982"/>
              <a:gd name="T77" fmla="*/ 113492 h 774"/>
              <a:gd name="T78" fmla="*/ 461853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1 w 982"/>
              <a:gd name="T85" fmla="*/ 240976 h 774"/>
              <a:gd name="T86" fmla="*/ 194810 w 982"/>
              <a:gd name="T87" fmla="*/ 282953 h 774"/>
              <a:gd name="T88" fmla="*/ 148844 w 982"/>
              <a:gd name="T89" fmla="*/ 328038 h 774"/>
              <a:gd name="T90" fmla="*/ 109444 w 982"/>
              <a:gd name="T91" fmla="*/ 373124 h 774"/>
              <a:gd name="T92" fmla="*/ 78800 w 982"/>
              <a:gd name="T93" fmla="*/ 416656 h 774"/>
              <a:gd name="T94" fmla="*/ 52533 w 982"/>
              <a:gd name="T95" fmla="*/ 458632 h 774"/>
              <a:gd name="T96" fmla="*/ 32833 w 982"/>
              <a:gd name="T97" fmla="*/ 497499 h 774"/>
              <a:gd name="T98" fmla="*/ 19700 w 982"/>
              <a:gd name="T99" fmla="*/ 531702 h 774"/>
              <a:gd name="T100" fmla="*/ 8756 w 982"/>
              <a:gd name="T101" fmla="*/ 561241 h 774"/>
              <a:gd name="T102" fmla="*/ 4378 w 982"/>
              <a:gd name="T103" fmla="*/ 583007 h 774"/>
              <a:gd name="T104" fmla="*/ 0 w 982"/>
              <a:gd name="T105" fmla="*/ 596999 h 774"/>
              <a:gd name="T106" fmla="*/ 0 w 982"/>
              <a:gd name="T107" fmla="*/ 601663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31" name="Freeform 33"/>
          <p:cNvSpPr>
            <a:spLocks/>
          </p:cNvSpPr>
          <p:nvPr/>
        </p:nvSpPr>
        <p:spPr bwMode="gray">
          <a:xfrm rot="18320416" flipH="1">
            <a:off x="1377950" y="4205288"/>
            <a:ext cx="1074738" cy="601662"/>
          </a:xfrm>
          <a:custGeom>
            <a:avLst/>
            <a:gdLst>
              <a:gd name="T0" fmla="*/ 0 w 982"/>
              <a:gd name="T1" fmla="*/ 601662 h 774"/>
              <a:gd name="T2" fmla="*/ 2189 w 982"/>
              <a:gd name="T3" fmla="*/ 598553 h 774"/>
              <a:gd name="T4" fmla="*/ 8756 w 982"/>
              <a:gd name="T5" fmla="*/ 586115 h 774"/>
              <a:gd name="T6" fmla="*/ 17511 w 982"/>
              <a:gd name="T7" fmla="*/ 567459 h 774"/>
              <a:gd name="T8" fmla="*/ 35022 w 982"/>
              <a:gd name="T9" fmla="*/ 542584 h 774"/>
              <a:gd name="T10" fmla="*/ 54722 w 982"/>
              <a:gd name="T11" fmla="*/ 513045 h 774"/>
              <a:gd name="T12" fmla="*/ 83177 w 982"/>
              <a:gd name="T13" fmla="*/ 480397 h 774"/>
              <a:gd name="T14" fmla="*/ 116010 w 982"/>
              <a:gd name="T15" fmla="*/ 446194 h 774"/>
              <a:gd name="T16" fmla="*/ 155410 w 982"/>
              <a:gd name="T17" fmla="*/ 410436 h 774"/>
              <a:gd name="T18" fmla="*/ 203565 w 982"/>
              <a:gd name="T19" fmla="*/ 374678 h 774"/>
              <a:gd name="T20" fmla="*/ 258287 w 982"/>
              <a:gd name="T21" fmla="*/ 340475 h 774"/>
              <a:gd name="T22" fmla="*/ 321765 w 982"/>
              <a:gd name="T23" fmla="*/ 309382 h 774"/>
              <a:gd name="T24" fmla="*/ 393998 w 982"/>
              <a:gd name="T25" fmla="*/ 279843 h 774"/>
              <a:gd name="T26" fmla="*/ 466231 w 982"/>
              <a:gd name="T27" fmla="*/ 258077 h 774"/>
              <a:gd name="T28" fmla="*/ 534086 w 982"/>
              <a:gd name="T29" fmla="*/ 244085 h 774"/>
              <a:gd name="T30" fmla="*/ 595374 w 982"/>
              <a:gd name="T31" fmla="*/ 236312 h 774"/>
              <a:gd name="T32" fmla="*/ 650096 w 982"/>
              <a:gd name="T33" fmla="*/ 233202 h 774"/>
              <a:gd name="T34" fmla="*/ 698251 w 982"/>
              <a:gd name="T35" fmla="*/ 233202 h 774"/>
              <a:gd name="T36" fmla="*/ 742029 w 982"/>
              <a:gd name="T37" fmla="*/ 236312 h 774"/>
              <a:gd name="T38" fmla="*/ 777051 w 982"/>
              <a:gd name="T39" fmla="*/ 242530 h 774"/>
              <a:gd name="T40" fmla="*/ 805506 w 982"/>
              <a:gd name="T41" fmla="*/ 248749 h 774"/>
              <a:gd name="T42" fmla="*/ 825206 w 982"/>
              <a:gd name="T43" fmla="*/ 253413 h 774"/>
              <a:gd name="T44" fmla="*/ 838339 w 982"/>
              <a:gd name="T45" fmla="*/ 258077 h 774"/>
              <a:gd name="T46" fmla="*/ 842717 w 982"/>
              <a:gd name="T47" fmla="*/ 259632 h 774"/>
              <a:gd name="T48" fmla="*/ 744218 w 982"/>
              <a:gd name="T49" fmla="*/ 370014 h 774"/>
              <a:gd name="T50" fmla="*/ 1074738 w 982"/>
              <a:gd name="T51" fmla="*/ 287616 h 774"/>
              <a:gd name="T52" fmla="*/ 998127 w 982"/>
              <a:gd name="T53" fmla="*/ 0 h 774"/>
              <a:gd name="T54" fmla="*/ 934650 w 982"/>
              <a:gd name="T55" fmla="*/ 116601 h 774"/>
              <a:gd name="T56" fmla="*/ 930272 w 982"/>
              <a:gd name="T57" fmla="*/ 115046 h 774"/>
              <a:gd name="T58" fmla="*/ 917139 w 982"/>
              <a:gd name="T59" fmla="*/ 110382 h 774"/>
              <a:gd name="T60" fmla="*/ 899628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9 w 982"/>
              <a:gd name="T67" fmla="*/ 88617 h 774"/>
              <a:gd name="T68" fmla="*/ 757351 w 982"/>
              <a:gd name="T69" fmla="*/ 85508 h 774"/>
              <a:gd name="T70" fmla="*/ 707007 w 982"/>
              <a:gd name="T71" fmla="*/ 85508 h 774"/>
              <a:gd name="T72" fmla="*/ 652285 w 982"/>
              <a:gd name="T73" fmla="*/ 90172 h 774"/>
              <a:gd name="T74" fmla="*/ 590997 w 982"/>
              <a:gd name="T75" fmla="*/ 97945 h 774"/>
              <a:gd name="T76" fmla="*/ 527519 w 982"/>
              <a:gd name="T77" fmla="*/ 113492 h 774"/>
              <a:gd name="T78" fmla="*/ 461853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1 w 982"/>
              <a:gd name="T85" fmla="*/ 240976 h 774"/>
              <a:gd name="T86" fmla="*/ 194810 w 982"/>
              <a:gd name="T87" fmla="*/ 282952 h 774"/>
              <a:gd name="T88" fmla="*/ 148844 w 982"/>
              <a:gd name="T89" fmla="*/ 328038 h 774"/>
              <a:gd name="T90" fmla="*/ 109444 w 982"/>
              <a:gd name="T91" fmla="*/ 373124 h 774"/>
              <a:gd name="T92" fmla="*/ 78800 w 982"/>
              <a:gd name="T93" fmla="*/ 416655 h 774"/>
              <a:gd name="T94" fmla="*/ 52533 w 982"/>
              <a:gd name="T95" fmla="*/ 458631 h 774"/>
              <a:gd name="T96" fmla="*/ 32833 w 982"/>
              <a:gd name="T97" fmla="*/ 497498 h 774"/>
              <a:gd name="T98" fmla="*/ 19700 w 982"/>
              <a:gd name="T99" fmla="*/ 531701 h 774"/>
              <a:gd name="T100" fmla="*/ 8756 w 982"/>
              <a:gd name="T101" fmla="*/ 561240 h 774"/>
              <a:gd name="T102" fmla="*/ 4378 w 982"/>
              <a:gd name="T103" fmla="*/ 583006 h 774"/>
              <a:gd name="T104" fmla="*/ 0 w 982"/>
              <a:gd name="T105" fmla="*/ 596998 h 774"/>
              <a:gd name="T106" fmla="*/ 0 w 982"/>
              <a:gd name="T107" fmla="*/ 601662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32" name="Rectangle 34"/>
          <p:cNvSpPr>
            <a:spLocks noChangeArrowheads="1"/>
          </p:cNvSpPr>
          <p:nvPr/>
        </p:nvSpPr>
        <p:spPr bwMode="auto">
          <a:xfrm>
            <a:off x="3565525" y="2670175"/>
            <a:ext cx="20431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</a:rPr>
              <a:t>Your text  in here</a:t>
            </a:r>
          </a:p>
        </p:txBody>
      </p:sp>
      <p:sp>
        <p:nvSpPr>
          <p:cNvPr id="133133" name="Rectangle 35"/>
          <p:cNvSpPr>
            <a:spLocks noChangeArrowheads="1"/>
          </p:cNvSpPr>
          <p:nvPr/>
        </p:nvSpPr>
        <p:spPr bwMode="auto">
          <a:xfrm>
            <a:off x="4564063" y="1498600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</a:rPr>
              <a:t>Your text  in here</a:t>
            </a:r>
          </a:p>
        </p:txBody>
      </p:sp>
      <p:sp>
        <p:nvSpPr>
          <p:cNvPr id="133134" name="Rectangle 36"/>
          <p:cNvSpPr>
            <a:spLocks noChangeArrowheads="1"/>
          </p:cNvSpPr>
          <p:nvPr/>
        </p:nvSpPr>
        <p:spPr bwMode="auto">
          <a:xfrm>
            <a:off x="2528888" y="3832225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</a:rPr>
              <a:t>Your text  in here</a:t>
            </a:r>
          </a:p>
        </p:txBody>
      </p:sp>
      <p:sp>
        <p:nvSpPr>
          <p:cNvPr id="133135" name="Rectangle 37"/>
          <p:cNvSpPr>
            <a:spLocks noChangeArrowheads="1"/>
          </p:cNvSpPr>
          <p:nvPr/>
        </p:nvSpPr>
        <p:spPr bwMode="auto">
          <a:xfrm>
            <a:off x="1576388" y="5032375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</a:rPr>
              <a:t>Your text  in here</a:t>
            </a:r>
          </a:p>
        </p:txBody>
      </p:sp>
      <p:sp>
        <p:nvSpPr>
          <p:cNvPr id="133136" name="Rectangle 38"/>
          <p:cNvSpPr>
            <a:spLocks noChangeArrowheads="1"/>
          </p:cNvSpPr>
          <p:nvPr/>
        </p:nvSpPr>
        <p:spPr bwMode="auto">
          <a:xfrm>
            <a:off x="4457700" y="1898650"/>
            <a:ext cx="1635125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- Your text in here</a:t>
            </a:r>
          </a:p>
        </p:txBody>
      </p:sp>
      <p:sp>
        <p:nvSpPr>
          <p:cNvPr id="133137" name="Rectangle 39"/>
          <p:cNvSpPr>
            <a:spLocks noChangeArrowheads="1"/>
          </p:cNvSpPr>
          <p:nvPr/>
        </p:nvSpPr>
        <p:spPr bwMode="auto">
          <a:xfrm>
            <a:off x="3457575" y="3098800"/>
            <a:ext cx="1684338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- Your text in here</a:t>
            </a:r>
          </a:p>
        </p:txBody>
      </p:sp>
      <p:sp>
        <p:nvSpPr>
          <p:cNvPr id="133138" name="Rectangle 40"/>
          <p:cNvSpPr>
            <a:spLocks noChangeArrowheads="1"/>
          </p:cNvSpPr>
          <p:nvPr/>
        </p:nvSpPr>
        <p:spPr bwMode="auto">
          <a:xfrm>
            <a:off x="2498725" y="4270375"/>
            <a:ext cx="1682750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- Your text in here</a:t>
            </a:r>
          </a:p>
        </p:txBody>
      </p:sp>
      <p:sp>
        <p:nvSpPr>
          <p:cNvPr id="133139" name="Rectangle 41"/>
          <p:cNvSpPr>
            <a:spLocks noChangeArrowheads="1"/>
          </p:cNvSpPr>
          <p:nvPr/>
        </p:nvSpPr>
        <p:spPr bwMode="auto">
          <a:xfrm>
            <a:off x="1538288" y="5470525"/>
            <a:ext cx="4089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  <p:sp>
        <p:nvSpPr>
          <p:cNvPr id="133140" name="Rectangle 42"/>
          <p:cNvSpPr>
            <a:spLocks noChangeArrowheads="1"/>
          </p:cNvSpPr>
          <p:nvPr/>
        </p:nvSpPr>
        <p:spPr bwMode="auto">
          <a:xfrm>
            <a:off x="5838825" y="1898650"/>
            <a:ext cx="1635125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- Your text in here</a:t>
            </a:r>
          </a:p>
        </p:txBody>
      </p:sp>
      <p:sp>
        <p:nvSpPr>
          <p:cNvPr id="133141" name="Rectangle 43"/>
          <p:cNvSpPr>
            <a:spLocks noChangeArrowheads="1"/>
          </p:cNvSpPr>
          <p:nvPr/>
        </p:nvSpPr>
        <p:spPr bwMode="auto">
          <a:xfrm>
            <a:off x="4838700" y="3098800"/>
            <a:ext cx="1684338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- Your text in here</a:t>
            </a:r>
          </a:p>
        </p:txBody>
      </p:sp>
      <p:sp>
        <p:nvSpPr>
          <p:cNvPr id="133142" name="Rectangle 44"/>
          <p:cNvSpPr>
            <a:spLocks noChangeArrowheads="1"/>
          </p:cNvSpPr>
          <p:nvPr/>
        </p:nvSpPr>
        <p:spPr bwMode="auto">
          <a:xfrm>
            <a:off x="3879850" y="4270375"/>
            <a:ext cx="1682750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- Your text in here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134147" name="AutoShape 3"/>
          <p:cNvSpPr>
            <a:spLocks noChangeArrowheads="1"/>
          </p:cNvSpPr>
          <p:nvPr/>
        </p:nvSpPr>
        <p:spPr bwMode="ltGray">
          <a:xfrm rot="2712372" flipH="1">
            <a:off x="4521201" y="1668462"/>
            <a:ext cx="2189162" cy="1795463"/>
          </a:xfrm>
          <a:prstGeom prst="upArrow">
            <a:avLst>
              <a:gd name="adj1" fmla="val 65028"/>
              <a:gd name="adj2" fmla="val 58060"/>
            </a:avLst>
          </a:prstGeom>
          <a:solidFill>
            <a:schemeClr val="tx1"/>
          </a:solidFill>
          <a:ln w="9525">
            <a:miter lim="800000"/>
            <a:headEnd/>
            <a:tailEnd/>
          </a:ln>
          <a:scene3d>
            <a:camera prst="legacyPerspectiveBottom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34148" name="AutoShape 4"/>
          <p:cNvSpPr>
            <a:spLocks noChangeArrowheads="1"/>
          </p:cNvSpPr>
          <p:nvPr/>
        </p:nvSpPr>
        <p:spPr bwMode="gray">
          <a:xfrm>
            <a:off x="3459163" y="2678113"/>
            <a:ext cx="2030412" cy="2030412"/>
          </a:xfrm>
          <a:prstGeom prst="diamond">
            <a:avLst/>
          </a:prstGeom>
          <a:gradFill rotWithShape="1">
            <a:gsLst>
              <a:gs pos="0">
                <a:srgbClr val="101010"/>
              </a:gs>
              <a:gs pos="50000">
                <a:srgbClr val="FFFFFF"/>
              </a:gs>
              <a:gs pos="100000">
                <a:srgbClr val="101010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Normal4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53605" name="AutoShape 5"/>
          <p:cNvSpPr>
            <a:spLocks noChangeArrowheads="1"/>
          </p:cNvSpPr>
          <p:nvPr/>
        </p:nvSpPr>
        <p:spPr bwMode="gray">
          <a:xfrm rot="-2712372">
            <a:off x="2252662" y="1657351"/>
            <a:ext cx="2189163" cy="1795462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3922"/>
                  <a:invGamma/>
                </a:schemeClr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4150" name="AutoShape 6"/>
          <p:cNvSpPr>
            <a:spLocks noChangeArrowheads="1"/>
          </p:cNvSpPr>
          <p:nvPr/>
        </p:nvSpPr>
        <p:spPr bwMode="gray">
          <a:xfrm>
            <a:off x="3471863" y="2673350"/>
            <a:ext cx="2028825" cy="2028825"/>
          </a:xfrm>
          <a:prstGeom prst="diamond">
            <a:avLst/>
          </a:prstGeom>
          <a:solidFill>
            <a:schemeClr val="folHlink">
              <a:alpha val="50195"/>
            </a:schemeClr>
          </a:solidFill>
          <a:ln w="9525">
            <a:miter lim="800000"/>
            <a:headEnd/>
            <a:tailEnd/>
          </a:ln>
          <a:scene3d>
            <a:camera prst="legacyObliqueBottom"/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53607" name="AutoShape 7"/>
          <p:cNvSpPr>
            <a:spLocks noChangeArrowheads="1"/>
          </p:cNvSpPr>
          <p:nvPr/>
        </p:nvSpPr>
        <p:spPr bwMode="gray">
          <a:xfrm rot="-2712372" flipH="1" flipV="1">
            <a:off x="4505325" y="3930651"/>
            <a:ext cx="2230437" cy="1795462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>
                  <a:gamma/>
                  <a:tint val="7372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Lef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4152" name="Rectangle 8"/>
          <p:cNvSpPr>
            <a:spLocks noChangeArrowheads="1"/>
          </p:cNvSpPr>
          <p:nvPr/>
        </p:nvSpPr>
        <p:spPr bwMode="gray">
          <a:xfrm>
            <a:off x="4697413" y="4549775"/>
            <a:ext cx="15049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134153" name="Rectangle 9"/>
          <p:cNvSpPr>
            <a:spLocks noChangeArrowheads="1"/>
          </p:cNvSpPr>
          <p:nvPr/>
        </p:nvSpPr>
        <p:spPr bwMode="gray">
          <a:xfrm>
            <a:off x="2706688" y="2425700"/>
            <a:ext cx="15049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134154" name="Rectangle 10"/>
          <p:cNvSpPr>
            <a:spLocks noChangeArrowheads="1"/>
          </p:cNvSpPr>
          <p:nvPr/>
        </p:nvSpPr>
        <p:spPr bwMode="gray">
          <a:xfrm>
            <a:off x="4697413" y="2425700"/>
            <a:ext cx="15049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134155" name="Rectangle 11"/>
          <p:cNvSpPr>
            <a:spLocks noChangeArrowheads="1"/>
          </p:cNvSpPr>
          <p:nvPr/>
        </p:nvSpPr>
        <p:spPr bwMode="auto">
          <a:xfrm>
            <a:off x="3886200" y="3365500"/>
            <a:ext cx="12287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tx2"/>
                </a:solidFill>
              </a:rPr>
              <a:t>Add Your</a:t>
            </a:r>
          </a:p>
          <a:p>
            <a:r>
              <a:rPr lang="en-US" altLang="zh-CN">
                <a:solidFill>
                  <a:schemeClr val="tx2"/>
                </a:solidFill>
              </a:rPr>
              <a:t>Text here</a:t>
            </a:r>
            <a:endParaRPr lang="en-US" altLang="zh-CN" sz="1000">
              <a:solidFill>
                <a:schemeClr val="tx2"/>
              </a:solidFill>
            </a:endParaRPr>
          </a:p>
        </p:txBody>
      </p:sp>
      <p:sp>
        <p:nvSpPr>
          <p:cNvPr id="153612" name="AutoShape 12"/>
          <p:cNvSpPr>
            <a:spLocks noChangeArrowheads="1"/>
          </p:cNvSpPr>
          <p:nvPr/>
        </p:nvSpPr>
        <p:spPr bwMode="gray">
          <a:xfrm rot="2712372" flipV="1">
            <a:off x="2251869" y="3923506"/>
            <a:ext cx="2168525" cy="1795463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Righ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4157" name="Rectangle 13"/>
          <p:cNvSpPr>
            <a:spLocks noChangeArrowheads="1"/>
          </p:cNvSpPr>
          <p:nvPr/>
        </p:nvSpPr>
        <p:spPr bwMode="gray">
          <a:xfrm>
            <a:off x="2706688" y="4549775"/>
            <a:ext cx="15049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134158" name="Text Box 14"/>
          <p:cNvSpPr txBox="1">
            <a:spLocks noChangeArrowheads="1"/>
          </p:cNvSpPr>
          <p:nvPr/>
        </p:nvSpPr>
        <p:spPr bwMode="black">
          <a:xfrm>
            <a:off x="533400" y="1912938"/>
            <a:ext cx="2189163" cy="90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>
                <a:solidFill>
                  <a:schemeClr val="tx2"/>
                </a:solidFill>
              </a:rPr>
              <a:t>Add your title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>
                <a:solidFill>
                  <a:srgbClr val="1C1C1C"/>
                </a:solidFill>
              </a:rPr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>
                <a:solidFill>
                  <a:srgbClr val="1C1C1C"/>
                </a:solidFill>
              </a:rPr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solidFill>
                <a:srgbClr val="1C1C1C"/>
              </a:solidFill>
            </a:endParaRPr>
          </a:p>
        </p:txBody>
      </p:sp>
      <p:sp>
        <p:nvSpPr>
          <p:cNvPr id="134159" name="Text Box 15"/>
          <p:cNvSpPr txBox="1">
            <a:spLocks noChangeArrowheads="1"/>
          </p:cNvSpPr>
          <p:nvPr/>
        </p:nvSpPr>
        <p:spPr bwMode="black">
          <a:xfrm>
            <a:off x="6477000" y="4575175"/>
            <a:ext cx="2189163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>
                <a:solidFill>
                  <a:schemeClr val="tx2"/>
                </a:solidFill>
              </a:rPr>
              <a:t>Add your title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>
                <a:solidFill>
                  <a:schemeClr val="tx2"/>
                </a:solidFill>
              </a:rPr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>
                <a:solidFill>
                  <a:schemeClr val="tx2"/>
                </a:solidFill>
              </a:rPr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solidFill>
                <a:schemeClr val="tx2"/>
              </a:solidFill>
            </a:endParaRPr>
          </a:p>
        </p:txBody>
      </p:sp>
      <p:sp>
        <p:nvSpPr>
          <p:cNvPr id="134160" name="Text Box 16"/>
          <p:cNvSpPr txBox="1">
            <a:spLocks noChangeArrowheads="1"/>
          </p:cNvSpPr>
          <p:nvPr/>
        </p:nvSpPr>
        <p:spPr bwMode="black">
          <a:xfrm>
            <a:off x="477838" y="4656138"/>
            <a:ext cx="2189162" cy="90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>
                <a:solidFill>
                  <a:schemeClr val="tx2"/>
                </a:solidFill>
              </a:rPr>
              <a:t>Add your title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>
                <a:solidFill>
                  <a:schemeClr val="tx2"/>
                </a:solidFill>
              </a:rPr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>
                <a:solidFill>
                  <a:schemeClr val="tx2"/>
                </a:solidFill>
              </a:rPr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solidFill>
                <a:schemeClr val="tx2"/>
              </a:solidFill>
            </a:endParaRPr>
          </a:p>
        </p:txBody>
      </p:sp>
      <p:sp>
        <p:nvSpPr>
          <p:cNvPr id="134161" name="Text Box 17"/>
          <p:cNvSpPr txBox="1">
            <a:spLocks noChangeArrowheads="1"/>
          </p:cNvSpPr>
          <p:nvPr/>
        </p:nvSpPr>
        <p:spPr bwMode="black">
          <a:xfrm>
            <a:off x="6477000" y="1908175"/>
            <a:ext cx="2189163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>
                <a:solidFill>
                  <a:schemeClr val="tx2"/>
                </a:solidFill>
              </a:rPr>
              <a:t>Add your title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>
                <a:solidFill>
                  <a:srgbClr val="1C1C1C"/>
                </a:solidFill>
              </a:rPr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>
                <a:solidFill>
                  <a:srgbClr val="1C1C1C"/>
                </a:solidFill>
              </a:rPr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284675" name="AutoShape 3"/>
          <p:cNvSpPr>
            <a:spLocks noChangeArrowheads="1"/>
          </p:cNvSpPr>
          <p:nvPr/>
        </p:nvSpPr>
        <p:spPr bwMode="gray">
          <a:xfrm rot="2712372" flipH="1">
            <a:off x="4521201" y="1884362"/>
            <a:ext cx="2189162" cy="1795463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5172" name="AutoShape 4"/>
          <p:cNvSpPr>
            <a:spLocks noChangeArrowheads="1"/>
          </p:cNvSpPr>
          <p:nvPr/>
        </p:nvSpPr>
        <p:spPr bwMode="gray">
          <a:xfrm>
            <a:off x="3459163" y="2894013"/>
            <a:ext cx="2030412" cy="2030412"/>
          </a:xfrm>
          <a:prstGeom prst="diamond">
            <a:avLst/>
          </a:prstGeom>
          <a:gradFill rotWithShape="1">
            <a:gsLst>
              <a:gs pos="0">
                <a:srgbClr val="101010"/>
              </a:gs>
              <a:gs pos="50000">
                <a:srgbClr val="FFFFFF"/>
              </a:gs>
              <a:gs pos="100000">
                <a:srgbClr val="101010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Normal4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4677" name="AutoShape 5"/>
          <p:cNvSpPr>
            <a:spLocks noChangeArrowheads="1"/>
          </p:cNvSpPr>
          <p:nvPr/>
        </p:nvSpPr>
        <p:spPr bwMode="gray">
          <a:xfrm rot="-2712372">
            <a:off x="2252662" y="1873251"/>
            <a:ext cx="2189163" cy="1795462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5174" name="AutoShape 6"/>
          <p:cNvSpPr>
            <a:spLocks noChangeArrowheads="1"/>
          </p:cNvSpPr>
          <p:nvPr/>
        </p:nvSpPr>
        <p:spPr bwMode="gray">
          <a:xfrm>
            <a:off x="3471863" y="2889250"/>
            <a:ext cx="2028825" cy="2028825"/>
          </a:xfrm>
          <a:prstGeom prst="diamond">
            <a:avLst/>
          </a:prstGeom>
          <a:solidFill>
            <a:srgbClr val="DEE31D">
              <a:alpha val="38823"/>
            </a:srgbClr>
          </a:solidFill>
          <a:ln w="9525">
            <a:miter lim="800000"/>
            <a:headEnd/>
            <a:tailEnd/>
          </a:ln>
          <a:scene3d>
            <a:camera prst="legacyObliqueBottom"/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rgbClr val="DEE31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4679" name="AutoShape 7"/>
          <p:cNvSpPr>
            <a:spLocks noChangeArrowheads="1"/>
          </p:cNvSpPr>
          <p:nvPr/>
        </p:nvSpPr>
        <p:spPr bwMode="gray">
          <a:xfrm rot="-2712372" flipH="1" flipV="1">
            <a:off x="4505325" y="4146551"/>
            <a:ext cx="2230437" cy="1795462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>
                  <a:gamma/>
                  <a:tint val="57647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Lef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gray">
          <a:xfrm>
            <a:off x="4697413" y="4765675"/>
            <a:ext cx="16002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 b="1">
                <a:solidFill>
                  <a:schemeClr val="bg1"/>
                </a:solidFill>
              </a:rPr>
              <a:t>Click to add Text</a:t>
            </a:r>
          </a:p>
        </p:txBody>
      </p:sp>
      <p:sp>
        <p:nvSpPr>
          <p:cNvPr id="135177" name="Rectangle 9"/>
          <p:cNvSpPr>
            <a:spLocks noChangeArrowheads="1"/>
          </p:cNvSpPr>
          <p:nvPr/>
        </p:nvSpPr>
        <p:spPr bwMode="gray">
          <a:xfrm>
            <a:off x="2706688" y="2641600"/>
            <a:ext cx="16002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 b="1">
                <a:solidFill>
                  <a:schemeClr val="bg1"/>
                </a:solidFill>
              </a:rPr>
              <a:t>Click to add Text</a:t>
            </a:r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gray">
          <a:xfrm>
            <a:off x="4697413" y="2641600"/>
            <a:ext cx="16002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 b="1">
                <a:solidFill>
                  <a:schemeClr val="bg1"/>
                </a:solidFill>
              </a:rPr>
              <a:t>Click to add Text</a:t>
            </a:r>
          </a:p>
        </p:txBody>
      </p:sp>
      <p:sp>
        <p:nvSpPr>
          <p:cNvPr id="284683" name="AutoShape 11"/>
          <p:cNvSpPr>
            <a:spLocks noChangeArrowheads="1"/>
          </p:cNvSpPr>
          <p:nvPr/>
        </p:nvSpPr>
        <p:spPr bwMode="gray">
          <a:xfrm rot="2712372" flipV="1">
            <a:off x="2251869" y="4139406"/>
            <a:ext cx="2168525" cy="1795463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Righ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gray">
          <a:xfrm>
            <a:off x="2706688" y="4765675"/>
            <a:ext cx="16002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 b="1">
                <a:solidFill>
                  <a:schemeClr val="bg1"/>
                </a:solidFill>
              </a:rPr>
              <a:t>Click to add Text</a:t>
            </a:r>
          </a:p>
        </p:txBody>
      </p:sp>
      <p:sp>
        <p:nvSpPr>
          <p:cNvPr id="135181" name="Text Box 13"/>
          <p:cNvSpPr txBox="1">
            <a:spLocks noChangeArrowheads="1"/>
          </p:cNvSpPr>
          <p:nvPr/>
        </p:nvSpPr>
        <p:spPr bwMode="black">
          <a:xfrm>
            <a:off x="533400" y="2128838"/>
            <a:ext cx="2189163" cy="90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>
                <a:solidFill>
                  <a:srgbClr val="F4E59C"/>
                </a:solidFill>
              </a:rPr>
              <a:t>Add your title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/>
          </a:p>
        </p:txBody>
      </p:sp>
      <p:sp>
        <p:nvSpPr>
          <p:cNvPr id="135182" name="Text Box 14"/>
          <p:cNvSpPr txBox="1">
            <a:spLocks noChangeArrowheads="1"/>
          </p:cNvSpPr>
          <p:nvPr/>
        </p:nvSpPr>
        <p:spPr bwMode="black">
          <a:xfrm>
            <a:off x="6477000" y="4791075"/>
            <a:ext cx="2189163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>
                <a:solidFill>
                  <a:schemeClr val="accent1"/>
                </a:solidFill>
              </a:rPr>
              <a:t>Add your title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/>
          </a:p>
        </p:txBody>
      </p:sp>
      <p:sp>
        <p:nvSpPr>
          <p:cNvPr id="135183" name="Text Box 15"/>
          <p:cNvSpPr txBox="1">
            <a:spLocks noChangeArrowheads="1"/>
          </p:cNvSpPr>
          <p:nvPr/>
        </p:nvSpPr>
        <p:spPr bwMode="black">
          <a:xfrm>
            <a:off x="477838" y="4872038"/>
            <a:ext cx="2189162" cy="90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>
                <a:solidFill>
                  <a:schemeClr val="tx2"/>
                </a:solidFill>
              </a:rPr>
              <a:t>Add your title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/>
          </a:p>
        </p:txBody>
      </p:sp>
      <p:sp>
        <p:nvSpPr>
          <p:cNvPr id="135184" name="Text Box 16"/>
          <p:cNvSpPr txBox="1">
            <a:spLocks noChangeArrowheads="1"/>
          </p:cNvSpPr>
          <p:nvPr/>
        </p:nvSpPr>
        <p:spPr bwMode="black">
          <a:xfrm>
            <a:off x="6477000" y="2124075"/>
            <a:ext cx="2189163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>
                <a:solidFill>
                  <a:schemeClr val="tx2"/>
                </a:solidFill>
              </a:rPr>
              <a:t>Add your title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/>
          </a:p>
        </p:txBody>
      </p:sp>
      <p:pic>
        <p:nvPicPr>
          <p:cNvPr id="135185" name="Picture 17" descr="1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2971800"/>
            <a:ext cx="18129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34819" name="Group 3"/>
          <p:cNvGrpSpPr>
            <a:grpSpLocks/>
          </p:cNvGrpSpPr>
          <p:nvPr/>
        </p:nvGrpSpPr>
        <p:grpSpPr bwMode="auto">
          <a:xfrm>
            <a:off x="1066800" y="4572000"/>
            <a:ext cx="6319838" cy="1219200"/>
            <a:chOff x="576" y="2880"/>
            <a:chExt cx="3981" cy="768"/>
          </a:xfrm>
        </p:grpSpPr>
        <p:sp>
          <p:nvSpPr>
            <p:cNvPr id="14340" name="AutoShape 4"/>
            <p:cNvSpPr>
              <a:spLocks noChangeArrowheads="1"/>
            </p:cNvSpPr>
            <p:nvPr/>
          </p:nvSpPr>
          <p:spPr bwMode="gray">
            <a:xfrm>
              <a:off x="576" y="2976"/>
              <a:ext cx="3981" cy="67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137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835" name="AutoShape 5"/>
            <p:cNvSpPr>
              <a:spLocks noChangeArrowheads="1"/>
            </p:cNvSpPr>
            <p:nvPr/>
          </p:nvSpPr>
          <p:spPr bwMode="gray">
            <a:xfrm>
              <a:off x="576" y="2880"/>
              <a:ext cx="3981" cy="519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2" name="AutoShape 6"/>
            <p:cNvSpPr>
              <a:spLocks noChangeArrowheads="1"/>
            </p:cNvSpPr>
            <p:nvPr/>
          </p:nvSpPr>
          <p:spPr bwMode="gray">
            <a:xfrm flipV="1">
              <a:off x="576" y="3216"/>
              <a:ext cx="3978" cy="240"/>
            </a:xfrm>
            <a:prstGeom prst="roundRect">
              <a:avLst>
                <a:gd name="adj" fmla="val 23750"/>
              </a:avLst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4820" name="Group 7"/>
          <p:cNvGrpSpPr>
            <a:grpSpLocks/>
          </p:cNvGrpSpPr>
          <p:nvPr/>
        </p:nvGrpSpPr>
        <p:grpSpPr bwMode="auto">
          <a:xfrm>
            <a:off x="1066800" y="3070225"/>
            <a:ext cx="6319838" cy="1219200"/>
            <a:chOff x="576" y="1934"/>
            <a:chExt cx="3981" cy="768"/>
          </a:xfrm>
        </p:grpSpPr>
        <p:sp>
          <p:nvSpPr>
            <p:cNvPr id="14344" name="AutoShape 8"/>
            <p:cNvSpPr>
              <a:spLocks noChangeArrowheads="1"/>
            </p:cNvSpPr>
            <p:nvPr/>
          </p:nvSpPr>
          <p:spPr bwMode="gray">
            <a:xfrm>
              <a:off x="576" y="2030"/>
              <a:ext cx="3981" cy="67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5137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832" name="AutoShape 9"/>
            <p:cNvSpPr>
              <a:spLocks noChangeArrowheads="1"/>
            </p:cNvSpPr>
            <p:nvPr/>
          </p:nvSpPr>
          <p:spPr bwMode="gray">
            <a:xfrm>
              <a:off x="576" y="1934"/>
              <a:ext cx="3981" cy="519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6" name="AutoShape 10"/>
            <p:cNvSpPr>
              <a:spLocks noChangeArrowheads="1"/>
            </p:cNvSpPr>
            <p:nvPr/>
          </p:nvSpPr>
          <p:spPr bwMode="gray">
            <a:xfrm flipV="1">
              <a:off x="576" y="2270"/>
              <a:ext cx="3978" cy="240"/>
            </a:xfrm>
            <a:prstGeom prst="roundRect">
              <a:avLst>
                <a:gd name="adj" fmla="val 23750"/>
              </a:avLst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4821" name="Group 11"/>
          <p:cNvGrpSpPr>
            <a:grpSpLocks/>
          </p:cNvGrpSpPr>
          <p:nvPr/>
        </p:nvGrpSpPr>
        <p:grpSpPr bwMode="auto">
          <a:xfrm>
            <a:off x="1066800" y="1600200"/>
            <a:ext cx="6319838" cy="1219200"/>
            <a:chOff x="576" y="1008"/>
            <a:chExt cx="3981" cy="768"/>
          </a:xfrm>
        </p:grpSpPr>
        <p:sp>
          <p:nvSpPr>
            <p:cNvPr id="14348" name="AutoShape 12"/>
            <p:cNvSpPr>
              <a:spLocks noChangeArrowheads="1"/>
            </p:cNvSpPr>
            <p:nvPr/>
          </p:nvSpPr>
          <p:spPr bwMode="gray">
            <a:xfrm>
              <a:off x="576" y="1104"/>
              <a:ext cx="3981" cy="67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5137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829" name="AutoShape 13"/>
            <p:cNvSpPr>
              <a:spLocks noChangeArrowheads="1"/>
            </p:cNvSpPr>
            <p:nvPr/>
          </p:nvSpPr>
          <p:spPr bwMode="gray">
            <a:xfrm>
              <a:off x="576" y="1008"/>
              <a:ext cx="3981" cy="519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0" name="AutoShape 14"/>
            <p:cNvSpPr>
              <a:spLocks noChangeArrowheads="1"/>
            </p:cNvSpPr>
            <p:nvPr/>
          </p:nvSpPr>
          <p:spPr bwMode="gray">
            <a:xfrm flipV="1">
              <a:off x="576" y="1344"/>
              <a:ext cx="3978" cy="240"/>
            </a:xfrm>
            <a:prstGeom prst="roundRect">
              <a:avLst>
                <a:gd name="adj" fmla="val 23750"/>
              </a:avLst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4822" name="Rectangle 15"/>
          <p:cNvSpPr>
            <a:spLocks noChangeArrowheads="1"/>
          </p:cNvSpPr>
          <p:nvPr/>
        </p:nvSpPr>
        <p:spPr bwMode="gray">
          <a:xfrm>
            <a:off x="1219200" y="1676400"/>
            <a:ext cx="2613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b="1">
                <a:solidFill>
                  <a:schemeClr val="bg1"/>
                </a:solidFill>
              </a:rPr>
              <a:t> </a:t>
            </a:r>
            <a:r>
              <a:rPr lang="en-US" altLang="zh-CN" b="1">
                <a:solidFill>
                  <a:schemeClr val="bg1"/>
                </a:solidFill>
              </a:rPr>
              <a:t>Add your title in here</a:t>
            </a:r>
          </a:p>
        </p:txBody>
      </p:sp>
      <p:sp>
        <p:nvSpPr>
          <p:cNvPr id="34823" name="Rectangle 16"/>
          <p:cNvSpPr>
            <a:spLocks noChangeArrowheads="1"/>
          </p:cNvSpPr>
          <p:nvPr/>
        </p:nvSpPr>
        <p:spPr bwMode="gray">
          <a:xfrm>
            <a:off x="1219200" y="3146425"/>
            <a:ext cx="2613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b="1">
                <a:solidFill>
                  <a:schemeClr val="bg1"/>
                </a:solidFill>
              </a:rPr>
              <a:t> </a:t>
            </a:r>
            <a:r>
              <a:rPr lang="en-US" altLang="zh-CN" b="1">
                <a:solidFill>
                  <a:schemeClr val="bg1"/>
                </a:solidFill>
              </a:rPr>
              <a:t>Add your title in here</a:t>
            </a:r>
          </a:p>
        </p:txBody>
      </p:sp>
      <p:sp>
        <p:nvSpPr>
          <p:cNvPr id="34824" name="Rectangle 17"/>
          <p:cNvSpPr>
            <a:spLocks noChangeArrowheads="1"/>
          </p:cNvSpPr>
          <p:nvPr/>
        </p:nvSpPr>
        <p:spPr bwMode="gray">
          <a:xfrm>
            <a:off x="1219200" y="4648200"/>
            <a:ext cx="2613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b="1">
                <a:solidFill>
                  <a:schemeClr val="bg1"/>
                </a:solidFill>
              </a:rPr>
              <a:t> </a:t>
            </a:r>
            <a:r>
              <a:rPr lang="en-US" altLang="zh-CN" b="1">
                <a:solidFill>
                  <a:schemeClr val="bg1"/>
                </a:solidFill>
              </a:rPr>
              <a:t>Add your title in here</a:t>
            </a:r>
          </a:p>
        </p:txBody>
      </p:sp>
      <p:sp>
        <p:nvSpPr>
          <p:cNvPr id="34825" name="AutoShape 18"/>
          <p:cNvSpPr>
            <a:spLocks noChangeArrowheads="1"/>
          </p:cNvSpPr>
          <p:nvPr/>
        </p:nvSpPr>
        <p:spPr bwMode="gray">
          <a:xfrm>
            <a:off x="2971800" y="2286000"/>
            <a:ext cx="5257800" cy="533400"/>
          </a:xfrm>
          <a:prstGeom prst="roundRect">
            <a:avLst>
              <a:gd name="adj" fmla="val 29463"/>
            </a:avLst>
          </a:prstGeom>
          <a:solidFill>
            <a:schemeClr val="bg1"/>
          </a:solidFill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ThemeGallery is a Design Digital Content &amp; Contents mall </a:t>
            </a:r>
          </a:p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developed by Guild Design Inc.</a:t>
            </a:r>
          </a:p>
        </p:txBody>
      </p:sp>
      <p:sp>
        <p:nvSpPr>
          <p:cNvPr id="34826" name="AutoShape 19"/>
          <p:cNvSpPr>
            <a:spLocks noChangeArrowheads="1"/>
          </p:cNvSpPr>
          <p:nvPr/>
        </p:nvSpPr>
        <p:spPr bwMode="gray">
          <a:xfrm>
            <a:off x="2971800" y="3733800"/>
            <a:ext cx="5257800" cy="533400"/>
          </a:xfrm>
          <a:prstGeom prst="roundRect">
            <a:avLst>
              <a:gd name="adj" fmla="val 29463"/>
            </a:avLst>
          </a:prstGeom>
          <a:solidFill>
            <a:schemeClr val="bg1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ThemeGallery is a Design Digital Content &amp; Contents mall </a:t>
            </a:r>
          </a:p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developed by Guild Design Inc.</a:t>
            </a:r>
          </a:p>
        </p:txBody>
      </p:sp>
      <p:sp>
        <p:nvSpPr>
          <p:cNvPr id="34827" name="AutoShape 20"/>
          <p:cNvSpPr>
            <a:spLocks noChangeArrowheads="1"/>
          </p:cNvSpPr>
          <p:nvPr/>
        </p:nvSpPr>
        <p:spPr bwMode="gray">
          <a:xfrm>
            <a:off x="2971800" y="5237163"/>
            <a:ext cx="5257800" cy="533400"/>
          </a:xfrm>
          <a:prstGeom prst="roundRect">
            <a:avLst>
              <a:gd name="adj" fmla="val 29463"/>
            </a:avLst>
          </a:prstGeom>
          <a:solidFill>
            <a:schemeClr val="bg1"/>
          </a:solidFill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ThemeGallery is a Design Digital Content &amp; Contents mall </a:t>
            </a:r>
          </a:p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339972" name="Puzzle3"/>
          <p:cNvSpPr>
            <a:spLocks noEditPoints="1" noChangeArrowheads="1"/>
          </p:cNvSpPr>
          <p:nvPr/>
        </p:nvSpPr>
        <p:spPr bwMode="gray">
          <a:xfrm>
            <a:off x="6156325" y="1916113"/>
            <a:ext cx="1766888" cy="2398712"/>
          </a:xfrm>
          <a:custGeom>
            <a:avLst/>
            <a:gdLst>
              <a:gd name="T0" fmla="*/ 10391 w 21600"/>
              <a:gd name="T1" fmla="*/ 15806 h 21600"/>
              <a:gd name="T2" fmla="*/ 20551 w 21600"/>
              <a:gd name="T3" fmla="*/ 21088 h 21600"/>
              <a:gd name="T4" fmla="*/ 13180 w 21600"/>
              <a:gd name="T5" fmla="*/ 13801 h 21600"/>
              <a:gd name="T6" fmla="*/ 20551 w 21600"/>
              <a:gd name="T7" fmla="*/ 7025 h 21600"/>
              <a:gd name="T8" fmla="*/ 10500 w 21600"/>
              <a:gd name="T9" fmla="*/ 52 h 21600"/>
              <a:gd name="T10" fmla="*/ 692 w 21600"/>
              <a:gd name="T11" fmla="*/ 6802 h 21600"/>
              <a:gd name="T12" fmla="*/ 8064 w 21600"/>
              <a:gd name="T13" fmla="*/ 13526 h 21600"/>
              <a:gd name="T14" fmla="*/ 692 w 21600"/>
              <a:gd name="T15" fmla="*/ 21088 h 21600"/>
              <a:gd name="T16" fmla="*/ 2273 w 21600"/>
              <a:gd name="T17" fmla="*/ 7719 h 21600"/>
              <a:gd name="T18" fmla="*/ 19149 w 21600"/>
              <a:gd name="T19" fmla="*/ 202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6600">
                  <a:gamma/>
                  <a:tint val="66667"/>
                  <a:invGamma/>
                </a:srgbClr>
              </a:gs>
            </a:gsLst>
            <a:lin ang="54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9973" name="Puzzle2"/>
          <p:cNvSpPr>
            <a:spLocks noEditPoints="1" noChangeArrowheads="1"/>
          </p:cNvSpPr>
          <p:nvPr/>
        </p:nvSpPr>
        <p:spPr bwMode="gray">
          <a:xfrm>
            <a:off x="3059113" y="3716338"/>
            <a:ext cx="2820987" cy="2185987"/>
          </a:xfrm>
          <a:custGeom>
            <a:avLst/>
            <a:gdLst>
              <a:gd name="T0" fmla="*/ 11 w 21600"/>
              <a:gd name="T1" fmla="*/ 13386 h 21600"/>
              <a:gd name="T2" fmla="*/ 4202 w 21600"/>
              <a:gd name="T3" fmla="*/ 21161 h 21600"/>
              <a:gd name="T4" fmla="*/ 10400 w 21600"/>
              <a:gd name="T5" fmla="*/ 13909 h 21600"/>
              <a:gd name="T6" fmla="*/ 16821 w 21600"/>
              <a:gd name="T7" fmla="*/ 21190 h 21600"/>
              <a:gd name="T8" fmla="*/ 21600 w 21600"/>
              <a:gd name="T9" fmla="*/ 15083 h 21600"/>
              <a:gd name="T10" fmla="*/ 16889 w 21600"/>
              <a:gd name="T11" fmla="*/ 5739 h 21600"/>
              <a:gd name="T12" fmla="*/ 10800 w 21600"/>
              <a:gd name="T13" fmla="*/ 28 h 21600"/>
              <a:gd name="T14" fmla="*/ 4202 w 21600"/>
              <a:gd name="T15" fmla="*/ 5894 h 21600"/>
              <a:gd name="T16" fmla="*/ 5388 w 21600"/>
              <a:gd name="T17" fmla="*/ 6742 h 21600"/>
              <a:gd name="T18" fmla="*/ 16177 w 21600"/>
              <a:gd name="T19" fmla="*/ 204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CC00">
                  <a:gamma/>
                  <a:tint val="54510"/>
                  <a:invGamma/>
                </a:srgbClr>
              </a:gs>
            </a:gsLst>
            <a:lin ang="54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9974" name="Puzzle4"/>
          <p:cNvSpPr>
            <a:spLocks noEditPoints="1" noChangeArrowheads="1"/>
          </p:cNvSpPr>
          <p:nvPr/>
        </p:nvSpPr>
        <p:spPr bwMode="gray">
          <a:xfrm>
            <a:off x="684213" y="4292600"/>
            <a:ext cx="1700212" cy="2794000"/>
          </a:xfrm>
          <a:custGeom>
            <a:avLst/>
            <a:gdLst>
              <a:gd name="T0" fmla="*/ 8307 w 21600"/>
              <a:gd name="T1" fmla="*/ 11593 h 21600"/>
              <a:gd name="T2" fmla="*/ 453 w 21600"/>
              <a:gd name="T3" fmla="*/ 16938 h 21600"/>
              <a:gd name="T4" fmla="*/ 11500 w 21600"/>
              <a:gd name="T5" fmla="*/ 21600 h 21600"/>
              <a:gd name="T6" fmla="*/ 20920 w 21600"/>
              <a:gd name="T7" fmla="*/ 16751 h 21600"/>
              <a:gd name="T8" fmla="*/ 13972 w 21600"/>
              <a:gd name="T9" fmla="*/ 10888 h 21600"/>
              <a:gd name="T10" fmla="*/ 21033 w 21600"/>
              <a:gd name="T11" fmla="*/ 4716 h 21600"/>
              <a:gd name="T12" fmla="*/ 11102 w 21600"/>
              <a:gd name="T13" fmla="*/ 11 h 21600"/>
              <a:gd name="T14" fmla="*/ 453 w 21600"/>
              <a:gd name="T15" fmla="*/ 4716 h 21600"/>
              <a:gd name="T16" fmla="*/ 2076 w 21600"/>
              <a:gd name="T17" fmla="*/ 5664 h 21600"/>
              <a:gd name="T18" fmla="*/ 20203 w 21600"/>
              <a:gd name="T19" fmla="*/ 1598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gradFill rotWithShape="1">
            <a:gsLst>
              <a:gs pos="0">
                <a:srgbClr val="20AE3E"/>
              </a:gs>
              <a:gs pos="100000">
                <a:srgbClr val="20AE3E">
                  <a:gamma/>
                  <a:tint val="51373"/>
                  <a:invGamma/>
                </a:srgbClr>
              </a:gs>
            </a:gsLst>
            <a:lin ang="189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9975" name="Puzzle1"/>
          <p:cNvSpPr>
            <a:spLocks noEditPoints="1" noChangeArrowheads="1"/>
          </p:cNvSpPr>
          <p:nvPr/>
        </p:nvSpPr>
        <p:spPr bwMode="gray">
          <a:xfrm>
            <a:off x="611188" y="1844675"/>
            <a:ext cx="2855912" cy="1665288"/>
          </a:xfrm>
          <a:custGeom>
            <a:avLst/>
            <a:gdLst>
              <a:gd name="T0" fmla="*/ 16740 w 21600"/>
              <a:gd name="T1" fmla="*/ 21078 h 21600"/>
              <a:gd name="T2" fmla="*/ 16976 w 21600"/>
              <a:gd name="T3" fmla="*/ 521 h 21600"/>
              <a:gd name="T4" fmla="*/ 4725 w 21600"/>
              <a:gd name="T5" fmla="*/ 856 h 21600"/>
              <a:gd name="T6" fmla="*/ 5040 w 21600"/>
              <a:gd name="T7" fmla="*/ 21004 h 21600"/>
              <a:gd name="T8" fmla="*/ 10811 w 21600"/>
              <a:gd name="T9" fmla="*/ 12885 h 21600"/>
              <a:gd name="T10" fmla="*/ 10845 w 21600"/>
              <a:gd name="T11" fmla="*/ 8714 h 21600"/>
              <a:gd name="T12" fmla="*/ 21600 w 21600"/>
              <a:gd name="T13" fmla="*/ 10000 h 21600"/>
              <a:gd name="T14" fmla="*/ 56 w 21600"/>
              <a:gd name="T15" fmla="*/ 10000 h 21600"/>
              <a:gd name="T16" fmla="*/ 6086 w 21600"/>
              <a:gd name="T17" fmla="*/ 2569 h 21600"/>
              <a:gd name="T18" fmla="*/ 16132 w 21600"/>
              <a:gd name="T19" fmla="*/ 195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72549"/>
                  <a:invGamma/>
                </a:schemeClr>
              </a:gs>
            </a:gsLst>
            <a:lin ang="54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6199" name="Text Box 8"/>
          <p:cNvSpPr txBox="1">
            <a:spLocks noChangeArrowheads="1"/>
          </p:cNvSpPr>
          <p:nvPr/>
        </p:nvSpPr>
        <p:spPr bwMode="auto">
          <a:xfrm>
            <a:off x="6483350" y="3962400"/>
            <a:ext cx="1746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5F5F5F"/>
                </a:solidFill>
              </a:rPr>
              <a:t>Add Your Text</a:t>
            </a:r>
          </a:p>
        </p:txBody>
      </p:sp>
      <p:sp>
        <p:nvSpPr>
          <p:cNvPr id="136200" name="Text Box 9"/>
          <p:cNvSpPr txBox="1">
            <a:spLocks noChangeArrowheads="1"/>
          </p:cNvSpPr>
          <p:nvPr/>
        </p:nvSpPr>
        <p:spPr bwMode="auto">
          <a:xfrm>
            <a:off x="844550" y="33528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US" altLang="zh-CN" b="1">
                <a:solidFill>
                  <a:srgbClr val="5F5F5F"/>
                </a:solidFill>
              </a:rPr>
              <a:t>Add Your Text</a:t>
            </a:r>
          </a:p>
        </p:txBody>
      </p:sp>
      <p:sp>
        <p:nvSpPr>
          <p:cNvPr id="136201" name="Text Box 10"/>
          <p:cNvSpPr txBox="1">
            <a:spLocks noChangeArrowheads="1"/>
          </p:cNvSpPr>
          <p:nvPr/>
        </p:nvSpPr>
        <p:spPr bwMode="auto">
          <a:xfrm>
            <a:off x="2444750" y="14478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US" altLang="zh-CN" b="1">
                <a:solidFill>
                  <a:srgbClr val="5F5F5F"/>
                </a:solidFill>
              </a:rPr>
              <a:t>Add Your Text</a:t>
            </a:r>
          </a:p>
        </p:txBody>
      </p:sp>
      <p:sp>
        <p:nvSpPr>
          <p:cNvPr id="136202" name="Text Box 11"/>
          <p:cNvSpPr txBox="1">
            <a:spLocks noChangeArrowheads="1"/>
          </p:cNvSpPr>
          <p:nvPr/>
        </p:nvSpPr>
        <p:spPr bwMode="auto">
          <a:xfrm>
            <a:off x="4273550" y="5638800"/>
            <a:ext cx="28114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5F5F5F"/>
                </a:solidFill>
              </a:rPr>
              <a:t>Add Your Text</a:t>
            </a:r>
          </a:p>
        </p:txBody>
      </p:sp>
      <p:sp>
        <p:nvSpPr>
          <p:cNvPr id="136203" name="Rectangle 12"/>
          <p:cNvSpPr>
            <a:spLocks noChangeArrowheads="1"/>
          </p:cNvSpPr>
          <p:nvPr/>
        </p:nvSpPr>
        <p:spPr bwMode="gray">
          <a:xfrm>
            <a:off x="1155700" y="990600"/>
            <a:ext cx="6934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lnSpc>
                <a:spcPct val="80000"/>
              </a:lnSpc>
              <a:spcBef>
                <a:spcPct val="20000"/>
              </a:spcBef>
            </a:pPr>
            <a:r>
              <a:rPr lang="en-US" altLang="zh-CN" sz="1200" b="1"/>
              <a:t>You can briefly add outline of this slide page in this text box.</a:t>
            </a:r>
          </a:p>
          <a:p>
            <a:pPr marL="342900" indent="-342900" algn="r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zh-CN" altLang="en-US" sz="1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pic>
        <p:nvPicPr>
          <p:cNvPr id="137219" name="Picture 3" descr="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295400"/>
            <a:ext cx="4724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20" name="Text Box 4"/>
          <p:cNvSpPr txBox="1">
            <a:spLocks noChangeArrowheads="1"/>
          </p:cNvSpPr>
          <p:nvPr/>
        </p:nvSpPr>
        <p:spPr bwMode="black">
          <a:xfrm>
            <a:off x="1066800" y="1981200"/>
            <a:ext cx="2016125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/>
              <a:t>Add your title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/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black">
          <a:xfrm>
            <a:off x="5029200" y="5486400"/>
            <a:ext cx="2189163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/>
              <a:t>Add your title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/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black">
          <a:xfrm>
            <a:off x="1143000" y="5029200"/>
            <a:ext cx="2016125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/>
              <a:t>Add your title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/>
          </a:p>
        </p:txBody>
      </p:sp>
      <p:sp>
        <p:nvSpPr>
          <p:cNvPr id="137223" name="Text Box 7"/>
          <p:cNvSpPr txBox="1">
            <a:spLocks noChangeArrowheads="1"/>
          </p:cNvSpPr>
          <p:nvPr/>
        </p:nvSpPr>
        <p:spPr bwMode="black">
          <a:xfrm>
            <a:off x="6096000" y="3352800"/>
            <a:ext cx="2189163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/>
              <a:t>Add your title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138243" name="Group 3"/>
          <p:cNvGrpSpPr>
            <a:grpSpLocks/>
          </p:cNvGrpSpPr>
          <p:nvPr/>
        </p:nvGrpSpPr>
        <p:grpSpPr bwMode="auto">
          <a:xfrm>
            <a:off x="1752600" y="1447800"/>
            <a:ext cx="4495800" cy="4514850"/>
            <a:chOff x="1824" y="633"/>
            <a:chExt cx="2834" cy="2849"/>
          </a:xfrm>
        </p:grpSpPr>
        <p:sp>
          <p:nvSpPr>
            <p:cNvPr id="128004" name="Puzzle3"/>
            <p:cNvSpPr>
              <a:spLocks noEditPoints="1" noChangeArrowheads="1"/>
            </p:cNvSpPr>
            <p:nvPr/>
          </p:nvSpPr>
          <p:spPr bwMode="gray">
            <a:xfrm>
              <a:off x="3204" y="633"/>
              <a:ext cx="1114" cy="1514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gradFill rotWithShape="1">
              <a:gsLst>
                <a:gs pos="0">
                  <a:srgbClr val="FF6600"/>
                </a:gs>
                <a:gs pos="100000">
                  <a:srgbClr val="FF6600">
                    <a:gamma/>
                    <a:tint val="66667"/>
                    <a:invGamma/>
                  </a:srgbClr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8005" name="Puzzle2"/>
            <p:cNvSpPr>
              <a:spLocks noEditPoints="1" noChangeArrowheads="1"/>
            </p:cNvSpPr>
            <p:nvPr/>
          </p:nvSpPr>
          <p:spPr bwMode="gray">
            <a:xfrm>
              <a:off x="2880" y="1736"/>
              <a:ext cx="1778" cy="1379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8006" name="Puzzle4"/>
            <p:cNvSpPr>
              <a:spLocks noEditPoints="1" noChangeArrowheads="1"/>
            </p:cNvSpPr>
            <p:nvPr/>
          </p:nvSpPr>
          <p:spPr bwMode="gray">
            <a:xfrm>
              <a:off x="2192" y="1719"/>
              <a:ext cx="1072" cy="1763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gradFill rotWithShape="1">
              <a:gsLst>
                <a:gs pos="0">
                  <a:srgbClr val="20AE3E"/>
                </a:gs>
                <a:gs pos="100000">
                  <a:srgbClr val="20AE3E">
                    <a:gamma/>
                    <a:tint val="51373"/>
                    <a:invGamma/>
                  </a:srgbClr>
                </a:gs>
              </a:gsLst>
              <a:lin ang="189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8007" name="Puzzle1"/>
            <p:cNvSpPr>
              <a:spLocks noEditPoints="1" noChangeArrowheads="1"/>
            </p:cNvSpPr>
            <p:nvPr/>
          </p:nvSpPr>
          <p:spPr bwMode="gray">
            <a:xfrm>
              <a:off x="1824" y="1091"/>
              <a:ext cx="1800" cy="1051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72549"/>
                    <a:invGamma/>
                  </a:schemeClr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38244" name="Text Box 8"/>
          <p:cNvSpPr txBox="1">
            <a:spLocks noChangeArrowheads="1"/>
          </p:cNvSpPr>
          <p:nvPr/>
        </p:nvSpPr>
        <p:spPr bwMode="auto">
          <a:xfrm>
            <a:off x="5943600" y="3962400"/>
            <a:ext cx="1746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5F5F5F"/>
                </a:solidFill>
              </a:rPr>
              <a:t>Add Your Text</a:t>
            </a:r>
          </a:p>
        </p:txBody>
      </p:sp>
      <p:sp>
        <p:nvSpPr>
          <p:cNvPr id="138245" name="Text Box 9"/>
          <p:cNvSpPr txBox="1">
            <a:spLocks noChangeArrowheads="1"/>
          </p:cNvSpPr>
          <p:nvPr/>
        </p:nvSpPr>
        <p:spPr bwMode="auto">
          <a:xfrm>
            <a:off x="304800" y="33528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US" altLang="zh-CN" b="1">
                <a:solidFill>
                  <a:srgbClr val="5F5F5F"/>
                </a:solidFill>
              </a:rPr>
              <a:t>Add Your Text</a:t>
            </a:r>
          </a:p>
        </p:txBody>
      </p:sp>
      <p:sp>
        <p:nvSpPr>
          <p:cNvPr id="138246" name="Text Box 10"/>
          <p:cNvSpPr txBox="1">
            <a:spLocks noChangeArrowheads="1"/>
          </p:cNvSpPr>
          <p:nvPr/>
        </p:nvSpPr>
        <p:spPr bwMode="auto">
          <a:xfrm>
            <a:off x="1905000" y="14478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US" altLang="zh-CN" b="1">
                <a:solidFill>
                  <a:srgbClr val="5F5F5F"/>
                </a:solidFill>
              </a:rPr>
              <a:t>Add Your Text</a:t>
            </a:r>
          </a:p>
        </p:txBody>
      </p:sp>
      <p:sp>
        <p:nvSpPr>
          <p:cNvPr id="138247" name="Text Box 11"/>
          <p:cNvSpPr txBox="1">
            <a:spLocks noChangeArrowheads="1"/>
          </p:cNvSpPr>
          <p:nvPr/>
        </p:nvSpPr>
        <p:spPr bwMode="auto">
          <a:xfrm>
            <a:off x="3733800" y="5638800"/>
            <a:ext cx="28114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5F5F5F"/>
                </a:solidFill>
              </a:rPr>
              <a:t>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3-D Pie Chart</a:t>
            </a:r>
          </a:p>
        </p:txBody>
      </p:sp>
      <p:grpSp>
        <p:nvGrpSpPr>
          <p:cNvPr id="139267" name="Group 3"/>
          <p:cNvGrpSpPr>
            <a:grpSpLocks/>
          </p:cNvGrpSpPr>
          <p:nvPr/>
        </p:nvGrpSpPr>
        <p:grpSpPr bwMode="auto">
          <a:xfrm>
            <a:off x="1676400" y="1600200"/>
            <a:ext cx="5294313" cy="4310063"/>
            <a:chOff x="1177" y="1296"/>
            <a:chExt cx="3335" cy="2715"/>
          </a:xfrm>
        </p:grpSpPr>
        <p:sp>
          <p:nvSpPr>
            <p:cNvPr id="231428" name="Freeform 4"/>
            <p:cNvSpPr>
              <a:spLocks/>
            </p:cNvSpPr>
            <p:nvPr/>
          </p:nvSpPr>
          <p:spPr bwMode="gray">
            <a:xfrm rot="-794496">
              <a:off x="2989" y="1859"/>
              <a:ext cx="725" cy="20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14"/>
                </a:cxn>
                <a:cxn ang="0">
                  <a:pos x="98" y="32"/>
                </a:cxn>
                <a:cxn ang="0">
                  <a:pos x="147" y="54"/>
                </a:cxn>
                <a:cxn ang="0">
                  <a:pos x="195" y="81"/>
                </a:cxn>
                <a:cxn ang="0">
                  <a:pos x="242" y="111"/>
                </a:cxn>
                <a:cxn ang="0">
                  <a:pos x="288" y="147"/>
                </a:cxn>
                <a:cxn ang="0">
                  <a:pos x="333" y="185"/>
                </a:cxn>
                <a:cxn ang="0">
                  <a:pos x="377" y="228"/>
                </a:cxn>
                <a:cxn ang="0">
                  <a:pos x="418" y="275"/>
                </a:cxn>
                <a:cxn ang="0">
                  <a:pos x="457" y="325"/>
                </a:cxn>
                <a:cxn ang="0">
                  <a:pos x="493" y="379"/>
                </a:cxn>
                <a:cxn ang="0">
                  <a:pos x="526" y="437"/>
                </a:cxn>
                <a:cxn ang="0">
                  <a:pos x="555" y="497"/>
                </a:cxn>
                <a:cxn ang="0">
                  <a:pos x="582" y="562"/>
                </a:cxn>
                <a:cxn ang="0">
                  <a:pos x="604" y="630"/>
                </a:cxn>
                <a:cxn ang="0">
                  <a:pos x="621" y="700"/>
                </a:cxn>
                <a:cxn ang="0">
                  <a:pos x="634" y="774"/>
                </a:cxn>
                <a:cxn ang="0">
                  <a:pos x="642" y="851"/>
                </a:cxn>
                <a:cxn ang="0">
                  <a:pos x="646" y="930"/>
                </a:cxn>
                <a:cxn ang="0">
                  <a:pos x="643" y="1011"/>
                </a:cxn>
                <a:cxn ang="0">
                  <a:pos x="636" y="1086"/>
                </a:cxn>
                <a:cxn ang="0">
                  <a:pos x="623" y="1160"/>
                </a:cxn>
                <a:cxn ang="0">
                  <a:pos x="607" y="1230"/>
                </a:cxn>
                <a:cxn ang="0">
                  <a:pos x="585" y="1297"/>
                </a:cxn>
                <a:cxn ang="0">
                  <a:pos x="561" y="1361"/>
                </a:cxn>
                <a:cxn ang="0">
                  <a:pos x="533" y="1421"/>
                </a:cxn>
                <a:cxn ang="0">
                  <a:pos x="500" y="1478"/>
                </a:cxn>
                <a:cxn ang="0">
                  <a:pos x="466" y="1532"/>
                </a:cxn>
                <a:cxn ang="0">
                  <a:pos x="428" y="1582"/>
                </a:cxn>
                <a:cxn ang="0">
                  <a:pos x="388" y="1627"/>
                </a:cxn>
                <a:cxn ang="0">
                  <a:pos x="345" y="1670"/>
                </a:cxn>
                <a:cxn ang="0">
                  <a:pos x="301" y="1709"/>
                </a:cxn>
                <a:cxn ang="0">
                  <a:pos x="254" y="1744"/>
                </a:cxn>
                <a:cxn ang="0">
                  <a:pos x="205" y="1776"/>
                </a:cxn>
                <a:cxn ang="0">
                  <a:pos x="156" y="1803"/>
                </a:cxn>
                <a:cxn ang="0">
                  <a:pos x="104" y="1826"/>
                </a:cxn>
                <a:cxn ang="0">
                  <a:pos x="53" y="1846"/>
                </a:cxn>
                <a:cxn ang="0">
                  <a:pos x="0" y="1861"/>
                </a:cxn>
                <a:cxn ang="0">
                  <a:pos x="0" y="0"/>
                </a:cxn>
              </a:cxnLst>
              <a:rect l="0" t="0" r="r" b="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9269" name="Freeform 5"/>
            <p:cNvSpPr>
              <a:spLocks/>
            </p:cNvSpPr>
            <p:nvPr/>
          </p:nvSpPr>
          <p:spPr bwMode="gray">
            <a:xfrm rot="5461794">
              <a:off x="1859" y="1577"/>
              <a:ext cx="725" cy="2089"/>
            </a:xfrm>
            <a:custGeom>
              <a:avLst/>
              <a:gdLst>
                <a:gd name="T0" fmla="*/ 0 w 646"/>
                <a:gd name="T1" fmla="*/ 0 h 1861"/>
                <a:gd name="T2" fmla="*/ 68 w 646"/>
                <a:gd name="T3" fmla="*/ 20 h 1861"/>
                <a:gd name="T4" fmla="*/ 138 w 646"/>
                <a:gd name="T5" fmla="*/ 45 h 1861"/>
                <a:gd name="T6" fmla="*/ 208 w 646"/>
                <a:gd name="T7" fmla="*/ 76 h 1861"/>
                <a:gd name="T8" fmla="*/ 276 w 646"/>
                <a:gd name="T9" fmla="*/ 114 h 1861"/>
                <a:gd name="T10" fmla="*/ 342 w 646"/>
                <a:gd name="T11" fmla="*/ 157 h 1861"/>
                <a:gd name="T12" fmla="*/ 407 w 646"/>
                <a:gd name="T13" fmla="*/ 208 h 1861"/>
                <a:gd name="T14" fmla="*/ 471 w 646"/>
                <a:gd name="T15" fmla="*/ 262 h 1861"/>
                <a:gd name="T16" fmla="*/ 533 w 646"/>
                <a:gd name="T17" fmla="*/ 322 h 1861"/>
                <a:gd name="T18" fmla="*/ 590 w 646"/>
                <a:gd name="T19" fmla="*/ 390 h 1861"/>
                <a:gd name="T20" fmla="*/ 646 w 646"/>
                <a:gd name="T21" fmla="*/ 460 h 1861"/>
                <a:gd name="T22" fmla="*/ 697 w 646"/>
                <a:gd name="T23" fmla="*/ 535 h 1861"/>
                <a:gd name="T24" fmla="*/ 743 w 646"/>
                <a:gd name="T25" fmla="*/ 619 h 1861"/>
                <a:gd name="T26" fmla="*/ 784 w 646"/>
                <a:gd name="T27" fmla="*/ 703 h 1861"/>
                <a:gd name="T28" fmla="*/ 823 w 646"/>
                <a:gd name="T29" fmla="*/ 795 h 1861"/>
                <a:gd name="T30" fmla="*/ 854 w 646"/>
                <a:gd name="T31" fmla="*/ 891 h 1861"/>
                <a:gd name="T32" fmla="*/ 878 w 646"/>
                <a:gd name="T33" fmla="*/ 990 h 1861"/>
                <a:gd name="T34" fmla="*/ 897 w 646"/>
                <a:gd name="T35" fmla="*/ 1094 h 1861"/>
                <a:gd name="T36" fmla="*/ 908 w 646"/>
                <a:gd name="T37" fmla="*/ 1203 h 1861"/>
                <a:gd name="T38" fmla="*/ 914 w 646"/>
                <a:gd name="T39" fmla="*/ 1316 h 1861"/>
                <a:gd name="T40" fmla="*/ 909 w 646"/>
                <a:gd name="T41" fmla="*/ 1430 h 1861"/>
                <a:gd name="T42" fmla="*/ 899 w 646"/>
                <a:gd name="T43" fmla="*/ 1536 h 1861"/>
                <a:gd name="T44" fmla="*/ 880 w 646"/>
                <a:gd name="T45" fmla="*/ 1641 h 1861"/>
                <a:gd name="T46" fmla="*/ 857 w 646"/>
                <a:gd name="T47" fmla="*/ 1740 h 1861"/>
                <a:gd name="T48" fmla="*/ 827 w 646"/>
                <a:gd name="T49" fmla="*/ 1834 h 1861"/>
                <a:gd name="T50" fmla="*/ 793 w 646"/>
                <a:gd name="T51" fmla="*/ 1925 h 1861"/>
                <a:gd name="T52" fmla="*/ 753 w 646"/>
                <a:gd name="T53" fmla="*/ 2009 h 1861"/>
                <a:gd name="T54" fmla="*/ 707 w 646"/>
                <a:gd name="T55" fmla="*/ 2090 h 1861"/>
                <a:gd name="T56" fmla="*/ 659 w 646"/>
                <a:gd name="T57" fmla="*/ 2168 h 1861"/>
                <a:gd name="T58" fmla="*/ 605 w 646"/>
                <a:gd name="T59" fmla="*/ 2238 h 1861"/>
                <a:gd name="T60" fmla="*/ 548 w 646"/>
                <a:gd name="T61" fmla="*/ 2301 h 1861"/>
                <a:gd name="T62" fmla="*/ 487 w 646"/>
                <a:gd name="T63" fmla="*/ 2363 h 1861"/>
                <a:gd name="T64" fmla="*/ 425 w 646"/>
                <a:gd name="T65" fmla="*/ 2417 h 1861"/>
                <a:gd name="T66" fmla="*/ 359 w 646"/>
                <a:gd name="T67" fmla="*/ 2467 h 1861"/>
                <a:gd name="T68" fmla="*/ 290 w 646"/>
                <a:gd name="T69" fmla="*/ 2512 h 1861"/>
                <a:gd name="T70" fmla="*/ 220 w 646"/>
                <a:gd name="T71" fmla="*/ 2550 h 1861"/>
                <a:gd name="T72" fmla="*/ 147 w 646"/>
                <a:gd name="T73" fmla="*/ 2583 h 1861"/>
                <a:gd name="T74" fmla="*/ 74 w 646"/>
                <a:gd name="T75" fmla="*/ 2611 h 1861"/>
                <a:gd name="T76" fmla="*/ 0 w 646"/>
                <a:gd name="T77" fmla="*/ 2632 h 1861"/>
                <a:gd name="T78" fmla="*/ 0 w 646"/>
                <a:gd name="T79" fmla="*/ 0 h 18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46"/>
                <a:gd name="T121" fmla="*/ 0 h 1861"/>
                <a:gd name="T122" fmla="*/ 646 w 646"/>
                <a:gd name="T123" fmla="*/ 1861 h 186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96600"/>
                </a:gs>
              </a:gsLst>
              <a:lin ang="0" scaled="1"/>
            </a:gra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270" name="Freeform 6"/>
            <p:cNvSpPr>
              <a:spLocks/>
            </p:cNvSpPr>
            <p:nvPr/>
          </p:nvSpPr>
          <p:spPr bwMode="gray">
            <a:xfrm rot="-7471624">
              <a:off x="3024" y="614"/>
              <a:ext cx="725" cy="2090"/>
            </a:xfrm>
            <a:custGeom>
              <a:avLst/>
              <a:gdLst>
                <a:gd name="T0" fmla="*/ 0 w 646"/>
                <a:gd name="T1" fmla="*/ 0 h 1861"/>
                <a:gd name="T2" fmla="*/ 68 w 646"/>
                <a:gd name="T3" fmla="*/ 20 h 1861"/>
                <a:gd name="T4" fmla="*/ 138 w 646"/>
                <a:gd name="T5" fmla="*/ 45 h 1861"/>
                <a:gd name="T6" fmla="*/ 208 w 646"/>
                <a:gd name="T7" fmla="*/ 77 h 1861"/>
                <a:gd name="T8" fmla="*/ 276 w 646"/>
                <a:gd name="T9" fmla="*/ 115 h 1861"/>
                <a:gd name="T10" fmla="*/ 342 w 646"/>
                <a:gd name="T11" fmla="*/ 157 h 1861"/>
                <a:gd name="T12" fmla="*/ 407 w 646"/>
                <a:gd name="T13" fmla="*/ 208 h 1861"/>
                <a:gd name="T14" fmla="*/ 471 w 646"/>
                <a:gd name="T15" fmla="*/ 263 h 1861"/>
                <a:gd name="T16" fmla="*/ 533 w 646"/>
                <a:gd name="T17" fmla="*/ 323 h 1861"/>
                <a:gd name="T18" fmla="*/ 590 w 646"/>
                <a:gd name="T19" fmla="*/ 390 h 1861"/>
                <a:gd name="T20" fmla="*/ 646 w 646"/>
                <a:gd name="T21" fmla="*/ 460 h 1861"/>
                <a:gd name="T22" fmla="*/ 697 w 646"/>
                <a:gd name="T23" fmla="*/ 537 h 1861"/>
                <a:gd name="T24" fmla="*/ 743 w 646"/>
                <a:gd name="T25" fmla="*/ 619 h 1861"/>
                <a:gd name="T26" fmla="*/ 784 w 646"/>
                <a:gd name="T27" fmla="*/ 704 h 1861"/>
                <a:gd name="T28" fmla="*/ 823 w 646"/>
                <a:gd name="T29" fmla="*/ 796 h 1861"/>
                <a:gd name="T30" fmla="*/ 854 w 646"/>
                <a:gd name="T31" fmla="*/ 893 h 1861"/>
                <a:gd name="T32" fmla="*/ 878 w 646"/>
                <a:gd name="T33" fmla="*/ 992 h 1861"/>
                <a:gd name="T34" fmla="*/ 897 w 646"/>
                <a:gd name="T35" fmla="*/ 1096 h 1861"/>
                <a:gd name="T36" fmla="*/ 908 w 646"/>
                <a:gd name="T37" fmla="*/ 1206 h 1861"/>
                <a:gd name="T38" fmla="*/ 914 w 646"/>
                <a:gd name="T39" fmla="*/ 1316 h 1861"/>
                <a:gd name="T40" fmla="*/ 909 w 646"/>
                <a:gd name="T41" fmla="*/ 1432 h 1861"/>
                <a:gd name="T42" fmla="*/ 899 w 646"/>
                <a:gd name="T43" fmla="*/ 1539 h 1861"/>
                <a:gd name="T44" fmla="*/ 880 w 646"/>
                <a:gd name="T45" fmla="*/ 1643 h 1861"/>
                <a:gd name="T46" fmla="*/ 857 w 646"/>
                <a:gd name="T47" fmla="*/ 1742 h 1861"/>
                <a:gd name="T48" fmla="*/ 827 w 646"/>
                <a:gd name="T49" fmla="*/ 1837 h 1861"/>
                <a:gd name="T50" fmla="*/ 793 w 646"/>
                <a:gd name="T51" fmla="*/ 1927 h 1861"/>
                <a:gd name="T52" fmla="*/ 753 w 646"/>
                <a:gd name="T53" fmla="*/ 2013 h 1861"/>
                <a:gd name="T54" fmla="*/ 707 w 646"/>
                <a:gd name="T55" fmla="*/ 2093 h 1861"/>
                <a:gd name="T56" fmla="*/ 659 w 646"/>
                <a:gd name="T57" fmla="*/ 2171 h 1861"/>
                <a:gd name="T58" fmla="*/ 605 w 646"/>
                <a:gd name="T59" fmla="*/ 2242 h 1861"/>
                <a:gd name="T60" fmla="*/ 548 w 646"/>
                <a:gd name="T61" fmla="*/ 2305 h 1861"/>
                <a:gd name="T62" fmla="*/ 487 w 646"/>
                <a:gd name="T63" fmla="*/ 2365 h 1861"/>
                <a:gd name="T64" fmla="*/ 425 w 646"/>
                <a:gd name="T65" fmla="*/ 2420 h 1861"/>
                <a:gd name="T66" fmla="*/ 359 w 646"/>
                <a:gd name="T67" fmla="*/ 2471 h 1861"/>
                <a:gd name="T68" fmla="*/ 290 w 646"/>
                <a:gd name="T69" fmla="*/ 2516 h 1861"/>
                <a:gd name="T70" fmla="*/ 220 w 646"/>
                <a:gd name="T71" fmla="*/ 2554 h 1861"/>
                <a:gd name="T72" fmla="*/ 147 w 646"/>
                <a:gd name="T73" fmla="*/ 2586 h 1861"/>
                <a:gd name="T74" fmla="*/ 74 w 646"/>
                <a:gd name="T75" fmla="*/ 2614 h 1861"/>
                <a:gd name="T76" fmla="*/ 0 w 646"/>
                <a:gd name="T77" fmla="*/ 2636 h 1861"/>
                <a:gd name="T78" fmla="*/ 0 w 646"/>
                <a:gd name="T79" fmla="*/ 0 h 18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46"/>
                <a:gd name="T121" fmla="*/ 0 h 1861"/>
                <a:gd name="T122" fmla="*/ 646 w 646"/>
                <a:gd name="T123" fmla="*/ 1861 h 186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5326AC"/>
                </a:gs>
              </a:gsLst>
              <a:lin ang="0" scaled="1"/>
            </a:gra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39271" name="Group 7"/>
            <p:cNvGrpSpPr>
              <a:grpSpLocks/>
            </p:cNvGrpSpPr>
            <p:nvPr/>
          </p:nvGrpSpPr>
          <p:grpSpPr bwMode="auto">
            <a:xfrm>
              <a:off x="1177" y="1440"/>
              <a:ext cx="3335" cy="2571"/>
              <a:chOff x="768" y="1104"/>
              <a:chExt cx="3984" cy="3072"/>
            </a:xfrm>
          </p:grpSpPr>
          <p:sp>
            <p:nvSpPr>
              <p:cNvPr id="139279" name="Freeform 8"/>
              <p:cNvSpPr>
                <a:spLocks/>
              </p:cNvSpPr>
              <p:nvPr/>
            </p:nvSpPr>
            <p:spPr bwMode="gray">
              <a:xfrm>
                <a:off x="2784" y="1680"/>
                <a:ext cx="866" cy="2496"/>
              </a:xfrm>
              <a:custGeom>
                <a:avLst/>
                <a:gdLst>
                  <a:gd name="T0" fmla="*/ 0 w 646"/>
                  <a:gd name="T1" fmla="*/ 0 h 1861"/>
                  <a:gd name="T2" fmla="*/ 115 w 646"/>
                  <a:gd name="T3" fmla="*/ 34 h 1861"/>
                  <a:gd name="T4" fmla="*/ 236 w 646"/>
                  <a:gd name="T5" fmla="*/ 78 h 1861"/>
                  <a:gd name="T6" fmla="*/ 354 w 646"/>
                  <a:gd name="T7" fmla="*/ 130 h 1861"/>
                  <a:gd name="T8" fmla="*/ 469 w 646"/>
                  <a:gd name="T9" fmla="*/ 196 h 1861"/>
                  <a:gd name="T10" fmla="*/ 582 w 646"/>
                  <a:gd name="T11" fmla="*/ 268 h 1861"/>
                  <a:gd name="T12" fmla="*/ 693 w 646"/>
                  <a:gd name="T13" fmla="*/ 354 h 1861"/>
                  <a:gd name="T14" fmla="*/ 802 w 646"/>
                  <a:gd name="T15" fmla="*/ 447 h 1861"/>
                  <a:gd name="T16" fmla="*/ 908 w 646"/>
                  <a:gd name="T17" fmla="*/ 550 h 1861"/>
                  <a:gd name="T18" fmla="*/ 1007 w 646"/>
                  <a:gd name="T19" fmla="*/ 664 h 1861"/>
                  <a:gd name="T20" fmla="*/ 1102 w 646"/>
                  <a:gd name="T21" fmla="*/ 785 h 1861"/>
                  <a:gd name="T22" fmla="*/ 1188 w 646"/>
                  <a:gd name="T23" fmla="*/ 913 h 1861"/>
                  <a:gd name="T24" fmla="*/ 1267 w 646"/>
                  <a:gd name="T25" fmla="*/ 1054 h 1861"/>
                  <a:gd name="T26" fmla="*/ 1337 w 646"/>
                  <a:gd name="T27" fmla="*/ 1200 h 1861"/>
                  <a:gd name="T28" fmla="*/ 1402 w 646"/>
                  <a:gd name="T29" fmla="*/ 1356 h 1861"/>
                  <a:gd name="T30" fmla="*/ 1456 w 646"/>
                  <a:gd name="T31" fmla="*/ 1520 h 1861"/>
                  <a:gd name="T32" fmla="*/ 1495 w 646"/>
                  <a:gd name="T33" fmla="*/ 1689 h 1861"/>
                  <a:gd name="T34" fmla="*/ 1527 w 646"/>
                  <a:gd name="T35" fmla="*/ 1867 h 1861"/>
                  <a:gd name="T36" fmla="*/ 1547 w 646"/>
                  <a:gd name="T37" fmla="*/ 2052 h 1861"/>
                  <a:gd name="T38" fmla="*/ 1556 w 646"/>
                  <a:gd name="T39" fmla="*/ 2243 h 1861"/>
                  <a:gd name="T40" fmla="*/ 1550 w 646"/>
                  <a:gd name="T41" fmla="*/ 2440 h 1861"/>
                  <a:gd name="T42" fmla="*/ 1532 w 646"/>
                  <a:gd name="T43" fmla="*/ 2621 h 1861"/>
                  <a:gd name="T44" fmla="*/ 1500 w 646"/>
                  <a:gd name="T45" fmla="*/ 2799 h 1861"/>
                  <a:gd name="T46" fmla="*/ 1463 w 646"/>
                  <a:gd name="T47" fmla="*/ 2968 h 1861"/>
                  <a:gd name="T48" fmla="*/ 1409 w 646"/>
                  <a:gd name="T49" fmla="*/ 3130 h 1861"/>
                  <a:gd name="T50" fmla="*/ 1351 w 646"/>
                  <a:gd name="T51" fmla="*/ 3283 h 1861"/>
                  <a:gd name="T52" fmla="*/ 1284 w 646"/>
                  <a:gd name="T53" fmla="*/ 3428 h 1861"/>
                  <a:gd name="T54" fmla="*/ 1204 w 646"/>
                  <a:gd name="T55" fmla="*/ 3565 h 1861"/>
                  <a:gd name="T56" fmla="*/ 1123 w 646"/>
                  <a:gd name="T57" fmla="*/ 3696 h 1861"/>
                  <a:gd name="T58" fmla="*/ 1031 w 646"/>
                  <a:gd name="T59" fmla="*/ 3817 h 1861"/>
                  <a:gd name="T60" fmla="*/ 934 w 646"/>
                  <a:gd name="T61" fmla="*/ 3926 h 1861"/>
                  <a:gd name="T62" fmla="*/ 830 w 646"/>
                  <a:gd name="T63" fmla="*/ 4029 h 1861"/>
                  <a:gd name="T64" fmla="*/ 727 w 646"/>
                  <a:gd name="T65" fmla="*/ 4123 h 1861"/>
                  <a:gd name="T66" fmla="*/ 613 w 646"/>
                  <a:gd name="T67" fmla="*/ 4207 h 1861"/>
                  <a:gd name="T68" fmla="*/ 495 w 646"/>
                  <a:gd name="T69" fmla="*/ 4285 h 1861"/>
                  <a:gd name="T70" fmla="*/ 375 w 646"/>
                  <a:gd name="T71" fmla="*/ 4350 h 1861"/>
                  <a:gd name="T72" fmla="*/ 249 w 646"/>
                  <a:gd name="T73" fmla="*/ 4406 h 1861"/>
                  <a:gd name="T74" fmla="*/ 127 w 646"/>
                  <a:gd name="T75" fmla="*/ 4454 h 1861"/>
                  <a:gd name="T76" fmla="*/ 0 w 646"/>
                  <a:gd name="T77" fmla="*/ 4490 h 1861"/>
                  <a:gd name="T78" fmla="*/ 0 w 646"/>
                  <a:gd name="T79" fmla="*/ 0 h 186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646"/>
                  <a:gd name="T121" fmla="*/ 0 h 1861"/>
                  <a:gd name="T122" fmla="*/ 646 w 646"/>
                  <a:gd name="T123" fmla="*/ 1861 h 186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99CCFF"/>
                  </a:gs>
                </a:gsLst>
                <a:lin ang="0" scaled="1"/>
              </a:gradFill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80" name="Freeform 9"/>
              <p:cNvSpPr>
                <a:spLocks/>
              </p:cNvSpPr>
              <p:nvPr/>
            </p:nvSpPr>
            <p:spPr bwMode="gray">
              <a:xfrm rot="6256290">
                <a:off x="1583" y="1153"/>
                <a:ext cx="866" cy="2496"/>
              </a:xfrm>
              <a:custGeom>
                <a:avLst/>
                <a:gdLst>
                  <a:gd name="T0" fmla="*/ 0 w 646"/>
                  <a:gd name="T1" fmla="*/ 0 h 1861"/>
                  <a:gd name="T2" fmla="*/ 115 w 646"/>
                  <a:gd name="T3" fmla="*/ 34 h 1861"/>
                  <a:gd name="T4" fmla="*/ 236 w 646"/>
                  <a:gd name="T5" fmla="*/ 78 h 1861"/>
                  <a:gd name="T6" fmla="*/ 354 w 646"/>
                  <a:gd name="T7" fmla="*/ 130 h 1861"/>
                  <a:gd name="T8" fmla="*/ 469 w 646"/>
                  <a:gd name="T9" fmla="*/ 196 h 1861"/>
                  <a:gd name="T10" fmla="*/ 582 w 646"/>
                  <a:gd name="T11" fmla="*/ 268 h 1861"/>
                  <a:gd name="T12" fmla="*/ 693 w 646"/>
                  <a:gd name="T13" fmla="*/ 354 h 1861"/>
                  <a:gd name="T14" fmla="*/ 802 w 646"/>
                  <a:gd name="T15" fmla="*/ 447 h 1861"/>
                  <a:gd name="T16" fmla="*/ 908 w 646"/>
                  <a:gd name="T17" fmla="*/ 550 h 1861"/>
                  <a:gd name="T18" fmla="*/ 1007 w 646"/>
                  <a:gd name="T19" fmla="*/ 664 h 1861"/>
                  <a:gd name="T20" fmla="*/ 1102 w 646"/>
                  <a:gd name="T21" fmla="*/ 785 h 1861"/>
                  <a:gd name="T22" fmla="*/ 1188 w 646"/>
                  <a:gd name="T23" fmla="*/ 913 h 1861"/>
                  <a:gd name="T24" fmla="*/ 1267 w 646"/>
                  <a:gd name="T25" fmla="*/ 1054 h 1861"/>
                  <a:gd name="T26" fmla="*/ 1337 w 646"/>
                  <a:gd name="T27" fmla="*/ 1200 h 1861"/>
                  <a:gd name="T28" fmla="*/ 1402 w 646"/>
                  <a:gd name="T29" fmla="*/ 1356 h 1861"/>
                  <a:gd name="T30" fmla="*/ 1456 w 646"/>
                  <a:gd name="T31" fmla="*/ 1520 h 1861"/>
                  <a:gd name="T32" fmla="*/ 1495 w 646"/>
                  <a:gd name="T33" fmla="*/ 1689 h 1861"/>
                  <a:gd name="T34" fmla="*/ 1527 w 646"/>
                  <a:gd name="T35" fmla="*/ 1867 h 1861"/>
                  <a:gd name="T36" fmla="*/ 1547 w 646"/>
                  <a:gd name="T37" fmla="*/ 2052 h 1861"/>
                  <a:gd name="T38" fmla="*/ 1556 w 646"/>
                  <a:gd name="T39" fmla="*/ 2243 h 1861"/>
                  <a:gd name="T40" fmla="*/ 1550 w 646"/>
                  <a:gd name="T41" fmla="*/ 2440 h 1861"/>
                  <a:gd name="T42" fmla="*/ 1532 w 646"/>
                  <a:gd name="T43" fmla="*/ 2621 h 1861"/>
                  <a:gd name="T44" fmla="*/ 1500 w 646"/>
                  <a:gd name="T45" fmla="*/ 2799 h 1861"/>
                  <a:gd name="T46" fmla="*/ 1463 w 646"/>
                  <a:gd name="T47" fmla="*/ 2968 h 1861"/>
                  <a:gd name="T48" fmla="*/ 1409 w 646"/>
                  <a:gd name="T49" fmla="*/ 3130 h 1861"/>
                  <a:gd name="T50" fmla="*/ 1351 w 646"/>
                  <a:gd name="T51" fmla="*/ 3283 h 1861"/>
                  <a:gd name="T52" fmla="*/ 1284 w 646"/>
                  <a:gd name="T53" fmla="*/ 3428 h 1861"/>
                  <a:gd name="T54" fmla="*/ 1204 w 646"/>
                  <a:gd name="T55" fmla="*/ 3565 h 1861"/>
                  <a:gd name="T56" fmla="*/ 1123 w 646"/>
                  <a:gd name="T57" fmla="*/ 3696 h 1861"/>
                  <a:gd name="T58" fmla="*/ 1031 w 646"/>
                  <a:gd name="T59" fmla="*/ 3817 h 1861"/>
                  <a:gd name="T60" fmla="*/ 934 w 646"/>
                  <a:gd name="T61" fmla="*/ 3926 h 1861"/>
                  <a:gd name="T62" fmla="*/ 830 w 646"/>
                  <a:gd name="T63" fmla="*/ 4029 h 1861"/>
                  <a:gd name="T64" fmla="*/ 727 w 646"/>
                  <a:gd name="T65" fmla="*/ 4123 h 1861"/>
                  <a:gd name="T66" fmla="*/ 613 w 646"/>
                  <a:gd name="T67" fmla="*/ 4207 h 1861"/>
                  <a:gd name="T68" fmla="*/ 495 w 646"/>
                  <a:gd name="T69" fmla="*/ 4285 h 1861"/>
                  <a:gd name="T70" fmla="*/ 375 w 646"/>
                  <a:gd name="T71" fmla="*/ 4350 h 1861"/>
                  <a:gd name="T72" fmla="*/ 249 w 646"/>
                  <a:gd name="T73" fmla="*/ 4406 h 1861"/>
                  <a:gd name="T74" fmla="*/ 127 w 646"/>
                  <a:gd name="T75" fmla="*/ 4454 h 1861"/>
                  <a:gd name="T76" fmla="*/ 0 w 646"/>
                  <a:gd name="T77" fmla="*/ 4490 h 1861"/>
                  <a:gd name="T78" fmla="*/ 0 w 646"/>
                  <a:gd name="T79" fmla="*/ 0 h 186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646"/>
                  <a:gd name="T121" fmla="*/ 0 h 1861"/>
                  <a:gd name="T122" fmla="*/ 646 w 646"/>
                  <a:gd name="T123" fmla="*/ 1861 h 186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99CCFF"/>
                  </a:gs>
                </a:gsLst>
                <a:lin ang="0" scaled="1"/>
              </a:gradFill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81" name="Freeform 10"/>
              <p:cNvSpPr>
                <a:spLocks/>
              </p:cNvSpPr>
              <p:nvPr/>
            </p:nvSpPr>
            <p:spPr bwMode="gray">
              <a:xfrm rot="-6677128">
                <a:off x="3071" y="289"/>
                <a:ext cx="866" cy="2496"/>
              </a:xfrm>
              <a:custGeom>
                <a:avLst/>
                <a:gdLst>
                  <a:gd name="T0" fmla="*/ 0 w 646"/>
                  <a:gd name="T1" fmla="*/ 0 h 1861"/>
                  <a:gd name="T2" fmla="*/ 115 w 646"/>
                  <a:gd name="T3" fmla="*/ 34 h 1861"/>
                  <a:gd name="T4" fmla="*/ 236 w 646"/>
                  <a:gd name="T5" fmla="*/ 78 h 1861"/>
                  <a:gd name="T6" fmla="*/ 354 w 646"/>
                  <a:gd name="T7" fmla="*/ 130 h 1861"/>
                  <a:gd name="T8" fmla="*/ 469 w 646"/>
                  <a:gd name="T9" fmla="*/ 196 h 1861"/>
                  <a:gd name="T10" fmla="*/ 582 w 646"/>
                  <a:gd name="T11" fmla="*/ 268 h 1861"/>
                  <a:gd name="T12" fmla="*/ 693 w 646"/>
                  <a:gd name="T13" fmla="*/ 354 h 1861"/>
                  <a:gd name="T14" fmla="*/ 802 w 646"/>
                  <a:gd name="T15" fmla="*/ 447 h 1861"/>
                  <a:gd name="T16" fmla="*/ 908 w 646"/>
                  <a:gd name="T17" fmla="*/ 550 h 1861"/>
                  <a:gd name="T18" fmla="*/ 1007 w 646"/>
                  <a:gd name="T19" fmla="*/ 664 h 1861"/>
                  <a:gd name="T20" fmla="*/ 1102 w 646"/>
                  <a:gd name="T21" fmla="*/ 785 h 1861"/>
                  <a:gd name="T22" fmla="*/ 1188 w 646"/>
                  <a:gd name="T23" fmla="*/ 913 h 1861"/>
                  <a:gd name="T24" fmla="*/ 1267 w 646"/>
                  <a:gd name="T25" fmla="*/ 1054 h 1861"/>
                  <a:gd name="T26" fmla="*/ 1337 w 646"/>
                  <a:gd name="T27" fmla="*/ 1200 h 1861"/>
                  <a:gd name="T28" fmla="*/ 1402 w 646"/>
                  <a:gd name="T29" fmla="*/ 1356 h 1861"/>
                  <a:gd name="T30" fmla="*/ 1456 w 646"/>
                  <a:gd name="T31" fmla="*/ 1520 h 1861"/>
                  <a:gd name="T32" fmla="*/ 1495 w 646"/>
                  <a:gd name="T33" fmla="*/ 1689 h 1861"/>
                  <a:gd name="T34" fmla="*/ 1527 w 646"/>
                  <a:gd name="T35" fmla="*/ 1867 h 1861"/>
                  <a:gd name="T36" fmla="*/ 1547 w 646"/>
                  <a:gd name="T37" fmla="*/ 2052 h 1861"/>
                  <a:gd name="T38" fmla="*/ 1556 w 646"/>
                  <a:gd name="T39" fmla="*/ 2243 h 1861"/>
                  <a:gd name="T40" fmla="*/ 1550 w 646"/>
                  <a:gd name="T41" fmla="*/ 2440 h 1861"/>
                  <a:gd name="T42" fmla="*/ 1532 w 646"/>
                  <a:gd name="T43" fmla="*/ 2621 h 1861"/>
                  <a:gd name="T44" fmla="*/ 1500 w 646"/>
                  <a:gd name="T45" fmla="*/ 2799 h 1861"/>
                  <a:gd name="T46" fmla="*/ 1463 w 646"/>
                  <a:gd name="T47" fmla="*/ 2968 h 1861"/>
                  <a:gd name="T48" fmla="*/ 1409 w 646"/>
                  <a:gd name="T49" fmla="*/ 3130 h 1861"/>
                  <a:gd name="T50" fmla="*/ 1351 w 646"/>
                  <a:gd name="T51" fmla="*/ 3283 h 1861"/>
                  <a:gd name="T52" fmla="*/ 1284 w 646"/>
                  <a:gd name="T53" fmla="*/ 3428 h 1861"/>
                  <a:gd name="T54" fmla="*/ 1204 w 646"/>
                  <a:gd name="T55" fmla="*/ 3565 h 1861"/>
                  <a:gd name="T56" fmla="*/ 1123 w 646"/>
                  <a:gd name="T57" fmla="*/ 3696 h 1861"/>
                  <a:gd name="T58" fmla="*/ 1031 w 646"/>
                  <a:gd name="T59" fmla="*/ 3817 h 1861"/>
                  <a:gd name="T60" fmla="*/ 934 w 646"/>
                  <a:gd name="T61" fmla="*/ 3926 h 1861"/>
                  <a:gd name="T62" fmla="*/ 830 w 646"/>
                  <a:gd name="T63" fmla="*/ 4029 h 1861"/>
                  <a:gd name="T64" fmla="*/ 727 w 646"/>
                  <a:gd name="T65" fmla="*/ 4123 h 1861"/>
                  <a:gd name="T66" fmla="*/ 613 w 646"/>
                  <a:gd name="T67" fmla="*/ 4207 h 1861"/>
                  <a:gd name="T68" fmla="*/ 495 w 646"/>
                  <a:gd name="T69" fmla="*/ 4285 h 1861"/>
                  <a:gd name="T70" fmla="*/ 375 w 646"/>
                  <a:gd name="T71" fmla="*/ 4350 h 1861"/>
                  <a:gd name="T72" fmla="*/ 249 w 646"/>
                  <a:gd name="T73" fmla="*/ 4406 h 1861"/>
                  <a:gd name="T74" fmla="*/ 127 w 646"/>
                  <a:gd name="T75" fmla="*/ 4454 h 1861"/>
                  <a:gd name="T76" fmla="*/ 0 w 646"/>
                  <a:gd name="T77" fmla="*/ 4490 h 1861"/>
                  <a:gd name="T78" fmla="*/ 0 w 646"/>
                  <a:gd name="T79" fmla="*/ 0 h 186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646"/>
                  <a:gd name="T121" fmla="*/ 0 h 1861"/>
                  <a:gd name="T122" fmla="*/ 646 w 646"/>
                  <a:gd name="T123" fmla="*/ 1861 h 186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99CCFF"/>
                  </a:gs>
                </a:gsLst>
                <a:lin ang="0" scaled="1"/>
              </a:gradFill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9272" name="Group 11"/>
            <p:cNvGrpSpPr>
              <a:grpSpLocks/>
            </p:cNvGrpSpPr>
            <p:nvPr/>
          </p:nvGrpSpPr>
          <p:grpSpPr bwMode="auto">
            <a:xfrm>
              <a:off x="2543" y="1899"/>
              <a:ext cx="844" cy="843"/>
              <a:chOff x="2016" y="1920"/>
              <a:chExt cx="1680" cy="1680"/>
            </a:xfrm>
          </p:grpSpPr>
          <p:sp>
            <p:nvSpPr>
              <p:cNvPr id="139277" name="Oval 12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14343"/>
                  </a:gs>
                  <a:gs pos="100000">
                    <a:srgbClr val="922929"/>
                  </a:gs>
                </a:gsLst>
                <a:lin ang="5400000" scaled="1"/>
              </a:gradFill>
              <a:ln w="254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9278" name="Freeform 13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228 w 1321"/>
                  <a:gd name="T1" fmla="*/ 283 h 712"/>
                  <a:gd name="T2" fmla="*/ 1244 w 1321"/>
                  <a:gd name="T3" fmla="*/ 313 h 712"/>
                  <a:gd name="T4" fmla="*/ 1247 w 1321"/>
                  <a:gd name="T5" fmla="*/ 339 h 712"/>
                  <a:gd name="T6" fmla="*/ 1242 w 1321"/>
                  <a:gd name="T7" fmla="*/ 364 h 712"/>
                  <a:gd name="T8" fmla="*/ 1225 w 1321"/>
                  <a:gd name="T9" fmla="*/ 388 h 712"/>
                  <a:gd name="T10" fmla="*/ 1201 w 1321"/>
                  <a:gd name="T11" fmla="*/ 409 h 712"/>
                  <a:gd name="T12" fmla="*/ 1170 w 1321"/>
                  <a:gd name="T13" fmla="*/ 427 h 712"/>
                  <a:gd name="T14" fmla="*/ 1129 w 1321"/>
                  <a:gd name="T15" fmla="*/ 443 h 712"/>
                  <a:gd name="T16" fmla="*/ 1083 w 1321"/>
                  <a:gd name="T17" fmla="*/ 459 h 712"/>
                  <a:gd name="T18" fmla="*/ 1031 w 1321"/>
                  <a:gd name="T19" fmla="*/ 471 h 712"/>
                  <a:gd name="T20" fmla="*/ 973 w 1321"/>
                  <a:gd name="T21" fmla="*/ 482 h 712"/>
                  <a:gd name="T22" fmla="*/ 913 w 1321"/>
                  <a:gd name="T23" fmla="*/ 490 h 712"/>
                  <a:gd name="T24" fmla="*/ 846 w 1321"/>
                  <a:gd name="T25" fmla="*/ 497 h 712"/>
                  <a:gd name="T26" fmla="*/ 778 w 1321"/>
                  <a:gd name="T27" fmla="*/ 501 h 712"/>
                  <a:gd name="T28" fmla="*/ 751 w 1321"/>
                  <a:gd name="T29" fmla="*/ 503 h 712"/>
                  <a:gd name="T30" fmla="*/ 449 w 1321"/>
                  <a:gd name="T31" fmla="*/ 503 h 712"/>
                  <a:gd name="T32" fmla="*/ 445 w 1321"/>
                  <a:gd name="T33" fmla="*/ 503 h 712"/>
                  <a:gd name="T34" fmla="*/ 386 w 1321"/>
                  <a:gd name="T35" fmla="*/ 500 h 712"/>
                  <a:gd name="T36" fmla="*/ 329 w 1321"/>
                  <a:gd name="T37" fmla="*/ 497 h 712"/>
                  <a:gd name="T38" fmla="*/ 275 w 1321"/>
                  <a:gd name="T39" fmla="*/ 492 h 712"/>
                  <a:gd name="T40" fmla="*/ 223 w 1321"/>
                  <a:gd name="T41" fmla="*/ 487 h 712"/>
                  <a:gd name="T42" fmla="*/ 176 w 1321"/>
                  <a:gd name="T43" fmla="*/ 478 h 712"/>
                  <a:gd name="T44" fmla="*/ 132 w 1321"/>
                  <a:gd name="T45" fmla="*/ 467 h 712"/>
                  <a:gd name="T46" fmla="*/ 96 w 1321"/>
                  <a:gd name="T47" fmla="*/ 458 h 712"/>
                  <a:gd name="T48" fmla="*/ 64 w 1321"/>
                  <a:gd name="T49" fmla="*/ 445 h 712"/>
                  <a:gd name="T50" fmla="*/ 36 w 1321"/>
                  <a:gd name="T51" fmla="*/ 429 h 712"/>
                  <a:gd name="T52" fmla="*/ 18 w 1321"/>
                  <a:gd name="T53" fmla="*/ 411 h 712"/>
                  <a:gd name="T54" fmla="*/ 6 w 1321"/>
                  <a:gd name="T55" fmla="*/ 391 h 712"/>
                  <a:gd name="T56" fmla="*/ 0 w 1321"/>
                  <a:gd name="T57" fmla="*/ 370 h 712"/>
                  <a:gd name="T58" fmla="*/ 0 w 1321"/>
                  <a:gd name="T59" fmla="*/ 367 h 712"/>
                  <a:gd name="T60" fmla="*/ 4 w 1321"/>
                  <a:gd name="T61" fmla="*/ 344 h 712"/>
                  <a:gd name="T62" fmla="*/ 16 w 1321"/>
                  <a:gd name="T63" fmla="*/ 315 h 712"/>
                  <a:gd name="T64" fmla="*/ 48 w 1321"/>
                  <a:gd name="T65" fmla="*/ 261 h 712"/>
                  <a:gd name="T66" fmla="*/ 88 w 1321"/>
                  <a:gd name="T67" fmla="*/ 211 h 712"/>
                  <a:gd name="T68" fmla="*/ 138 w 1321"/>
                  <a:gd name="T69" fmla="*/ 166 h 712"/>
                  <a:gd name="T70" fmla="*/ 192 w 1321"/>
                  <a:gd name="T71" fmla="*/ 125 h 712"/>
                  <a:gd name="T72" fmla="*/ 255 w 1321"/>
                  <a:gd name="T73" fmla="*/ 88 h 712"/>
                  <a:gd name="T74" fmla="*/ 323 w 1321"/>
                  <a:gd name="T75" fmla="*/ 58 h 712"/>
                  <a:gd name="T76" fmla="*/ 391 w 1321"/>
                  <a:gd name="T77" fmla="*/ 33 h 712"/>
                  <a:gd name="T78" fmla="*/ 470 w 1321"/>
                  <a:gd name="T79" fmla="*/ 15 h 712"/>
                  <a:gd name="T80" fmla="*/ 548 w 1321"/>
                  <a:gd name="T81" fmla="*/ 4 h 712"/>
                  <a:gd name="T82" fmla="*/ 630 w 1321"/>
                  <a:gd name="T83" fmla="*/ 0 h 712"/>
                  <a:gd name="T84" fmla="*/ 630 w 1321"/>
                  <a:gd name="T85" fmla="*/ 0 h 712"/>
                  <a:gd name="T86" fmla="*/ 717 w 1321"/>
                  <a:gd name="T87" fmla="*/ 4 h 712"/>
                  <a:gd name="T88" fmla="*/ 800 w 1321"/>
                  <a:gd name="T89" fmla="*/ 16 h 712"/>
                  <a:gd name="T90" fmla="*/ 880 w 1321"/>
                  <a:gd name="T91" fmla="*/ 37 h 712"/>
                  <a:gd name="T92" fmla="*/ 954 w 1321"/>
                  <a:gd name="T93" fmla="*/ 63 h 712"/>
                  <a:gd name="T94" fmla="*/ 1022 w 1321"/>
                  <a:gd name="T95" fmla="*/ 97 h 712"/>
                  <a:gd name="T96" fmla="*/ 1085 w 1321"/>
                  <a:gd name="T97" fmla="*/ 137 h 712"/>
                  <a:gd name="T98" fmla="*/ 1141 w 1321"/>
                  <a:gd name="T99" fmla="*/ 181 h 712"/>
                  <a:gd name="T100" fmla="*/ 1188 w 1321"/>
                  <a:gd name="T101" fmla="*/ 229 h 712"/>
                  <a:gd name="T102" fmla="*/ 1228 w 1321"/>
                  <a:gd name="T103" fmla="*/ 283 h 712"/>
                  <a:gd name="T104" fmla="*/ 1228 w 1321"/>
                  <a:gd name="T105" fmla="*/ 28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3300"/>
                  </a:gs>
                </a:gsLst>
                <a:lin ang="5400000" scaled="1"/>
              </a:gra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31438" name="Text Box 14"/>
            <p:cNvSpPr txBox="1">
              <a:spLocks noChangeArrowheads="1"/>
            </p:cNvSpPr>
            <p:nvPr/>
          </p:nvSpPr>
          <p:spPr bwMode="gray">
            <a:xfrm>
              <a:off x="2665" y="2208"/>
              <a:ext cx="599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32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Title</a:t>
              </a:r>
            </a:p>
          </p:txBody>
        </p:sp>
        <p:sp>
          <p:nvSpPr>
            <p:cNvPr id="139274" name="Text Box 15"/>
            <p:cNvSpPr txBox="1">
              <a:spLocks noChangeArrowheads="1"/>
            </p:cNvSpPr>
            <p:nvPr/>
          </p:nvSpPr>
          <p:spPr bwMode="auto">
            <a:xfrm>
              <a:off x="1334" y="2019"/>
              <a:ext cx="1138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en-US" altLang="zh-CN" sz="2000"/>
                <a:t>Add Your Text</a:t>
              </a:r>
            </a:p>
          </p:txBody>
        </p:sp>
        <p:sp>
          <p:nvSpPr>
            <p:cNvPr id="139275" name="Text Box 16"/>
            <p:cNvSpPr txBox="1">
              <a:spLocks noChangeArrowheads="1"/>
            </p:cNvSpPr>
            <p:nvPr/>
          </p:nvSpPr>
          <p:spPr bwMode="auto">
            <a:xfrm>
              <a:off x="3347" y="1497"/>
              <a:ext cx="1138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000"/>
                <a:t>Add Your Text</a:t>
              </a:r>
            </a:p>
          </p:txBody>
        </p:sp>
        <p:sp>
          <p:nvSpPr>
            <p:cNvPr id="139276" name="Text Box 17"/>
            <p:cNvSpPr txBox="1">
              <a:spLocks noChangeArrowheads="1"/>
            </p:cNvSpPr>
            <p:nvPr/>
          </p:nvSpPr>
          <p:spPr bwMode="auto">
            <a:xfrm>
              <a:off x="2298" y="3104"/>
              <a:ext cx="1138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en-US" altLang="zh-CN" sz="2000"/>
                <a:t>Add Your 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grpSp>
        <p:nvGrpSpPr>
          <p:cNvPr id="140291" name="Group 3"/>
          <p:cNvGrpSpPr>
            <a:grpSpLocks/>
          </p:cNvGrpSpPr>
          <p:nvPr/>
        </p:nvGrpSpPr>
        <p:grpSpPr bwMode="auto">
          <a:xfrm>
            <a:off x="2698750" y="2028825"/>
            <a:ext cx="3952875" cy="3694113"/>
            <a:chOff x="1655" y="1647"/>
            <a:chExt cx="2490" cy="2327"/>
          </a:xfrm>
        </p:grpSpPr>
        <p:sp>
          <p:nvSpPr>
            <p:cNvPr id="214020" name="Freeform 4"/>
            <p:cNvSpPr>
              <a:spLocks/>
            </p:cNvSpPr>
            <p:nvPr/>
          </p:nvSpPr>
          <p:spPr bwMode="gray">
            <a:xfrm>
              <a:off x="1660" y="2336"/>
              <a:ext cx="912" cy="1231"/>
            </a:xfrm>
            <a:custGeom>
              <a:avLst/>
              <a:gdLst/>
              <a:ahLst/>
              <a:cxnLst>
                <a:cxn ang="0">
                  <a:pos x="1233" y="343"/>
                </a:cxn>
                <a:cxn ang="0">
                  <a:pos x="413" y="1764"/>
                </a:cxn>
                <a:cxn ang="0">
                  <a:pos x="0" y="1226"/>
                </a:cxn>
                <a:cxn ang="0">
                  <a:pos x="6" y="1098"/>
                </a:cxn>
                <a:cxn ang="0">
                  <a:pos x="638" y="0"/>
                </a:cxn>
                <a:cxn ang="0">
                  <a:pos x="1233" y="343"/>
                </a:cxn>
                <a:cxn ang="0">
                  <a:pos x="1233" y="34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4021" name="Freeform 5"/>
            <p:cNvSpPr>
              <a:spLocks/>
            </p:cNvSpPr>
            <p:nvPr/>
          </p:nvSpPr>
          <p:spPr bwMode="gray">
            <a:xfrm rot="7200000">
              <a:off x="2726" y="1656"/>
              <a:ext cx="860" cy="1305"/>
            </a:xfrm>
            <a:custGeom>
              <a:avLst/>
              <a:gdLst/>
              <a:ahLst/>
              <a:cxnLst>
                <a:cxn ang="0">
                  <a:pos x="1233" y="343"/>
                </a:cxn>
                <a:cxn ang="0">
                  <a:pos x="413" y="1764"/>
                </a:cxn>
                <a:cxn ang="0">
                  <a:pos x="0" y="1226"/>
                </a:cxn>
                <a:cxn ang="0">
                  <a:pos x="6" y="1098"/>
                </a:cxn>
                <a:cxn ang="0">
                  <a:pos x="638" y="0"/>
                </a:cxn>
                <a:cxn ang="0">
                  <a:pos x="1233" y="343"/>
                </a:cxn>
                <a:cxn ang="0">
                  <a:pos x="1233" y="34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40297" name="Group 6"/>
            <p:cNvGrpSpPr>
              <a:grpSpLocks/>
            </p:cNvGrpSpPr>
            <p:nvPr/>
          </p:nvGrpSpPr>
          <p:grpSpPr bwMode="auto">
            <a:xfrm>
              <a:off x="1712" y="1647"/>
              <a:ext cx="1480" cy="1302"/>
              <a:chOff x="1712" y="1389"/>
              <a:chExt cx="1480" cy="1302"/>
            </a:xfrm>
          </p:grpSpPr>
          <p:sp>
            <p:nvSpPr>
              <p:cNvPr id="140307" name="AutoShape 7"/>
              <p:cNvSpPr>
                <a:spLocks noChangeArrowheads="1"/>
              </p:cNvSpPr>
              <p:nvPr/>
            </p:nvSpPr>
            <p:spPr bwMode="gray">
              <a:xfrm rot="-9000000">
                <a:off x="1712" y="2311"/>
                <a:ext cx="908" cy="380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0308" name="Freeform 8"/>
              <p:cNvSpPr>
                <a:spLocks/>
              </p:cNvSpPr>
              <p:nvPr/>
            </p:nvSpPr>
            <p:spPr bwMode="gray">
              <a:xfrm rot="7200000">
                <a:off x="1961" y="1810"/>
                <a:ext cx="948" cy="508"/>
              </a:xfrm>
              <a:custGeom>
                <a:avLst/>
                <a:gdLst>
                  <a:gd name="T0" fmla="*/ 1514 w 750"/>
                  <a:gd name="T1" fmla="*/ 0 h 378"/>
                  <a:gd name="T2" fmla="*/ 0 w 750"/>
                  <a:gd name="T3" fmla="*/ 0 h 378"/>
                  <a:gd name="T4" fmla="*/ 5 w 750"/>
                  <a:gd name="T5" fmla="*/ 472 h 378"/>
                  <a:gd name="T6" fmla="*/ 56 w 750"/>
                  <a:gd name="T7" fmla="*/ 918 h 378"/>
                  <a:gd name="T8" fmla="*/ 1514 w 750"/>
                  <a:gd name="T9" fmla="*/ 918 h 378"/>
                  <a:gd name="T10" fmla="*/ 1514 w 750"/>
                  <a:gd name="T11" fmla="*/ 0 h 378"/>
                  <a:gd name="T12" fmla="*/ 1514 w 750"/>
                  <a:gd name="T13" fmla="*/ 0 h 3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0"/>
                  <a:gd name="T22" fmla="*/ 0 h 378"/>
                  <a:gd name="T23" fmla="*/ 750 w 750"/>
                  <a:gd name="T24" fmla="*/ 378 h 3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309" name="Freeform 9"/>
              <p:cNvSpPr>
                <a:spLocks/>
              </p:cNvSpPr>
              <p:nvPr/>
            </p:nvSpPr>
            <p:spPr bwMode="gray">
              <a:xfrm rot="7200000">
                <a:off x="2637" y="1226"/>
                <a:ext cx="392" cy="718"/>
              </a:xfrm>
              <a:custGeom>
                <a:avLst/>
                <a:gdLst>
                  <a:gd name="T0" fmla="*/ 245 w 495"/>
                  <a:gd name="T1" fmla="*/ 115 h 971"/>
                  <a:gd name="T2" fmla="*/ 245 w 495"/>
                  <a:gd name="T3" fmla="*/ 393 h 971"/>
                  <a:gd name="T4" fmla="*/ 230 w 495"/>
                  <a:gd name="T5" fmla="*/ 390 h 971"/>
                  <a:gd name="T6" fmla="*/ 214 w 495"/>
                  <a:gd name="T7" fmla="*/ 385 h 971"/>
                  <a:gd name="T8" fmla="*/ 200 w 495"/>
                  <a:gd name="T9" fmla="*/ 376 h 971"/>
                  <a:gd name="T10" fmla="*/ 185 w 495"/>
                  <a:gd name="T11" fmla="*/ 363 h 971"/>
                  <a:gd name="T12" fmla="*/ 168 w 495"/>
                  <a:gd name="T13" fmla="*/ 345 h 971"/>
                  <a:gd name="T14" fmla="*/ 152 w 495"/>
                  <a:gd name="T15" fmla="*/ 324 h 971"/>
                  <a:gd name="T16" fmla="*/ 134 w 495"/>
                  <a:gd name="T17" fmla="*/ 296 h 971"/>
                  <a:gd name="T18" fmla="*/ 113 w 495"/>
                  <a:gd name="T19" fmla="*/ 262 h 971"/>
                  <a:gd name="T20" fmla="*/ 91 w 495"/>
                  <a:gd name="T21" fmla="*/ 224 h 971"/>
                  <a:gd name="T22" fmla="*/ 64 w 495"/>
                  <a:gd name="T23" fmla="*/ 177 h 971"/>
                  <a:gd name="T24" fmla="*/ 48 w 495"/>
                  <a:gd name="T25" fmla="*/ 149 h 971"/>
                  <a:gd name="T26" fmla="*/ 14 w 495"/>
                  <a:gd name="T27" fmla="*/ 85 h 971"/>
                  <a:gd name="T28" fmla="*/ 2 w 495"/>
                  <a:gd name="T29" fmla="*/ 52 h 971"/>
                  <a:gd name="T30" fmla="*/ 0 w 495"/>
                  <a:gd name="T31" fmla="*/ 24 h 971"/>
                  <a:gd name="T32" fmla="*/ 8 w 495"/>
                  <a:gd name="T33" fmla="*/ 0 h 971"/>
                  <a:gd name="T34" fmla="*/ 8 w 495"/>
                  <a:gd name="T35" fmla="*/ 18 h 971"/>
                  <a:gd name="T36" fmla="*/ 8 w 495"/>
                  <a:gd name="T37" fmla="*/ 29 h 971"/>
                  <a:gd name="T38" fmla="*/ 8 w 495"/>
                  <a:gd name="T39" fmla="*/ 40 h 971"/>
                  <a:gd name="T40" fmla="*/ 9 w 495"/>
                  <a:gd name="T41" fmla="*/ 51 h 971"/>
                  <a:gd name="T42" fmla="*/ 14 w 495"/>
                  <a:gd name="T43" fmla="*/ 66 h 971"/>
                  <a:gd name="T44" fmla="*/ 26 w 495"/>
                  <a:gd name="T45" fmla="*/ 80 h 971"/>
                  <a:gd name="T46" fmla="*/ 42 w 495"/>
                  <a:gd name="T47" fmla="*/ 93 h 971"/>
                  <a:gd name="T48" fmla="*/ 62 w 495"/>
                  <a:gd name="T49" fmla="*/ 105 h 971"/>
                  <a:gd name="T50" fmla="*/ 89 w 495"/>
                  <a:gd name="T51" fmla="*/ 112 h 971"/>
                  <a:gd name="T52" fmla="*/ 122 w 495"/>
                  <a:gd name="T53" fmla="*/ 115 h 971"/>
                  <a:gd name="T54" fmla="*/ 245 w 495"/>
                  <a:gd name="T55" fmla="*/ 115 h 97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95"/>
                  <a:gd name="T85" fmla="*/ 0 h 971"/>
                  <a:gd name="T86" fmla="*/ 495 w 495"/>
                  <a:gd name="T87" fmla="*/ 971 h 97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4026" name="Freeform 10"/>
            <p:cNvSpPr>
              <a:spLocks/>
            </p:cNvSpPr>
            <p:nvPr/>
          </p:nvSpPr>
          <p:spPr bwMode="gray">
            <a:xfrm rot="14400000">
              <a:off x="2798" y="2823"/>
              <a:ext cx="860" cy="1305"/>
            </a:xfrm>
            <a:custGeom>
              <a:avLst/>
              <a:gdLst/>
              <a:ahLst/>
              <a:cxnLst>
                <a:cxn ang="0">
                  <a:pos x="1233" y="343"/>
                </a:cxn>
                <a:cxn ang="0">
                  <a:pos x="413" y="1764"/>
                </a:cxn>
                <a:cxn ang="0">
                  <a:pos x="0" y="1226"/>
                </a:cxn>
                <a:cxn ang="0">
                  <a:pos x="6" y="1098"/>
                </a:cxn>
                <a:cxn ang="0">
                  <a:pos x="638" y="0"/>
                </a:cxn>
                <a:cxn ang="0">
                  <a:pos x="1233" y="343"/>
                </a:cxn>
                <a:cxn ang="0">
                  <a:pos x="1233" y="34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40299" name="Group 11"/>
            <p:cNvGrpSpPr>
              <a:grpSpLocks/>
            </p:cNvGrpSpPr>
            <p:nvPr/>
          </p:nvGrpSpPr>
          <p:grpSpPr bwMode="auto">
            <a:xfrm>
              <a:off x="2849" y="2249"/>
              <a:ext cx="1296" cy="1381"/>
              <a:chOff x="2854" y="1996"/>
              <a:chExt cx="1296" cy="1381"/>
            </a:xfrm>
          </p:grpSpPr>
          <p:sp>
            <p:nvSpPr>
              <p:cNvPr id="140304" name="AutoShape 12"/>
              <p:cNvSpPr>
                <a:spLocks noChangeArrowheads="1"/>
              </p:cNvSpPr>
              <p:nvPr/>
            </p:nvSpPr>
            <p:spPr bwMode="gray">
              <a:xfrm rot="-1800000">
                <a:off x="2854" y="1996"/>
                <a:ext cx="906" cy="380"/>
              </a:xfrm>
              <a:prstGeom prst="triangle">
                <a:avLst>
                  <a:gd name="adj" fmla="val 50000"/>
                </a:avLst>
              </a:prstGeom>
              <a:solidFill>
                <a:schemeClr val="accent2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0305" name="Freeform 13"/>
              <p:cNvSpPr>
                <a:spLocks/>
              </p:cNvSpPr>
              <p:nvPr/>
            </p:nvSpPr>
            <p:spPr bwMode="gray">
              <a:xfrm rot="-7200000">
                <a:off x="3102" y="2371"/>
                <a:ext cx="948" cy="507"/>
              </a:xfrm>
              <a:custGeom>
                <a:avLst/>
                <a:gdLst>
                  <a:gd name="T0" fmla="*/ 1514 w 750"/>
                  <a:gd name="T1" fmla="*/ 0 h 378"/>
                  <a:gd name="T2" fmla="*/ 0 w 750"/>
                  <a:gd name="T3" fmla="*/ 0 h 378"/>
                  <a:gd name="T4" fmla="*/ 5 w 750"/>
                  <a:gd name="T5" fmla="*/ 468 h 378"/>
                  <a:gd name="T6" fmla="*/ 56 w 750"/>
                  <a:gd name="T7" fmla="*/ 912 h 378"/>
                  <a:gd name="T8" fmla="*/ 1514 w 750"/>
                  <a:gd name="T9" fmla="*/ 912 h 378"/>
                  <a:gd name="T10" fmla="*/ 1514 w 750"/>
                  <a:gd name="T11" fmla="*/ 0 h 378"/>
                  <a:gd name="T12" fmla="*/ 1514 w 750"/>
                  <a:gd name="T13" fmla="*/ 0 h 3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0"/>
                  <a:gd name="T22" fmla="*/ 0 h 378"/>
                  <a:gd name="T23" fmla="*/ 750 w 750"/>
                  <a:gd name="T24" fmla="*/ 378 h 3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306" name="Freeform 14"/>
              <p:cNvSpPr>
                <a:spLocks/>
              </p:cNvSpPr>
              <p:nvPr/>
            </p:nvSpPr>
            <p:spPr bwMode="gray">
              <a:xfrm rot="-7200000">
                <a:off x="3618" y="2845"/>
                <a:ext cx="346" cy="718"/>
              </a:xfrm>
              <a:custGeom>
                <a:avLst/>
                <a:gdLst>
                  <a:gd name="T0" fmla="*/ 169 w 495"/>
                  <a:gd name="T1" fmla="*/ 115 h 971"/>
                  <a:gd name="T2" fmla="*/ 169 w 495"/>
                  <a:gd name="T3" fmla="*/ 393 h 971"/>
                  <a:gd name="T4" fmla="*/ 158 w 495"/>
                  <a:gd name="T5" fmla="*/ 390 h 971"/>
                  <a:gd name="T6" fmla="*/ 147 w 495"/>
                  <a:gd name="T7" fmla="*/ 385 h 971"/>
                  <a:gd name="T8" fmla="*/ 137 w 495"/>
                  <a:gd name="T9" fmla="*/ 376 h 971"/>
                  <a:gd name="T10" fmla="*/ 127 w 495"/>
                  <a:gd name="T11" fmla="*/ 363 h 971"/>
                  <a:gd name="T12" fmla="*/ 116 w 495"/>
                  <a:gd name="T13" fmla="*/ 345 h 971"/>
                  <a:gd name="T14" fmla="*/ 105 w 495"/>
                  <a:gd name="T15" fmla="*/ 324 h 971"/>
                  <a:gd name="T16" fmla="*/ 92 w 495"/>
                  <a:gd name="T17" fmla="*/ 296 h 971"/>
                  <a:gd name="T18" fmla="*/ 78 w 495"/>
                  <a:gd name="T19" fmla="*/ 262 h 971"/>
                  <a:gd name="T20" fmla="*/ 62 w 495"/>
                  <a:gd name="T21" fmla="*/ 224 h 971"/>
                  <a:gd name="T22" fmla="*/ 44 w 495"/>
                  <a:gd name="T23" fmla="*/ 177 h 971"/>
                  <a:gd name="T24" fmla="*/ 33 w 495"/>
                  <a:gd name="T25" fmla="*/ 149 h 971"/>
                  <a:gd name="T26" fmla="*/ 10 w 495"/>
                  <a:gd name="T27" fmla="*/ 85 h 971"/>
                  <a:gd name="T28" fmla="*/ 1 w 495"/>
                  <a:gd name="T29" fmla="*/ 52 h 971"/>
                  <a:gd name="T30" fmla="*/ 0 w 495"/>
                  <a:gd name="T31" fmla="*/ 24 h 971"/>
                  <a:gd name="T32" fmla="*/ 5 w 495"/>
                  <a:gd name="T33" fmla="*/ 0 h 971"/>
                  <a:gd name="T34" fmla="*/ 5 w 495"/>
                  <a:gd name="T35" fmla="*/ 18 h 971"/>
                  <a:gd name="T36" fmla="*/ 5 w 495"/>
                  <a:gd name="T37" fmla="*/ 29 h 971"/>
                  <a:gd name="T38" fmla="*/ 5 w 495"/>
                  <a:gd name="T39" fmla="*/ 40 h 971"/>
                  <a:gd name="T40" fmla="*/ 6 w 495"/>
                  <a:gd name="T41" fmla="*/ 51 h 971"/>
                  <a:gd name="T42" fmla="*/ 10 w 495"/>
                  <a:gd name="T43" fmla="*/ 66 h 971"/>
                  <a:gd name="T44" fmla="*/ 18 w 495"/>
                  <a:gd name="T45" fmla="*/ 80 h 971"/>
                  <a:gd name="T46" fmla="*/ 29 w 495"/>
                  <a:gd name="T47" fmla="*/ 93 h 971"/>
                  <a:gd name="T48" fmla="*/ 43 w 495"/>
                  <a:gd name="T49" fmla="*/ 105 h 971"/>
                  <a:gd name="T50" fmla="*/ 62 w 495"/>
                  <a:gd name="T51" fmla="*/ 112 h 971"/>
                  <a:gd name="T52" fmla="*/ 84 w 495"/>
                  <a:gd name="T53" fmla="*/ 115 h 971"/>
                  <a:gd name="T54" fmla="*/ 169 w 495"/>
                  <a:gd name="T55" fmla="*/ 115 h 97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95"/>
                  <a:gd name="T85" fmla="*/ 0 h 971"/>
                  <a:gd name="T86" fmla="*/ 495 w 495"/>
                  <a:gd name="T87" fmla="*/ 971 h 97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0300" name="Group 15"/>
            <p:cNvGrpSpPr>
              <a:grpSpLocks/>
            </p:cNvGrpSpPr>
            <p:nvPr/>
          </p:nvGrpSpPr>
          <p:grpSpPr bwMode="auto">
            <a:xfrm>
              <a:off x="1655" y="3095"/>
              <a:ext cx="1571" cy="879"/>
              <a:chOff x="1655" y="2837"/>
              <a:chExt cx="1571" cy="879"/>
            </a:xfrm>
          </p:grpSpPr>
          <p:sp>
            <p:nvSpPr>
              <p:cNvPr id="140301" name="Freeform 16"/>
              <p:cNvSpPr>
                <a:spLocks/>
              </p:cNvSpPr>
              <p:nvPr/>
            </p:nvSpPr>
            <p:spPr bwMode="gray">
              <a:xfrm>
                <a:off x="1655" y="2837"/>
                <a:ext cx="366" cy="692"/>
              </a:xfrm>
              <a:custGeom>
                <a:avLst/>
                <a:gdLst>
                  <a:gd name="T0" fmla="*/ 200 w 495"/>
                  <a:gd name="T1" fmla="*/ 103 h 971"/>
                  <a:gd name="T2" fmla="*/ 200 w 495"/>
                  <a:gd name="T3" fmla="*/ 351 h 971"/>
                  <a:gd name="T4" fmla="*/ 187 w 495"/>
                  <a:gd name="T5" fmla="*/ 349 h 971"/>
                  <a:gd name="T6" fmla="*/ 174 w 495"/>
                  <a:gd name="T7" fmla="*/ 345 h 971"/>
                  <a:gd name="T8" fmla="*/ 162 w 495"/>
                  <a:gd name="T9" fmla="*/ 336 h 971"/>
                  <a:gd name="T10" fmla="*/ 150 w 495"/>
                  <a:gd name="T11" fmla="*/ 325 h 971"/>
                  <a:gd name="T12" fmla="*/ 138 w 495"/>
                  <a:gd name="T13" fmla="*/ 309 h 971"/>
                  <a:gd name="T14" fmla="*/ 123 w 495"/>
                  <a:gd name="T15" fmla="*/ 290 h 971"/>
                  <a:gd name="T16" fmla="*/ 109 w 495"/>
                  <a:gd name="T17" fmla="*/ 265 h 971"/>
                  <a:gd name="T18" fmla="*/ 92 w 495"/>
                  <a:gd name="T19" fmla="*/ 234 h 971"/>
                  <a:gd name="T20" fmla="*/ 74 w 495"/>
                  <a:gd name="T21" fmla="*/ 201 h 971"/>
                  <a:gd name="T22" fmla="*/ 52 w 495"/>
                  <a:gd name="T23" fmla="*/ 158 h 971"/>
                  <a:gd name="T24" fmla="*/ 38 w 495"/>
                  <a:gd name="T25" fmla="*/ 133 h 971"/>
                  <a:gd name="T26" fmla="*/ 12 w 495"/>
                  <a:gd name="T27" fmla="*/ 76 h 971"/>
                  <a:gd name="T28" fmla="*/ 1 w 495"/>
                  <a:gd name="T29" fmla="*/ 46 h 971"/>
                  <a:gd name="T30" fmla="*/ 0 w 495"/>
                  <a:gd name="T31" fmla="*/ 22 h 971"/>
                  <a:gd name="T32" fmla="*/ 6 w 495"/>
                  <a:gd name="T33" fmla="*/ 0 h 971"/>
                  <a:gd name="T34" fmla="*/ 6 w 495"/>
                  <a:gd name="T35" fmla="*/ 16 h 971"/>
                  <a:gd name="T36" fmla="*/ 6 w 495"/>
                  <a:gd name="T37" fmla="*/ 26 h 971"/>
                  <a:gd name="T38" fmla="*/ 6 w 495"/>
                  <a:gd name="T39" fmla="*/ 36 h 971"/>
                  <a:gd name="T40" fmla="*/ 7 w 495"/>
                  <a:gd name="T41" fmla="*/ 46 h 971"/>
                  <a:gd name="T42" fmla="*/ 12 w 495"/>
                  <a:gd name="T43" fmla="*/ 58 h 971"/>
                  <a:gd name="T44" fmla="*/ 21 w 495"/>
                  <a:gd name="T45" fmla="*/ 71 h 971"/>
                  <a:gd name="T46" fmla="*/ 35 w 495"/>
                  <a:gd name="T47" fmla="*/ 84 h 971"/>
                  <a:gd name="T48" fmla="*/ 50 w 495"/>
                  <a:gd name="T49" fmla="*/ 94 h 971"/>
                  <a:gd name="T50" fmla="*/ 72 w 495"/>
                  <a:gd name="T51" fmla="*/ 100 h 971"/>
                  <a:gd name="T52" fmla="*/ 99 w 495"/>
                  <a:gd name="T53" fmla="*/ 102 h 971"/>
                  <a:gd name="T54" fmla="*/ 200 w 495"/>
                  <a:gd name="T55" fmla="*/ 103 h 97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95"/>
                  <a:gd name="T85" fmla="*/ 0 h 971"/>
                  <a:gd name="T86" fmla="*/ 495 w 495"/>
                  <a:gd name="T87" fmla="*/ 971 h 97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chemeClr val="hlink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302" name="AutoShape 17"/>
              <p:cNvSpPr>
                <a:spLocks noChangeArrowheads="1"/>
              </p:cNvSpPr>
              <p:nvPr/>
            </p:nvSpPr>
            <p:spPr bwMode="gray">
              <a:xfrm rot="5400000">
                <a:off x="2589" y="3078"/>
                <a:ext cx="872" cy="403"/>
              </a:xfrm>
              <a:prstGeom prst="triangle">
                <a:avLst>
                  <a:gd name="adj" fmla="val 50000"/>
                </a:avLst>
              </a:prstGeom>
              <a:solidFill>
                <a:schemeClr val="hlink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0303" name="Freeform 18"/>
              <p:cNvSpPr>
                <a:spLocks/>
              </p:cNvSpPr>
              <p:nvPr/>
            </p:nvSpPr>
            <p:spPr bwMode="gray">
              <a:xfrm>
                <a:off x="1985" y="3040"/>
                <a:ext cx="1005" cy="489"/>
              </a:xfrm>
              <a:custGeom>
                <a:avLst/>
                <a:gdLst>
                  <a:gd name="T0" fmla="*/ 1805 w 750"/>
                  <a:gd name="T1" fmla="*/ 0 h 378"/>
                  <a:gd name="T2" fmla="*/ 0 w 750"/>
                  <a:gd name="T3" fmla="*/ 0 h 378"/>
                  <a:gd name="T4" fmla="*/ 5 w 750"/>
                  <a:gd name="T5" fmla="*/ 420 h 378"/>
                  <a:gd name="T6" fmla="*/ 68 w 750"/>
                  <a:gd name="T7" fmla="*/ 819 h 378"/>
                  <a:gd name="T8" fmla="*/ 1805 w 750"/>
                  <a:gd name="T9" fmla="*/ 819 h 378"/>
                  <a:gd name="T10" fmla="*/ 1805 w 750"/>
                  <a:gd name="T11" fmla="*/ 0 h 378"/>
                  <a:gd name="T12" fmla="*/ 1805 w 750"/>
                  <a:gd name="T13" fmla="*/ 0 h 3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0"/>
                  <a:gd name="T22" fmla="*/ 0 h 378"/>
                  <a:gd name="T23" fmla="*/ 750 w 750"/>
                  <a:gd name="T24" fmla="*/ 378 h 3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40292" name="Text Box 19"/>
          <p:cNvSpPr txBox="1">
            <a:spLocks noChangeArrowheads="1"/>
          </p:cNvSpPr>
          <p:nvPr/>
        </p:nvSpPr>
        <p:spPr bwMode="auto">
          <a:xfrm>
            <a:off x="457200" y="4800600"/>
            <a:ext cx="22272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US" altLang="zh-CN" sz="2000"/>
              <a:t>Add Your Text</a:t>
            </a:r>
          </a:p>
        </p:txBody>
      </p:sp>
      <p:sp>
        <p:nvSpPr>
          <p:cNvPr id="140293" name="Text Box 20"/>
          <p:cNvSpPr txBox="1">
            <a:spLocks noChangeArrowheads="1"/>
          </p:cNvSpPr>
          <p:nvPr/>
        </p:nvSpPr>
        <p:spPr bwMode="auto">
          <a:xfrm>
            <a:off x="6553200" y="4724400"/>
            <a:ext cx="22272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/>
              <a:t>Add Your Text</a:t>
            </a:r>
          </a:p>
        </p:txBody>
      </p:sp>
      <p:sp>
        <p:nvSpPr>
          <p:cNvPr id="140294" name="Text Box 21"/>
          <p:cNvSpPr txBox="1">
            <a:spLocks noChangeArrowheads="1"/>
          </p:cNvSpPr>
          <p:nvPr/>
        </p:nvSpPr>
        <p:spPr bwMode="auto">
          <a:xfrm>
            <a:off x="2971800" y="1600200"/>
            <a:ext cx="32607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/>
              <a:t>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Oval 2"/>
          <p:cNvSpPr>
            <a:spLocks noChangeArrowheads="1"/>
          </p:cNvSpPr>
          <p:nvPr/>
        </p:nvSpPr>
        <p:spPr bwMode="gray">
          <a:xfrm>
            <a:off x="2890838" y="2297113"/>
            <a:ext cx="3225800" cy="3219450"/>
          </a:xfrm>
          <a:prstGeom prst="ellipse">
            <a:avLst/>
          </a:prstGeom>
          <a:noFill/>
          <a:ln w="9525" algn="ctr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9379" name="Oval 3"/>
          <p:cNvSpPr>
            <a:spLocks noChangeArrowheads="1"/>
          </p:cNvSpPr>
          <p:nvPr/>
        </p:nvSpPr>
        <p:spPr bwMode="gray">
          <a:xfrm>
            <a:off x="3830638" y="3201988"/>
            <a:ext cx="1381125" cy="137795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56078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38100" algn="ctr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29380" name="Oval 4"/>
          <p:cNvSpPr>
            <a:spLocks noChangeArrowheads="1"/>
          </p:cNvSpPr>
          <p:nvPr/>
        </p:nvSpPr>
        <p:spPr bwMode="gray">
          <a:xfrm>
            <a:off x="2435225" y="4051300"/>
            <a:ext cx="1333500" cy="13335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1569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38100" algn="ctr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29381" name="Oval 5"/>
          <p:cNvSpPr>
            <a:spLocks noChangeArrowheads="1"/>
          </p:cNvSpPr>
          <p:nvPr/>
        </p:nvSpPr>
        <p:spPr bwMode="gray">
          <a:xfrm>
            <a:off x="3870325" y="1577975"/>
            <a:ext cx="1333500" cy="13335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1569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38100" algn="ctr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1318" name="AutoShape 6"/>
          <p:cNvSpPr>
            <a:spLocks noChangeArrowheads="1"/>
          </p:cNvSpPr>
          <p:nvPr/>
        </p:nvSpPr>
        <p:spPr bwMode="gray">
          <a:xfrm flipV="1">
            <a:off x="4467225" y="2998788"/>
            <a:ext cx="142875" cy="120650"/>
          </a:xfrm>
          <a:prstGeom prst="triangle">
            <a:avLst>
              <a:gd name="adj" fmla="val 50000"/>
            </a:avLst>
          </a:prstGeom>
          <a:solidFill>
            <a:srgbClr val="FF66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19" name="AutoShape 7"/>
          <p:cNvSpPr>
            <a:spLocks noChangeArrowheads="1"/>
          </p:cNvSpPr>
          <p:nvPr/>
        </p:nvSpPr>
        <p:spPr bwMode="gray">
          <a:xfrm flipV="1">
            <a:off x="3687763" y="4267200"/>
            <a:ext cx="142875" cy="120650"/>
          </a:xfrm>
          <a:prstGeom prst="triangle">
            <a:avLst>
              <a:gd name="adj" fmla="val 50000"/>
            </a:avLst>
          </a:prstGeom>
          <a:solidFill>
            <a:srgbClr val="FF66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20" name="AutoShape 8"/>
          <p:cNvSpPr>
            <a:spLocks noChangeArrowheads="1"/>
          </p:cNvSpPr>
          <p:nvPr/>
        </p:nvSpPr>
        <p:spPr bwMode="gray">
          <a:xfrm flipV="1">
            <a:off x="5202238" y="4264025"/>
            <a:ext cx="142875" cy="120650"/>
          </a:xfrm>
          <a:prstGeom prst="triangle">
            <a:avLst>
              <a:gd name="adj" fmla="val 50000"/>
            </a:avLst>
          </a:prstGeom>
          <a:solidFill>
            <a:srgbClr val="FF66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9385" name="Oval 9"/>
          <p:cNvSpPr>
            <a:spLocks noChangeArrowheads="1"/>
          </p:cNvSpPr>
          <p:nvPr/>
        </p:nvSpPr>
        <p:spPr bwMode="gray">
          <a:xfrm>
            <a:off x="5260975" y="4057650"/>
            <a:ext cx="1333500" cy="13335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1569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38100" algn="ctr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gray">
          <a:xfrm>
            <a:off x="1687513" y="2706688"/>
            <a:ext cx="14509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zh-CN" altLang="en-US" sz="1400" b="1" u="sng">
                <a:solidFill>
                  <a:srgbClr val="000000"/>
                </a:solidFill>
              </a:rPr>
              <a:t> </a:t>
            </a:r>
            <a:r>
              <a:rPr lang="en-US" altLang="zh-CN" sz="1400" b="1" u="sng">
                <a:solidFill>
                  <a:srgbClr val="000000"/>
                </a:solidFill>
              </a:rPr>
              <a:t>Description of the contents</a:t>
            </a:r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gray">
          <a:xfrm>
            <a:off x="5734050" y="2763838"/>
            <a:ext cx="1662113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zh-CN" altLang="en-US" sz="1400" b="1" u="sng">
                <a:solidFill>
                  <a:srgbClr val="000000"/>
                </a:solidFill>
              </a:rPr>
              <a:t> </a:t>
            </a:r>
            <a:r>
              <a:rPr lang="en-US" altLang="zh-CN" sz="1400" b="1" u="sng">
                <a:solidFill>
                  <a:srgbClr val="000000"/>
                </a:solidFill>
              </a:rPr>
              <a:t>Description of the contents</a:t>
            </a:r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gray">
          <a:xfrm>
            <a:off x="3743325" y="5595938"/>
            <a:ext cx="166370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zh-CN" altLang="en-US" sz="1400" b="1" u="sng">
                <a:solidFill>
                  <a:srgbClr val="000000"/>
                </a:solidFill>
              </a:rPr>
              <a:t> </a:t>
            </a:r>
            <a:r>
              <a:rPr lang="en-US" altLang="zh-CN" sz="1400" b="1" u="sng">
                <a:solidFill>
                  <a:srgbClr val="000000"/>
                </a:solidFill>
              </a:rPr>
              <a:t>Description of the contents</a:t>
            </a:r>
          </a:p>
        </p:txBody>
      </p:sp>
      <p:sp>
        <p:nvSpPr>
          <p:cNvPr id="141325" name="Oval 13"/>
          <p:cNvSpPr>
            <a:spLocks noChangeArrowheads="1"/>
          </p:cNvSpPr>
          <p:nvPr/>
        </p:nvSpPr>
        <p:spPr bwMode="gray">
          <a:xfrm rot="5400000">
            <a:off x="4731544" y="3232944"/>
            <a:ext cx="714375" cy="712787"/>
          </a:xfrm>
          <a:prstGeom prst="ellipse">
            <a:avLst/>
          </a:prstGeom>
          <a:solidFill>
            <a:srgbClr val="DAD61C"/>
          </a:solidFill>
          <a:ln w="9525" algn="ctr">
            <a:solidFill>
              <a:srgbClr val="3D5D6B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26" name="Oval 14"/>
          <p:cNvSpPr>
            <a:spLocks noChangeArrowheads="1"/>
          </p:cNvSpPr>
          <p:nvPr/>
        </p:nvSpPr>
        <p:spPr bwMode="gray">
          <a:xfrm rot="5400000">
            <a:off x="3575844" y="3239294"/>
            <a:ext cx="711200" cy="712788"/>
          </a:xfrm>
          <a:prstGeom prst="ellipse">
            <a:avLst/>
          </a:prstGeom>
          <a:solidFill>
            <a:srgbClr val="DAD61C"/>
          </a:solidFill>
          <a:ln w="9525" algn="ctr">
            <a:solidFill>
              <a:srgbClr val="3D5D6B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gray">
          <a:xfrm>
            <a:off x="3627438" y="3422650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41328" name="Rectangle 16"/>
          <p:cNvSpPr>
            <a:spLocks noChangeArrowheads="1"/>
          </p:cNvSpPr>
          <p:nvPr/>
        </p:nvSpPr>
        <p:spPr bwMode="gray">
          <a:xfrm>
            <a:off x="4795838" y="3432175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41329" name="Oval 17"/>
          <p:cNvSpPr>
            <a:spLocks noChangeArrowheads="1"/>
          </p:cNvSpPr>
          <p:nvPr/>
        </p:nvSpPr>
        <p:spPr bwMode="gray">
          <a:xfrm rot="5400000">
            <a:off x="4160044" y="4123531"/>
            <a:ext cx="711200" cy="712788"/>
          </a:xfrm>
          <a:prstGeom prst="ellipse">
            <a:avLst/>
          </a:prstGeom>
          <a:solidFill>
            <a:srgbClr val="DAD61C"/>
          </a:solidFill>
          <a:ln w="9525" algn="ctr">
            <a:solidFill>
              <a:srgbClr val="3D5D6B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30" name="Rectangle 18"/>
          <p:cNvSpPr>
            <a:spLocks noChangeArrowheads="1"/>
          </p:cNvSpPr>
          <p:nvPr/>
        </p:nvSpPr>
        <p:spPr bwMode="gray">
          <a:xfrm>
            <a:off x="4211638" y="4329113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41331" name="Rectangle 19"/>
          <p:cNvSpPr>
            <a:spLocks noChangeArrowheads="1"/>
          </p:cNvSpPr>
          <p:nvPr/>
        </p:nvSpPr>
        <p:spPr bwMode="gray">
          <a:xfrm>
            <a:off x="4081463" y="1928813"/>
            <a:ext cx="9493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</a:rPr>
              <a:t>Title in here</a:t>
            </a:r>
          </a:p>
        </p:txBody>
      </p:sp>
      <p:sp>
        <p:nvSpPr>
          <p:cNvPr id="141332" name="Rectangle 20"/>
          <p:cNvSpPr>
            <a:spLocks noChangeArrowheads="1"/>
          </p:cNvSpPr>
          <p:nvPr/>
        </p:nvSpPr>
        <p:spPr bwMode="gray">
          <a:xfrm>
            <a:off x="5465763" y="4429125"/>
            <a:ext cx="9493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</a:rPr>
              <a:t>Title in here</a:t>
            </a:r>
          </a:p>
        </p:txBody>
      </p:sp>
      <p:sp>
        <p:nvSpPr>
          <p:cNvPr id="141333" name="Rectangle 21"/>
          <p:cNvSpPr>
            <a:spLocks noChangeArrowheads="1"/>
          </p:cNvSpPr>
          <p:nvPr/>
        </p:nvSpPr>
        <p:spPr bwMode="gray">
          <a:xfrm>
            <a:off x="2630488" y="4427538"/>
            <a:ext cx="9493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</a:rPr>
              <a:t>Title in here</a:t>
            </a:r>
          </a:p>
        </p:txBody>
      </p:sp>
      <p:sp>
        <p:nvSpPr>
          <p:cNvPr id="102422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142339" name="Group 3"/>
          <p:cNvGrpSpPr>
            <a:grpSpLocks/>
          </p:cNvGrpSpPr>
          <p:nvPr/>
        </p:nvGrpSpPr>
        <p:grpSpPr bwMode="auto">
          <a:xfrm>
            <a:off x="1981200" y="3886200"/>
            <a:ext cx="5334000" cy="1371600"/>
            <a:chOff x="1248" y="2640"/>
            <a:chExt cx="3360" cy="864"/>
          </a:xfrm>
        </p:grpSpPr>
        <p:grpSp>
          <p:nvGrpSpPr>
            <p:cNvPr id="142366" name="Group 4"/>
            <p:cNvGrpSpPr>
              <a:grpSpLocks/>
            </p:cNvGrpSpPr>
            <p:nvPr/>
          </p:nvGrpSpPr>
          <p:grpSpPr bwMode="auto">
            <a:xfrm>
              <a:off x="1248" y="2640"/>
              <a:ext cx="3360" cy="864"/>
              <a:chOff x="1248" y="2640"/>
              <a:chExt cx="3360" cy="864"/>
            </a:xfrm>
          </p:grpSpPr>
          <p:sp>
            <p:nvSpPr>
              <p:cNvPr id="142370" name="Freeform 5"/>
              <p:cNvSpPr>
                <a:spLocks/>
              </p:cNvSpPr>
              <p:nvPr/>
            </p:nvSpPr>
            <p:spPr bwMode="gray">
              <a:xfrm>
                <a:off x="1248" y="2832"/>
                <a:ext cx="3360" cy="672"/>
              </a:xfrm>
              <a:custGeom>
                <a:avLst/>
                <a:gdLst>
                  <a:gd name="T0" fmla="*/ 0 w 2202"/>
                  <a:gd name="T1" fmla="*/ 1082 h 529"/>
                  <a:gd name="T2" fmla="*/ 2547 w 2202"/>
                  <a:gd name="T3" fmla="*/ 1 h 529"/>
                  <a:gd name="T4" fmla="*/ 5115 w 2202"/>
                  <a:gd name="T5" fmla="*/ 0 h 529"/>
                  <a:gd name="T6" fmla="*/ 7823 w 2202"/>
                  <a:gd name="T7" fmla="*/ 1085 h 529"/>
                  <a:gd name="T8" fmla="*/ 169 w 2202"/>
                  <a:gd name="T9" fmla="*/ 1082 h 5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2"/>
                  <a:gd name="T16" fmla="*/ 0 h 529"/>
                  <a:gd name="T17" fmla="*/ 2202 w 2202"/>
                  <a:gd name="T18" fmla="*/ 529 h 5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2" h="529">
                    <a:moveTo>
                      <a:pt x="0" y="528"/>
                    </a:moveTo>
                    <a:lnTo>
                      <a:pt x="717" y="1"/>
                    </a:lnTo>
                    <a:lnTo>
                      <a:pt x="1440" y="0"/>
                    </a:lnTo>
                    <a:lnTo>
                      <a:pt x="2202" y="529"/>
                    </a:lnTo>
                    <a:lnTo>
                      <a:pt x="48" y="528"/>
                    </a:lnTo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97CCF3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42371" name="Group 6"/>
              <p:cNvGrpSpPr>
                <a:grpSpLocks/>
              </p:cNvGrpSpPr>
              <p:nvPr/>
            </p:nvGrpSpPr>
            <p:grpSpPr bwMode="auto">
              <a:xfrm>
                <a:off x="2016" y="2640"/>
                <a:ext cx="1968" cy="864"/>
                <a:chOff x="2016" y="2640"/>
                <a:chExt cx="1968" cy="864"/>
              </a:xfrm>
            </p:grpSpPr>
            <p:sp>
              <p:nvSpPr>
                <p:cNvPr id="142372" name="Line 7"/>
                <p:cNvSpPr>
                  <a:spLocks noChangeShapeType="1"/>
                </p:cNvSpPr>
                <p:nvPr/>
              </p:nvSpPr>
              <p:spPr bwMode="gray">
                <a:xfrm flipV="1">
                  <a:off x="2016" y="2784"/>
                  <a:ext cx="528" cy="72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2373" name="Line 8"/>
                <p:cNvSpPr>
                  <a:spLocks noChangeShapeType="1"/>
                </p:cNvSpPr>
                <p:nvPr/>
              </p:nvSpPr>
              <p:spPr bwMode="gray">
                <a:xfrm flipV="1">
                  <a:off x="2592" y="2640"/>
                  <a:ext cx="96" cy="864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2374" name="Line 9"/>
                <p:cNvSpPr>
                  <a:spLocks noChangeShapeType="1"/>
                </p:cNvSpPr>
                <p:nvPr/>
              </p:nvSpPr>
              <p:spPr bwMode="gray">
                <a:xfrm flipV="1">
                  <a:off x="3024" y="2688"/>
                  <a:ext cx="0" cy="81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2375" name="Line 10"/>
                <p:cNvSpPr>
                  <a:spLocks noChangeShapeType="1"/>
                </p:cNvSpPr>
                <p:nvPr/>
              </p:nvSpPr>
              <p:spPr bwMode="gray">
                <a:xfrm flipH="1" flipV="1">
                  <a:off x="3216" y="2736"/>
                  <a:ext cx="288" cy="768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2376" name="Line 11"/>
                <p:cNvSpPr>
                  <a:spLocks noChangeShapeType="1"/>
                </p:cNvSpPr>
                <p:nvPr/>
              </p:nvSpPr>
              <p:spPr bwMode="gray">
                <a:xfrm flipH="1" flipV="1">
                  <a:off x="3360" y="2784"/>
                  <a:ext cx="624" cy="72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42367" name="Line 12"/>
            <p:cNvSpPr>
              <a:spLocks noChangeShapeType="1"/>
            </p:cNvSpPr>
            <p:nvPr/>
          </p:nvSpPr>
          <p:spPr bwMode="gray">
            <a:xfrm>
              <a:off x="1632" y="3264"/>
              <a:ext cx="259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68" name="Line 13"/>
            <p:cNvSpPr>
              <a:spLocks noChangeShapeType="1"/>
            </p:cNvSpPr>
            <p:nvPr/>
          </p:nvSpPr>
          <p:spPr bwMode="gray">
            <a:xfrm>
              <a:off x="1920" y="3072"/>
              <a:ext cx="2016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69" name="Line 14"/>
            <p:cNvSpPr>
              <a:spLocks noChangeShapeType="1"/>
            </p:cNvSpPr>
            <p:nvPr/>
          </p:nvSpPr>
          <p:spPr bwMode="gray">
            <a:xfrm>
              <a:off x="2112" y="2928"/>
              <a:ext cx="163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2340" name="Group 15"/>
          <p:cNvGrpSpPr>
            <a:grpSpLocks/>
          </p:cNvGrpSpPr>
          <p:nvPr/>
        </p:nvGrpSpPr>
        <p:grpSpPr bwMode="auto">
          <a:xfrm>
            <a:off x="457200" y="2141538"/>
            <a:ext cx="2555875" cy="2430462"/>
            <a:chOff x="294" y="1536"/>
            <a:chExt cx="1722" cy="1387"/>
          </a:xfrm>
        </p:grpSpPr>
        <p:pic>
          <p:nvPicPr>
            <p:cNvPr id="142364" name="Picture 16" descr="pan_0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 flipH="1">
              <a:off x="298" y="1536"/>
              <a:ext cx="1711" cy="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2365" name="Freeform 17"/>
            <p:cNvSpPr>
              <a:spLocks/>
            </p:cNvSpPr>
            <p:nvPr/>
          </p:nvSpPr>
          <p:spPr bwMode="gray">
            <a:xfrm>
              <a:off x="294" y="1538"/>
              <a:ext cx="1722" cy="1382"/>
            </a:xfrm>
            <a:custGeom>
              <a:avLst/>
              <a:gdLst>
                <a:gd name="T0" fmla="*/ 6 w 1722"/>
                <a:gd name="T1" fmla="*/ 79 h 1382"/>
                <a:gd name="T2" fmla="*/ 6 w 1722"/>
                <a:gd name="T3" fmla="*/ 1300 h 1382"/>
                <a:gd name="T4" fmla="*/ 46 w 1722"/>
                <a:gd name="T5" fmla="*/ 1367 h 1382"/>
                <a:gd name="T6" fmla="*/ 121 w 1722"/>
                <a:gd name="T7" fmla="*/ 1381 h 1382"/>
                <a:gd name="T8" fmla="*/ 1658 w 1722"/>
                <a:gd name="T9" fmla="*/ 1312 h 1382"/>
                <a:gd name="T10" fmla="*/ 1696 w 1722"/>
                <a:gd name="T11" fmla="*/ 1286 h 1382"/>
                <a:gd name="T12" fmla="*/ 1714 w 1722"/>
                <a:gd name="T13" fmla="*/ 1247 h 1382"/>
                <a:gd name="T14" fmla="*/ 1715 w 1722"/>
                <a:gd name="T15" fmla="*/ 157 h 1382"/>
                <a:gd name="T16" fmla="*/ 1689 w 1722"/>
                <a:gd name="T17" fmla="*/ 87 h 1382"/>
                <a:gd name="T18" fmla="*/ 1637 w 1722"/>
                <a:gd name="T19" fmla="*/ 67 h 1382"/>
                <a:gd name="T20" fmla="*/ 95 w 1722"/>
                <a:gd name="T21" fmla="*/ 0 h 1382"/>
                <a:gd name="T22" fmla="*/ 29 w 1722"/>
                <a:gd name="T23" fmla="*/ 31 h 1382"/>
                <a:gd name="T24" fmla="*/ 6 w 1722"/>
                <a:gd name="T25" fmla="*/ 79 h 138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22"/>
                <a:gd name="T40" fmla="*/ 0 h 1382"/>
                <a:gd name="T41" fmla="*/ 1722 w 1722"/>
                <a:gd name="T42" fmla="*/ 1382 h 138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22" h="1382">
                  <a:moveTo>
                    <a:pt x="6" y="79"/>
                  </a:moveTo>
                  <a:cubicBezTo>
                    <a:pt x="0" y="294"/>
                    <a:pt x="3" y="1087"/>
                    <a:pt x="6" y="1300"/>
                  </a:cubicBezTo>
                  <a:cubicBezTo>
                    <a:pt x="8" y="1336"/>
                    <a:pt x="36" y="1359"/>
                    <a:pt x="46" y="1367"/>
                  </a:cubicBezTo>
                  <a:cubicBezTo>
                    <a:pt x="60" y="1381"/>
                    <a:pt x="109" y="1382"/>
                    <a:pt x="121" y="1381"/>
                  </a:cubicBezTo>
                  <a:cubicBezTo>
                    <a:pt x="368" y="1362"/>
                    <a:pt x="1388" y="1336"/>
                    <a:pt x="1658" y="1312"/>
                  </a:cubicBezTo>
                  <a:cubicBezTo>
                    <a:pt x="1658" y="1315"/>
                    <a:pt x="1684" y="1300"/>
                    <a:pt x="1696" y="1286"/>
                  </a:cubicBezTo>
                  <a:cubicBezTo>
                    <a:pt x="1708" y="1272"/>
                    <a:pt x="1714" y="1250"/>
                    <a:pt x="1714" y="1247"/>
                  </a:cubicBezTo>
                  <a:cubicBezTo>
                    <a:pt x="1714" y="1065"/>
                    <a:pt x="1722" y="347"/>
                    <a:pt x="1715" y="157"/>
                  </a:cubicBezTo>
                  <a:cubicBezTo>
                    <a:pt x="1715" y="124"/>
                    <a:pt x="1711" y="104"/>
                    <a:pt x="1689" y="87"/>
                  </a:cubicBezTo>
                  <a:cubicBezTo>
                    <a:pt x="1667" y="70"/>
                    <a:pt x="1659" y="73"/>
                    <a:pt x="1637" y="67"/>
                  </a:cubicBezTo>
                  <a:cubicBezTo>
                    <a:pt x="1375" y="49"/>
                    <a:pt x="360" y="16"/>
                    <a:pt x="95" y="0"/>
                  </a:cubicBezTo>
                  <a:cubicBezTo>
                    <a:pt x="72" y="0"/>
                    <a:pt x="41" y="14"/>
                    <a:pt x="29" y="31"/>
                  </a:cubicBezTo>
                  <a:cubicBezTo>
                    <a:pt x="17" y="48"/>
                    <a:pt x="13" y="49"/>
                    <a:pt x="6" y="79"/>
                  </a:cubicBezTo>
                  <a:close/>
                </a:path>
              </a:pathLst>
            </a:custGeom>
            <a:solidFill>
              <a:schemeClr val="accent1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2341" name="Group 18"/>
          <p:cNvGrpSpPr>
            <a:grpSpLocks/>
          </p:cNvGrpSpPr>
          <p:nvPr/>
        </p:nvGrpSpPr>
        <p:grpSpPr bwMode="auto">
          <a:xfrm>
            <a:off x="1676400" y="5257800"/>
            <a:ext cx="6019800" cy="685800"/>
            <a:chOff x="1776" y="3504"/>
            <a:chExt cx="2400" cy="336"/>
          </a:xfrm>
        </p:grpSpPr>
        <p:sp>
          <p:nvSpPr>
            <p:cNvPr id="21523" name="AutoShape 19"/>
            <p:cNvSpPr>
              <a:spLocks noChangeArrowheads="1"/>
            </p:cNvSpPr>
            <p:nvPr/>
          </p:nvSpPr>
          <p:spPr bwMode="gray">
            <a:xfrm>
              <a:off x="1776" y="3504"/>
              <a:ext cx="2400" cy="33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7CCF3"/>
                </a:gs>
                <a:gs pos="50000">
                  <a:srgbClr val="97CCF3">
                    <a:gamma/>
                    <a:shade val="84706"/>
                    <a:invGamma/>
                  </a:srgbClr>
                </a:gs>
                <a:gs pos="100000">
                  <a:srgbClr val="97CCF3"/>
                </a:gs>
              </a:gsLst>
              <a:lin ang="2700000" scaled="1"/>
            </a:gradFill>
            <a:ln w="381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zh-CN" alt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宋体" pitchFamily="2" charset="-122"/>
              </a:endParaRPr>
            </a:p>
          </p:txBody>
        </p:sp>
        <p:sp>
          <p:nvSpPr>
            <p:cNvPr id="21524" name="AutoShape 20"/>
            <p:cNvSpPr>
              <a:spLocks noChangeArrowheads="1"/>
            </p:cNvSpPr>
            <p:nvPr/>
          </p:nvSpPr>
          <p:spPr bwMode="gray">
            <a:xfrm>
              <a:off x="1890" y="3558"/>
              <a:ext cx="2160" cy="21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7CCF3"/>
                </a:gs>
                <a:gs pos="50000">
                  <a:srgbClr val="97CCF3">
                    <a:gamma/>
                    <a:tint val="39216"/>
                    <a:invGamma/>
                  </a:srgbClr>
                </a:gs>
                <a:gs pos="100000">
                  <a:srgbClr val="97CCF3"/>
                </a:gs>
              </a:gsLst>
              <a:lin ang="2700000" scaled="1"/>
            </a:gradFill>
            <a:ln w="1905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sz="140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宋体" pitchFamily="2" charset="-122"/>
                </a:rPr>
                <a:t>Add Your Text</a:t>
              </a:r>
            </a:p>
          </p:txBody>
        </p:sp>
      </p:grpSp>
      <p:sp>
        <p:nvSpPr>
          <p:cNvPr id="142342" name="Text Box 21"/>
          <p:cNvSpPr txBox="1">
            <a:spLocks noChangeArrowheads="1"/>
          </p:cNvSpPr>
          <p:nvPr/>
        </p:nvSpPr>
        <p:spPr bwMode="gray">
          <a:xfrm>
            <a:off x="609600" y="2446338"/>
            <a:ext cx="2133600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142343" name="WordArt 22"/>
          <p:cNvSpPr>
            <a:spLocks noChangeArrowheads="1" noChangeShapeType="1" noTextEdit="1"/>
          </p:cNvSpPr>
          <p:nvPr/>
        </p:nvSpPr>
        <p:spPr bwMode="gray">
          <a:xfrm>
            <a:off x="3352800" y="1836738"/>
            <a:ext cx="2438400" cy="609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07292"/>
              </a:avLst>
            </a:prstTxWarp>
          </a:bodyPr>
          <a:lstStyle/>
          <a:p>
            <a:pPr algn="ctr"/>
            <a:r>
              <a:rPr lang="en-US" altLang="zh-CN" kern="10">
                <a:ln w="6350">
                  <a:noFill/>
                  <a:round/>
                  <a:headEnd/>
                  <a:tailEnd/>
                </a:ln>
                <a:solidFill>
                  <a:srgbClr val="1C1C1C"/>
                </a:solidFill>
                <a:latin typeface="Verdana"/>
              </a:rPr>
              <a:t>Your Text Here</a:t>
            </a:r>
            <a:endParaRPr lang="zh-CN" altLang="en-US" kern="10">
              <a:ln w="6350">
                <a:noFill/>
                <a:round/>
                <a:headEnd/>
                <a:tailEnd/>
              </a:ln>
              <a:solidFill>
                <a:srgbClr val="1C1C1C"/>
              </a:solidFill>
              <a:latin typeface="Verdana"/>
            </a:endParaRPr>
          </a:p>
        </p:txBody>
      </p:sp>
      <p:grpSp>
        <p:nvGrpSpPr>
          <p:cNvPr id="142344" name="Group 23"/>
          <p:cNvGrpSpPr>
            <a:grpSpLocks/>
          </p:cNvGrpSpPr>
          <p:nvPr/>
        </p:nvGrpSpPr>
        <p:grpSpPr bwMode="auto">
          <a:xfrm flipH="1">
            <a:off x="6137275" y="2141538"/>
            <a:ext cx="2625725" cy="2354262"/>
            <a:chOff x="294" y="1536"/>
            <a:chExt cx="1722" cy="1387"/>
          </a:xfrm>
        </p:grpSpPr>
        <p:pic>
          <p:nvPicPr>
            <p:cNvPr id="142360" name="Picture 24" descr="pan_0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 flipH="1">
              <a:off x="298" y="1536"/>
              <a:ext cx="1711" cy="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2361" name="Freeform 25"/>
            <p:cNvSpPr>
              <a:spLocks/>
            </p:cNvSpPr>
            <p:nvPr/>
          </p:nvSpPr>
          <p:spPr bwMode="gray">
            <a:xfrm>
              <a:off x="294" y="1538"/>
              <a:ext cx="1722" cy="1382"/>
            </a:xfrm>
            <a:custGeom>
              <a:avLst/>
              <a:gdLst>
                <a:gd name="T0" fmla="*/ 6 w 1722"/>
                <a:gd name="T1" fmla="*/ 79 h 1382"/>
                <a:gd name="T2" fmla="*/ 6 w 1722"/>
                <a:gd name="T3" fmla="*/ 1300 h 1382"/>
                <a:gd name="T4" fmla="*/ 46 w 1722"/>
                <a:gd name="T5" fmla="*/ 1367 h 1382"/>
                <a:gd name="T6" fmla="*/ 121 w 1722"/>
                <a:gd name="T7" fmla="*/ 1381 h 1382"/>
                <a:gd name="T8" fmla="*/ 1658 w 1722"/>
                <a:gd name="T9" fmla="*/ 1312 h 1382"/>
                <a:gd name="T10" fmla="*/ 1696 w 1722"/>
                <a:gd name="T11" fmla="*/ 1286 h 1382"/>
                <a:gd name="T12" fmla="*/ 1714 w 1722"/>
                <a:gd name="T13" fmla="*/ 1247 h 1382"/>
                <a:gd name="T14" fmla="*/ 1715 w 1722"/>
                <a:gd name="T15" fmla="*/ 157 h 1382"/>
                <a:gd name="T16" fmla="*/ 1689 w 1722"/>
                <a:gd name="T17" fmla="*/ 87 h 1382"/>
                <a:gd name="T18" fmla="*/ 1637 w 1722"/>
                <a:gd name="T19" fmla="*/ 67 h 1382"/>
                <a:gd name="T20" fmla="*/ 95 w 1722"/>
                <a:gd name="T21" fmla="*/ 0 h 1382"/>
                <a:gd name="T22" fmla="*/ 29 w 1722"/>
                <a:gd name="T23" fmla="*/ 31 h 1382"/>
                <a:gd name="T24" fmla="*/ 6 w 1722"/>
                <a:gd name="T25" fmla="*/ 79 h 138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22"/>
                <a:gd name="T40" fmla="*/ 0 h 1382"/>
                <a:gd name="T41" fmla="*/ 1722 w 1722"/>
                <a:gd name="T42" fmla="*/ 1382 h 138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22" h="1382">
                  <a:moveTo>
                    <a:pt x="6" y="79"/>
                  </a:moveTo>
                  <a:cubicBezTo>
                    <a:pt x="0" y="294"/>
                    <a:pt x="3" y="1087"/>
                    <a:pt x="6" y="1300"/>
                  </a:cubicBezTo>
                  <a:cubicBezTo>
                    <a:pt x="8" y="1336"/>
                    <a:pt x="36" y="1359"/>
                    <a:pt x="46" y="1367"/>
                  </a:cubicBezTo>
                  <a:cubicBezTo>
                    <a:pt x="60" y="1381"/>
                    <a:pt x="109" y="1382"/>
                    <a:pt x="121" y="1381"/>
                  </a:cubicBezTo>
                  <a:cubicBezTo>
                    <a:pt x="368" y="1362"/>
                    <a:pt x="1388" y="1336"/>
                    <a:pt x="1658" y="1312"/>
                  </a:cubicBezTo>
                  <a:cubicBezTo>
                    <a:pt x="1658" y="1315"/>
                    <a:pt x="1684" y="1300"/>
                    <a:pt x="1696" y="1286"/>
                  </a:cubicBezTo>
                  <a:cubicBezTo>
                    <a:pt x="1708" y="1272"/>
                    <a:pt x="1714" y="1250"/>
                    <a:pt x="1714" y="1247"/>
                  </a:cubicBezTo>
                  <a:cubicBezTo>
                    <a:pt x="1714" y="1065"/>
                    <a:pt x="1722" y="347"/>
                    <a:pt x="1715" y="157"/>
                  </a:cubicBezTo>
                  <a:cubicBezTo>
                    <a:pt x="1715" y="124"/>
                    <a:pt x="1711" y="104"/>
                    <a:pt x="1689" y="87"/>
                  </a:cubicBezTo>
                  <a:cubicBezTo>
                    <a:pt x="1667" y="70"/>
                    <a:pt x="1659" y="73"/>
                    <a:pt x="1637" y="67"/>
                  </a:cubicBezTo>
                  <a:cubicBezTo>
                    <a:pt x="1375" y="49"/>
                    <a:pt x="360" y="16"/>
                    <a:pt x="95" y="0"/>
                  </a:cubicBezTo>
                  <a:cubicBezTo>
                    <a:pt x="72" y="0"/>
                    <a:pt x="41" y="14"/>
                    <a:pt x="29" y="31"/>
                  </a:cubicBezTo>
                  <a:cubicBezTo>
                    <a:pt x="17" y="48"/>
                    <a:pt x="13" y="49"/>
                    <a:pt x="6" y="79"/>
                  </a:cubicBezTo>
                  <a:close/>
                </a:path>
              </a:pathLst>
            </a:custGeom>
            <a:solidFill>
              <a:schemeClr val="accent1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2345" name="Text Box 26"/>
          <p:cNvSpPr txBox="1">
            <a:spLocks noChangeArrowheads="1"/>
          </p:cNvSpPr>
          <p:nvPr/>
        </p:nvSpPr>
        <p:spPr bwMode="gray">
          <a:xfrm>
            <a:off x="6213475" y="2522538"/>
            <a:ext cx="2133600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</p:txBody>
      </p:sp>
      <p:grpSp>
        <p:nvGrpSpPr>
          <p:cNvPr id="142346" name="Group 27"/>
          <p:cNvGrpSpPr>
            <a:grpSpLocks/>
          </p:cNvGrpSpPr>
          <p:nvPr/>
        </p:nvGrpSpPr>
        <p:grpSpPr bwMode="auto">
          <a:xfrm>
            <a:off x="3124200" y="2446338"/>
            <a:ext cx="2895600" cy="1325562"/>
            <a:chOff x="1973" y="1027"/>
            <a:chExt cx="1926" cy="937"/>
          </a:xfrm>
        </p:grpSpPr>
        <p:sp>
          <p:nvSpPr>
            <p:cNvPr id="21532" name="Oval 28"/>
            <p:cNvSpPr>
              <a:spLocks noChangeArrowheads="1"/>
            </p:cNvSpPr>
            <p:nvPr/>
          </p:nvSpPr>
          <p:spPr bwMode="gray">
            <a:xfrm>
              <a:off x="1994" y="1057"/>
              <a:ext cx="1905" cy="907"/>
            </a:xfrm>
            <a:prstGeom prst="ellipse">
              <a:avLst/>
            </a:prstGeom>
            <a:gradFill rotWithShape="1">
              <a:gsLst>
                <a:gs pos="0">
                  <a:srgbClr val="0066CC">
                    <a:gamma/>
                    <a:shade val="63529"/>
                    <a:invGamma/>
                  </a:srgbClr>
                </a:gs>
                <a:gs pos="100000">
                  <a:srgbClr val="0066C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2359" name="Oval 29"/>
            <p:cNvSpPr>
              <a:spLocks noChangeArrowheads="1"/>
            </p:cNvSpPr>
            <p:nvPr/>
          </p:nvSpPr>
          <p:spPr bwMode="gray">
            <a:xfrm>
              <a:off x="1973" y="1027"/>
              <a:ext cx="1905" cy="907"/>
            </a:xfrm>
            <a:prstGeom prst="ellipse">
              <a:avLst/>
            </a:prstGeom>
            <a:gradFill rotWithShape="1">
              <a:gsLst>
                <a:gs pos="0">
                  <a:srgbClr val="9BC7F3"/>
                </a:gs>
                <a:gs pos="100000">
                  <a:srgbClr val="1D80E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2347" name="Oval 30"/>
          <p:cNvSpPr>
            <a:spLocks noChangeArrowheads="1"/>
          </p:cNvSpPr>
          <p:nvPr/>
        </p:nvSpPr>
        <p:spPr bwMode="gray">
          <a:xfrm>
            <a:off x="3260725" y="2370138"/>
            <a:ext cx="2592388" cy="1149350"/>
          </a:xfrm>
          <a:prstGeom prst="ellipse">
            <a:avLst/>
          </a:prstGeom>
          <a:gradFill rotWithShape="1">
            <a:gsLst>
              <a:gs pos="0">
                <a:srgbClr val="765E00"/>
              </a:gs>
              <a:gs pos="100000">
                <a:srgbClr val="FFCC00"/>
              </a:gs>
            </a:gsLst>
            <a:lin ang="27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2348" name="Oval 31"/>
          <p:cNvSpPr>
            <a:spLocks noChangeArrowheads="1"/>
          </p:cNvSpPr>
          <p:nvPr/>
        </p:nvSpPr>
        <p:spPr bwMode="gray">
          <a:xfrm>
            <a:off x="3294063" y="2376488"/>
            <a:ext cx="2528887" cy="1120775"/>
          </a:xfrm>
          <a:prstGeom prst="ellipse">
            <a:avLst/>
          </a:prstGeom>
          <a:gradFill rotWithShape="1">
            <a:gsLst>
              <a:gs pos="0">
                <a:srgbClr val="FFCC00">
                  <a:alpha val="0"/>
                </a:srgbClr>
              </a:gs>
              <a:gs pos="100000">
                <a:srgbClr val="FFEDA6"/>
              </a:gs>
            </a:gsLst>
            <a:lin ang="27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2349" name="Oval 32"/>
          <p:cNvSpPr>
            <a:spLocks noChangeArrowheads="1"/>
          </p:cNvSpPr>
          <p:nvPr/>
        </p:nvSpPr>
        <p:spPr bwMode="gray">
          <a:xfrm>
            <a:off x="3321050" y="2387600"/>
            <a:ext cx="2406650" cy="1046163"/>
          </a:xfrm>
          <a:prstGeom prst="ellipse">
            <a:avLst/>
          </a:prstGeom>
          <a:gradFill rotWithShape="1">
            <a:gsLst>
              <a:gs pos="0">
                <a:srgbClr val="CAA200"/>
              </a:gs>
              <a:gs pos="100000">
                <a:srgbClr val="FFCC00">
                  <a:alpha val="48000"/>
                </a:srgbClr>
              </a:gs>
            </a:gsLst>
            <a:lin ang="27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2350" name="Oval 33"/>
          <p:cNvSpPr>
            <a:spLocks noChangeArrowheads="1"/>
          </p:cNvSpPr>
          <p:nvPr/>
        </p:nvSpPr>
        <p:spPr bwMode="gray">
          <a:xfrm>
            <a:off x="3448050" y="2411413"/>
            <a:ext cx="2117725" cy="8477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CC00">
                  <a:alpha val="37999"/>
                </a:srgbClr>
              </a:gs>
            </a:gsLst>
            <a:lin ang="27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2351" name="Text Box 34"/>
          <p:cNvSpPr txBox="1">
            <a:spLocks noChangeArrowheads="1"/>
          </p:cNvSpPr>
          <p:nvPr/>
        </p:nvSpPr>
        <p:spPr bwMode="gray">
          <a:xfrm>
            <a:off x="3962400" y="2522538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000000"/>
                </a:solidFill>
              </a:rPr>
              <a:t>Title</a:t>
            </a:r>
          </a:p>
          <a:p>
            <a:pPr algn="ctr" eaLnBrk="0" hangingPunct="0"/>
            <a:r>
              <a:rPr lang="en-US" altLang="zh-CN" sz="1400">
                <a:solidFill>
                  <a:srgbClr val="000000"/>
                </a:solidFill>
              </a:rPr>
              <a:t>Add your text</a:t>
            </a:r>
          </a:p>
        </p:txBody>
      </p:sp>
      <p:grpSp>
        <p:nvGrpSpPr>
          <p:cNvPr id="142352" name="Group 35"/>
          <p:cNvGrpSpPr>
            <a:grpSpLocks/>
          </p:cNvGrpSpPr>
          <p:nvPr/>
        </p:nvGrpSpPr>
        <p:grpSpPr bwMode="auto">
          <a:xfrm>
            <a:off x="4038600" y="3970338"/>
            <a:ext cx="457200" cy="1138237"/>
            <a:chOff x="2304" y="1344"/>
            <a:chExt cx="498" cy="1245"/>
          </a:xfrm>
        </p:grpSpPr>
        <p:sp>
          <p:nvSpPr>
            <p:cNvPr id="142356" name="Freeform 36"/>
            <p:cNvSpPr>
              <a:spLocks/>
            </p:cNvSpPr>
            <p:nvPr/>
          </p:nvSpPr>
          <p:spPr bwMode="gray">
            <a:xfrm>
              <a:off x="2425" y="1344"/>
              <a:ext cx="233" cy="254"/>
            </a:xfrm>
            <a:custGeom>
              <a:avLst/>
              <a:gdLst>
                <a:gd name="T0" fmla="*/ 88 w 267"/>
                <a:gd name="T1" fmla="*/ 0 h 292"/>
                <a:gd name="T2" fmla="*/ 106 w 267"/>
                <a:gd name="T3" fmla="*/ 3 h 292"/>
                <a:gd name="T4" fmla="*/ 123 w 267"/>
                <a:gd name="T5" fmla="*/ 8 h 292"/>
                <a:gd name="T6" fmla="*/ 139 w 267"/>
                <a:gd name="T7" fmla="*/ 17 h 292"/>
                <a:gd name="T8" fmla="*/ 152 w 267"/>
                <a:gd name="T9" fmla="*/ 28 h 292"/>
                <a:gd name="T10" fmla="*/ 163 w 267"/>
                <a:gd name="T11" fmla="*/ 43 h 292"/>
                <a:gd name="T12" fmla="*/ 170 w 267"/>
                <a:gd name="T13" fmla="*/ 58 h 292"/>
                <a:gd name="T14" fmla="*/ 176 w 267"/>
                <a:gd name="T15" fmla="*/ 77 h 292"/>
                <a:gd name="T16" fmla="*/ 177 w 267"/>
                <a:gd name="T17" fmla="*/ 96 h 292"/>
                <a:gd name="T18" fmla="*/ 176 w 267"/>
                <a:gd name="T19" fmla="*/ 115 h 292"/>
                <a:gd name="T20" fmla="*/ 170 w 267"/>
                <a:gd name="T21" fmla="*/ 134 h 292"/>
                <a:gd name="T22" fmla="*/ 163 w 267"/>
                <a:gd name="T23" fmla="*/ 149 h 292"/>
                <a:gd name="T24" fmla="*/ 152 w 267"/>
                <a:gd name="T25" fmla="*/ 164 h 292"/>
                <a:gd name="T26" fmla="*/ 139 w 267"/>
                <a:gd name="T27" fmla="*/ 176 h 292"/>
                <a:gd name="T28" fmla="*/ 123 w 267"/>
                <a:gd name="T29" fmla="*/ 184 h 292"/>
                <a:gd name="T30" fmla="*/ 106 w 267"/>
                <a:gd name="T31" fmla="*/ 190 h 292"/>
                <a:gd name="T32" fmla="*/ 88 w 267"/>
                <a:gd name="T33" fmla="*/ 192 h 292"/>
                <a:gd name="T34" fmla="*/ 69 w 267"/>
                <a:gd name="T35" fmla="*/ 190 h 292"/>
                <a:gd name="T36" fmla="*/ 50 w 267"/>
                <a:gd name="T37" fmla="*/ 183 h 292"/>
                <a:gd name="T38" fmla="*/ 34 w 267"/>
                <a:gd name="T39" fmla="*/ 171 h 292"/>
                <a:gd name="T40" fmla="*/ 19 w 267"/>
                <a:gd name="T41" fmla="*/ 156 h 292"/>
                <a:gd name="T42" fmla="*/ 9 w 267"/>
                <a:gd name="T43" fmla="*/ 138 h 292"/>
                <a:gd name="T44" fmla="*/ 3 w 267"/>
                <a:gd name="T45" fmla="*/ 117 h 292"/>
                <a:gd name="T46" fmla="*/ 0 w 267"/>
                <a:gd name="T47" fmla="*/ 96 h 292"/>
                <a:gd name="T48" fmla="*/ 3 w 267"/>
                <a:gd name="T49" fmla="*/ 74 h 292"/>
                <a:gd name="T50" fmla="*/ 9 w 267"/>
                <a:gd name="T51" fmla="*/ 53 h 292"/>
                <a:gd name="T52" fmla="*/ 19 w 267"/>
                <a:gd name="T53" fmla="*/ 36 h 292"/>
                <a:gd name="T54" fmla="*/ 34 w 267"/>
                <a:gd name="T55" fmla="*/ 21 h 292"/>
                <a:gd name="T56" fmla="*/ 50 w 267"/>
                <a:gd name="T57" fmla="*/ 9 h 292"/>
                <a:gd name="T58" fmla="*/ 69 w 267"/>
                <a:gd name="T59" fmla="*/ 3 h 292"/>
                <a:gd name="T60" fmla="*/ 88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57" name="Freeform 37"/>
            <p:cNvSpPr>
              <a:spLocks/>
            </p:cNvSpPr>
            <p:nvPr/>
          </p:nvSpPr>
          <p:spPr bwMode="gray">
            <a:xfrm>
              <a:off x="2304" y="1625"/>
              <a:ext cx="498" cy="964"/>
            </a:xfrm>
            <a:custGeom>
              <a:avLst/>
              <a:gdLst>
                <a:gd name="T0" fmla="*/ 48 w 573"/>
                <a:gd name="T1" fmla="*/ 3 h 1111"/>
                <a:gd name="T2" fmla="*/ 20 w 573"/>
                <a:gd name="T3" fmla="*/ 21 h 1111"/>
                <a:gd name="T4" fmla="*/ 3 w 573"/>
                <a:gd name="T5" fmla="*/ 49 h 1111"/>
                <a:gd name="T6" fmla="*/ 0 w 573"/>
                <a:gd name="T7" fmla="*/ 333 h 1111"/>
                <a:gd name="T8" fmla="*/ 1 w 573"/>
                <a:gd name="T9" fmla="*/ 338 h 1111"/>
                <a:gd name="T10" fmla="*/ 6 w 573"/>
                <a:gd name="T11" fmla="*/ 348 h 1111"/>
                <a:gd name="T12" fmla="*/ 17 w 573"/>
                <a:gd name="T13" fmla="*/ 359 h 1111"/>
                <a:gd name="T14" fmla="*/ 37 w 573"/>
                <a:gd name="T15" fmla="*/ 364 h 1111"/>
                <a:gd name="T16" fmla="*/ 55 w 573"/>
                <a:gd name="T17" fmla="*/ 360 h 1111"/>
                <a:gd name="T18" fmla="*/ 66 w 573"/>
                <a:gd name="T19" fmla="*/ 349 h 1111"/>
                <a:gd name="T20" fmla="*/ 70 w 573"/>
                <a:gd name="T21" fmla="*/ 338 h 1111"/>
                <a:gd name="T22" fmla="*/ 71 w 573"/>
                <a:gd name="T23" fmla="*/ 328 h 1111"/>
                <a:gd name="T24" fmla="*/ 71 w 573"/>
                <a:gd name="T25" fmla="*/ 108 h 1111"/>
                <a:gd name="T26" fmla="*/ 89 w 573"/>
                <a:gd name="T27" fmla="*/ 697 h 1111"/>
                <a:gd name="T28" fmla="*/ 90 w 573"/>
                <a:gd name="T29" fmla="*/ 701 h 1111"/>
                <a:gd name="T30" fmla="*/ 99 w 573"/>
                <a:gd name="T31" fmla="*/ 712 h 1111"/>
                <a:gd name="T32" fmla="*/ 114 w 573"/>
                <a:gd name="T33" fmla="*/ 722 h 1111"/>
                <a:gd name="T34" fmla="*/ 130 w 573"/>
                <a:gd name="T35" fmla="*/ 725 h 1111"/>
                <a:gd name="T36" fmla="*/ 149 w 573"/>
                <a:gd name="T37" fmla="*/ 725 h 1111"/>
                <a:gd name="T38" fmla="*/ 168 w 573"/>
                <a:gd name="T39" fmla="*/ 717 h 1111"/>
                <a:gd name="T40" fmla="*/ 178 w 573"/>
                <a:gd name="T41" fmla="*/ 705 h 1111"/>
                <a:gd name="T42" fmla="*/ 183 w 573"/>
                <a:gd name="T43" fmla="*/ 698 h 1111"/>
                <a:gd name="T44" fmla="*/ 183 w 573"/>
                <a:gd name="T45" fmla="*/ 326 h 1111"/>
                <a:gd name="T46" fmla="*/ 198 w 573"/>
                <a:gd name="T47" fmla="*/ 328 h 1111"/>
                <a:gd name="T48" fmla="*/ 198 w 573"/>
                <a:gd name="T49" fmla="*/ 349 h 1111"/>
                <a:gd name="T50" fmla="*/ 199 w 573"/>
                <a:gd name="T51" fmla="*/ 385 h 1111"/>
                <a:gd name="T52" fmla="*/ 199 w 573"/>
                <a:gd name="T53" fmla="*/ 434 h 1111"/>
                <a:gd name="T54" fmla="*/ 199 w 573"/>
                <a:gd name="T55" fmla="*/ 490 h 1111"/>
                <a:gd name="T56" fmla="*/ 199 w 573"/>
                <a:gd name="T57" fmla="*/ 548 h 1111"/>
                <a:gd name="T58" fmla="*/ 200 w 573"/>
                <a:gd name="T59" fmla="*/ 605 h 1111"/>
                <a:gd name="T60" fmla="*/ 200 w 573"/>
                <a:gd name="T61" fmla="*/ 656 h 1111"/>
                <a:gd name="T62" fmla="*/ 200 w 573"/>
                <a:gd name="T63" fmla="*/ 697 h 1111"/>
                <a:gd name="T64" fmla="*/ 201 w 573"/>
                <a:gd name="T65" fmla="*/ 701 h 1111"/>
                <a:gd name="T66" fmla="*/ 207 w 573"/>
                <a:gd name="T67" fmla="*/ 711 h 1111"/>
                <a:gd name="T68" fmla="*/ 220 w 573"/>
                <a:gd name="T69" fmla="*/ 720 h 1111"/>
                <a:gd name="T70" fmla="*/ 244 w 573"/>
                <a:gd name="T71" fmla="*/ 725 h 1111"/>
                <a:gd name="T72" fmla="*/ 269 w 573"/>
                <a:gd name="T73" fmla="*/ 720 h 1111"/>
                <a:gd name="T74" fmla="*/ 282 w 573"/>
                <a:gd name="T75" fmla="*/ 712 h 1111"/>
                <a:gd name="T76" fmla="*/ 287 w 573"/>
                <a:gd name="T77" fmla="*/ 701 h 1111"/>
                <a:gd name="T78" fmla="*/ 288 w 573"/>
                <a:gd name="T79" fmla="*/ 697 h 1111"/>
                <a:gd name="T80" fmla="*/ 306 w 573"/>
                <a:gd name="T81" fmla="*/ 108 h 1111"/>
                <a:gd name="T82" fmla="*/ 308 w 573"/>
                <a:gd name="T83" fmla="*/ 328 h 1111"/>
                <a:gd name="T84" fmla="*/ 309 w 573"/>
                <a:gd name="T85" fmla="*/ 338 h 1111"/>
                <a:gd name="T86" fmla="*/ 317 w 573"/>
                <a:gd name="T87" fmla="*/ 351 h 1111"/>
                <a:gd name="T88" fmla="*/ 332 w 573"/>
                <a:gd name="T89" fmla="*/ 360 h 1111"/>
                <a:gd name="T90" fmla="*/ 352 w 573"/>
                <a:gd name="T91" fmla="*/ 360 h 1111"/>
                <a:gd name="T92" fmla="*/ 366 w 573"/>
                <a:gd name="T93" fmla="*/ 351 h 1111"/>
                <a:gd name="T94" fmla="*/ 374 w 573"/>
                <a:gd name="T95" fmla="*/ 338 h 1111"/>
                <a:gd name="T96" fmla="*/ 376 w 573"/>
                <a:gd name="T97" fmla="*/ 332 h 1111"/>
                <a:gd name="T98" fmla="*/ 375 w 573"/>
                <a:gd name="T99" fmla="*/ 44 h 1111"/>
                <a:gd name="T100" fmla="*/ 359 w 573"/>
                <a:gd name="T101" fmla="*/ 18 h 1111"/>
                <a:gd name="T102" fmla="*/ 332 w 573"/>
                <a:gd name="T103" fmla="*/ 3 h 1111"/>
                <a:gd name="T104" fmla="*/ 62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2353" name="Group 38"/>
          <p:cNvGrpSpPr>
            <a:grpSpLocks/>
          </p:cNvGrpSpPr>
          <p:nvPr/>
        </p:nvGrpSpPr>
        <p:grpSpPr bwMode="auto">
          <a:xfrm>
            <a:off x="4572000" y="3970338"/>
            <a:ext cx="457200" cy="1138237"/>
            <a:chOff x="2880" y="1344"/>
            <a:chExt cx="498" cy="1245"/>
          </a:xfrm>
        </p:grpSpPr>
        <p:sp>
          <p:nvSpPr>
            <p:cNvPr id="142354" name="Freeform 39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88 w 267"/>
                <a:gd name="T1" fmla="*/ 0 h 292"/>
                <a:gd name="T2" fmla="*/ 106 w 267"/>
                <a:gd name="T3" fmla="*/ 3 h 292"/>
                <a:gd name="T4" fmla="*/ 123 w 267"/>
                <a:gd name="T5" fmla="*/ 8 h 292"/>
                <a:gd name="T6" fmla="*/ 139 w 267"/>
                <a:gd name="T7" fmla="*/ 17 h 292"/>
                <a:gd name="T8" fmla="*/ 152 w 267"/>
                <a:gd name="T9" fmla="*/ 28 h 292"/>
                <a:gd name="T10" fmla="*/ 163 w 267"/>
                <a:gd name="T11" fmla="*/ 43 h 292"/>
                <a:gd name="T12" fmla="*/ 170 w 267"/>
                <a:gd name="T13" fmla="*/ 58 h 292"/>
                <a:gd name="T14" fmla="*/ 176 w 267"/>
                <a:gd name="T15" fmla="*/ 77 h 292"/>
                <a:gd name="T16" fmla="*/ 177 w 267"/>
                <a:gd name="T17" fmla="*/ 96 h 292"/>
                <a:gd name="T18" fmla="*/ 176 w 267"/>
                <a:gd name="T19" fmla="*/ 115 h 292"/>
                <a:gd name="T20" fmla="*/ 170 w 267"/>
                <a:gd name="T21" fmla="*/ 134 h 292"/>
                <a:gd name="T22" fmla="*/ 163 w 267"/>
                <a:gd name="T23" fmla="*/ 149 h 292"/>
                <a:gd name="T24" fmla="*/ 152 w 267"/>
                <a:gd name="T25" fmla="*/ 164 h 292"/>
                <a:gd name="T26" fmla="*/ 139 w 267"/>
                <a:gd name="T27" fmla="*/ 176 h 292"/>
                <a:gd name="T28" fmla="*/ 123 w 267"/>
                <a:gd name="T29" fmla="*/ 184 h 292"/>
                <a:gd name="T30" fmla="*/ 106 w 267"/>
                <a:gd name="T31" fmla="*/ 190 h 292"/>
                <a:gd name="T32" fmla="*/ 88 w 267"/>
                <a:gd name="T33" fmla="*/ 192 h 292"/>
                <a:gd name="T34" fmla="*/ 69 w 267"/>
                <a:gd name="T35" fmla="*/ 190 h 292"/>
                <a:gd name="T36" fmla="*/ 50 w 267"/>
                <a:gd name="T37" fmla="*/ 183 h 292"/>
                <a:gd name="T38" fmla="*/ 34 w 267"/>
                <a:gd name="T39" fmla="*/ 171 h 292"/>
                <a:gd name="T40" fmla="*/ 19 w 267"/>
                <a:gd name="T41" fmla="*/ 156 h 292"/>
                <a:gd name="T42" fmla="*/ 9 w 267"/>
                <a:gd name="T43" fmla="*/ 138 h 292"/>
                <a:gd name="T44" fmla="*/ 3 w 267"/>
                <a:gd name="T45" fmla="*/ 117 h 292"/>
                <a:gd name="T46" fmla="*/ 0 w 267"/>
                <a:gd name="T47" fmla="*/ 96 h 292"/>
                <a:gd name="T48" fmla="*/ 3 w 267"/>
                <a:gd name="T49" fmla="*/ 74 h 292"/>
                <a:gd name="T50" fmla="*/ 9 w 267"/>
                <a:gd name="T51" fmla="*/ 53 h 292"/>
                <a:gd name="T52" fmla="*/ 19 w 267"/>
                <a:gd name="T53" fmla="*/ 36 h 292"/>
                <a:gd name="T54" fmla="*/ 34 w 267"/>
                <a:gd name="T55" fmla="*/ 21 h 292"/>
                <a:gd name="T56" fmla="*/ 50 w 267"/>
                <a:gd name="T57" fmla="*/ 9 h 292"/>
                <a:gd name="T58" fmla="*/ 69 w 267"/>
                <a:gd name="T59" fmla="*/ 3 h 292"/>
                <a:gd name="T60" fmla="*/ 88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55" name="Freeform 40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48 w 573"/>
                <a:gd name="T1" fmla="*/ 3 h 1111"/>
                <a:gd name="T2" fmla="*/ 20 w 573"/>
                <a:gd name="T3" fmla="*/ 21 h 1111"/>
                <a:gd name="T4" fmla="*/ 3 w 573"/>
                <a:gd name="T5" fmla="*/ 49 h 1111"/>
                <a:gd name="T6" fmla="*/ 0 w 573"/>
                <a:gd name="T7" fmla="*/ 333 h 1111"/>
                <a:gd name="T8" fmla="*/ 1 w 573"/>
                <a:gd name="T9" fmla="*/ 338 h 1111"/>
                <a:gd name="T10" fmla="*/ 6 w 573"/>
                <a:gd name="T11" fmla="*/ 348 h 1111"/>
                <a:gd name="T12" fmla="*/ 17 w 573"/>
                <a:gd name="T13" fmla="*/ 359 h 1111"/>
                <a:gd name="T14" fmla="*/ 37 w 573"/>
                <a:gd name="T15" fmla="*/ 364 h 1111"/>
                <a:gd name="T16" fmla="*/ 55 w 573"/>
                <a:gd name="T17" fmla="*/ 360 h 1111"/>
                <a:gd name="T18" fmla="*/ 66 w 573"/>
                <a:gd name="T19" fmla="*/ 349 h 1111"/>
                <a:gd name="T20" fmla="*/ 70 w 573"/>
                <a:gd name="T21" fmla="*/ 338 h 1111"/>
                <a:gd name="T22" fmla="*/ 71 w 573"/>
                <a:gd name="T23" fmla="*/ 328 h 1111"/>
                <a:gd name="T24" fmla="*/ 71 w 573"/>
                <a:gd name="T25" fmla="*/ 108 h 1111"/>
                <a:gd name="T26" fmla="*/ 89 w 573"/>
                <a:gd name="T27" fmla="*/ 697 h 1111"/>
                <a:gd name="T28" fmla="*/ 90 w 573"/>
                <a:gd name="T29" fmla="*/ 701 h 1111"/>
                <a:gd name="T30" fmla="*/ 99 w 573"/>
                <a:gd name="T31" fmla="*/ 712 h 1111"/>
                <a:gd name="T32" fmla="*/ 114 w 573"/>
                <a:gd name="T33" fmla="*/ 722 h 1111"/>
                <a:gd name="T34" fmla="*/ 130 w 573"/>
                <a:gd name="T35" fmla="*/ 725 h 1111"/>
                <a:gd name="T36" fmla="*/ 149 w 573"/>
                <a:gd name="T37" fmla="*/ 725 h 1111"/>
                <a:gd name="T38" fmla="*/ 168 w 573"/>
                <a:gd name="T39" fmla="*/ 717 h 1111"/>
                <a:gd name="T40" fmla="*/ 178 w 573"/>
                <a:gd name="T41" fmla="*/ 705 h 1111"/>
                <a:gd name="T42" fmla="*/ 183 w 573"/>
                <a:gd name="T43" fmla="*/ 698 h 1111"/>
                <a:gd name="T44" fmla="*/ 183 w 573"/>
                <a:gd name="T45" fmla="*/ 326 h 1111"/>
                <a:gd name="T46" fmla="*/ 198 w 573"/>
                <a:gd name="T47" fmla="*/ 328 h 1111"/>
                <a:gd name="T48" fmla="*/ 198 w 573"/>
                <a:gd name="T49" fmla="*/ 349 h 1111"/>
                <a:gd name="T50" fmla="*/ 199 w 573"/>
                <a:gd name="T51" fmla="*/ 385 h 1111"/>
                <a:gd name="T52" fmla="*/ 199 w 573"/>
                <a:gd name="T53" fmla="*/ 434 h 1111"/>
                <a:gd name="T54" fmla="*/ 199 w 573"/>
                <a:gd name="T55" fmla="*/ 490 h 1111"/>
                <a:gd name="T56" fmla="*/ 199 w 573"/>
                <a:gd name="T57" fmla="*/ 548 h 1111"/>
                <a:gd name="T58" fmla="*/ 200 w 573"/>
                <a:gd name="T59" fmla="*/ 605 h 1111"/>
                <a:gd name="T60" fmla="*/ 200 w 573"/>
                <a:gd name="T61" fmla="*/ 656 h 1111"/>
                <a:gd name="T62" fmla="*/ 200 w 573"/>
                <a:gd name="T63" fmla="*/ 697 h 1111"/>
                <a:gd name="T64" fmla="*/ 201 w 573"/>
                <a:gd name="T65" fmla="*/ 701 h 1111"/>
                <a:gd name="T66" fmla="*/ 207 w 573"/>
                <a:gd name="T67" fmla="*/ 711 h 1111"/>
                <a:gd name="T68" fmla="*/ 220 w 573"/>
                <a:gd name="T69" fmla="*/ 720 h 1111"/>
                <a:gd name="T70" fmla="*/ 244 w 573"/>
                <a:gd name="T71" fmla="*/ 725 h 1111"/>
                <a:gd name="T72" fmla="*/ 269 w 573"/>
                <a:gd name="T73" fmla="*/ 720 h 1111"/>
                <a:gd name="T74" fmla="*/ 282 w 573"/>
                <a:gd name="T75" fmla="*/ 712 h 1111"/>
                <a:gd name="T76" fmla="*/ 287 w 573"/>
                <a:gd name="T77" fmla="*/ 701 h 1111"/>
                <a:gd name="T78" fmla="*/ 288 w 573"/>
                <a:gd name="T79" fmla="*/ 697 h 1111"/>
                <a:gd name="T80" fmla="*/ 306 w 573"/>
                <a:gd name="T81" fmla="*/ 108 h 1111"/>
                <a:gd name="T82" fmla="*/ 308 w 573"/>
                <a:gd name="T83" fmla="*/ 328 h 1111"/>
                <a:gd name="T84" fmla="*/ 309 w 573"/>
                <a:gd name="T85" fmla="*/ 338 h 1111"/>
                <a:gd name="T86" fmla="*/ 317 w 573"/>
                <a:gd name="T87" fmla="*/ 351 h 1111"/>
                <a:gd name="T88" fmla="*/ 332 w 573"/>
                <a:gd name="T89" fmla="*/ 360 h 1111"/>
                <a:gd name="T90" fmla="*/ 352 w 573"/>
                <a:gd name="T91" fmla="*/ 360 h 1111"/>
                <a:gd name="T92" fmla="*/ 366 w 573"/>
                <a:gd name="T93" fmla="*/ 351 h 1111"/>
                <a:gd name="T94" fmla="*/ 374 w 573"/>
                <a:gd name="T95" fmla="*/ 338 h 1111"/>
                <a:gd name="T96" fmla="*/ 376 w 573"/>
                <a:gd name="T97" fmla="*/ 332 h 1111"/>
                <a:gd name="T98" fmla="*/ 375 w 573"/>
                <a:gd name="T99" fmla="*/ 44 h 1111"/>
                <a:gd name="T100" fmla="*/ 359 w 573"/>
                <a:gd name="T101" fmla="*/ 18 h 1111"/>
                <a:gd name="T102" fmla="*/ 332 w 573"/>
                <a:gd name="T103" fmla="*/ 3 h 1111"/>
                <a:gd name="T104" fmla="*/ 62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3-D Pie Chart</a:t>
            </a:r>
          </a:p>
        </p:txBody>
      </p:sp>
      <p:sp>
        <p:nvSpPr>
          <p:cNvPr id="143363" name="AutoShape 3"/>
          <p:cNvSpPr>
            <a:spLocks noChangeArrowheads="1"/>
          </p:cNvSpPr>
          <p:nvPr/>
        </p:nvSpPr>
        <p:spPr bwMode="gray">
          <a:xfrm>
            <a:off x="708025" y="5334000"/>
            <a:ext cx="2339975" cy="406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50000">
                <a:srgbClr val="F5F5F5"/>
              </a:gs>
              <a:gs pos="100000">
                <a:srgbClr val="C0C0C0"/>
              </a:gs>
            </a:gsLst>
            <a:lin ang="2700000" scaled="1"/>
          </a:gradFill>
          <a:ln w="2857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912813" y="5365750"/>
            <a:ext cx="1936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135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>
                <a:solidFill>
                  <a:srgbClr val="333333"/>
                </a:solidFill>
                <a:latin typeface="Verdana" pitchFamily="34" charset="0"/>
                <a:ea typeface="宋体" pitchFamily="2" charset="-122"/>
              </a:rPr>
              <a:t>A. Products</a:t>
            </a:r>
          </a:p>
        </p:txBody>
      </p:sp>
      <p:sp>
        <p:nvSpPr>
          <p:cNvPr id="143365" name="Text Box 5"/>
          <p:cNvSpPr txBox="1">
            <a:spLocks noChangeArrowheads="1"/>
          </p:cNvSpPr>
          <p:nvPr/>
        </p:nvSpPr>
        <p:spPr bwMode="auto">
          <a:xfrm>
            <a:off x="6038850" y="2133600"/>
            <a:ext cx="18288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333333"/>
                </a:solidFill>
              </a:rPr>
              <a:t>Add your text in here</a:t>
            </a:r>
          </a:p>
        </p:txBody>
      </p:sp>
      <p:sp>
        <p:nvSpPr>
          <p:cNvPr id="143366" name="Text Box 6"/>
          <p:cNvSpPr txBox="1">
            <a:spLocks noChangeArrowheads="1"/>
          </p:cNvSpPr>
          <p:nvPr/>
        </p:nvSpPr>
        <p:spPr bwMode="auto">
          <a:xfrm>
            <a:off x="5353050" y="1828800"/>
            <a:ext cx="18288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333333"/>
                </a:solidFill>
              </a:rPr>
              <a:t>Add your text in here</a:t>
            </a:r>
          </a:p>
        </p:txBody>
      </p:sp>
      <p:cxnSp>
        <p:nvCxnSpPr>
          <p:cNvPr id="143367" name="AutoShape 7"/>
          <p:cNvCxnSpPr>
            <a:cxnSpLocks noChangeShapeType="1"/>
            <a:stCxn id="143366" idx="1"/>
            <a:endCxn id="143383" idx="1"/>
          </p:cNvCxnSpPr>
          <p:nvPr/>
        </p:nvCxnSpPr>
        <p:spPr bwMode="auto">
          <a:xfrm rot="10800000" flipV="1">
            <a:off x="5105400" y="1981200"/>
            <a:ext cx="247650" cy="381000"/>
          </a:xfrm>
          <a:prstGeom prst="bentConnector2">
            <a:avLst/>
          </a:prstGeom>
          <a:noFill/>
          <a:ln w="9525">
            <a:solidFill>
              <a:srgbClr val="292929"/>
            </a:solidFill>
            <a:miter lim="800000"/>
            <a:headEnd/>
            <a:tailEnd/>
          </a:ln>
        </p:spPr>
      </p:cxnSp>
      <p:cxnSp>
        <p:nvCxnSpPr>
          <p:cNvPr id="143368" name="AutoShape 8"/>
          <p:cNvCxnSpPr>
            <a:cxnSpLocks noChangeShapeType="1"/>
            <a:stCxn id="143365" idx="1"/>
            <a:endCxn id="143381" idx="1"/>
          </p:cNvCxnSpPr>
          <p:nvPr/>
        </p:nvCxnSpPr>
        <p:spPr bwMode="auto">
          <a:xfrm rot="10800000" flipV="1">
            <a:off x="5602288" y="2286000"/>
            <a:ext cx="436562" cy="366713"/>
          </a:xfrm>
          <a:prstGeom prst="bentConnector2">
            <a:avLst/>
          </a:prstGeom>
          <a:noFill/>
          <a:ln w="9525">
            <a:solidFill>
              <a:srgbClr val="292929"/>
            </a:solidFill>
            <a:miter lim="800000"/>
            <a:headEnd/>
            <a:tailEnd/>
          </a:ln>
        </p:spPr>
      </p:cxnSp>
      <p:grpSp>
        <p:nvGrpSpPr>
          <p:cNvPr id="143369" name="Group 9"/>
          <p:cNvGrpSpPr>
            <a:grpSpLocks/>
          </p:cNvGrpSpPr>
          <p:nvPr/>
        </p:nvGrpSpPr>
        <p:grpSpPr bwMode="auto">
          <a:xfrm>
            <a:off x="533400" y="2306638"/>
            <a:ext cx="2698750" cy="3197225"/>
            <a:chOff x="480" y="1501"/>
            <a:chExt cx="1700" cy="2014"/>
          </a:xfrm>
        </p:grpSpPr>
        <p:pic>
          <p:nvPicPr>
            <p:cNvPr id="143398" name="Picture 10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0" y="1501"/>
              <a:ext cx="1700" cy="1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399" name="Arc 11"/>
            <p:cNvSpPr>
              <a:spLocks/>
            </p:cNvSpPr>
            <p:nvPr/>
          </p:nvSpPr>
          <p:spPr bwMode="gray">
            <a:xfrm rot="5400000" flipH="1" flipV="1">
              <a:off x="98" y="1888"/>
              <a:ext cx="1631" cy="864"/>
            </a:xfrm>
            <a:custGeom>
              <a:avLst/>
              <a:gdLst>
                <a:gd name="T0" fmla="*/ 0 w 41981"/>
                <a:gd name="T1" fmla="*/ 0 h 21791"/>
                <a:gd name="T2" fmla="*/ 0 w 41981"/>
                <a:gd name="T3" fmla="*/ 0 h 21791"/>
                <a:gd name="T4" fmla="*/ 0 w 41981"/>
                <a:gd name="T5" fmla="*/ 0 h 21791"/>
                <a:gd name="T6" fmla="*/ 0 60000 65536"/>
                <a:gd name="T7" fmla="*/ 0 60000 65536"/>
                <a:gd name="T8" fmla="*/ 0 60000 65536"/>
                <a:gd name="T9" fmla="*/ 0 w 41981"/>
                <a:gd name="T10" fmla="*/ 0 h 21791"/>
                <a:gd name="T11" fmla="*/ 41981 w 41981"/>
                <a:gd name="T12" fmla="*/ 21791 h 217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981" h="21791" fill="none" extrusionOk="0">
                  <a:moveTo>
                    <a:pt x="-1" y="14446"/>
                  </a:moveTo>
                  <a:cubicBezTo>
                    <a:pt x="3037" y="5792"/>
                    <a:pt x="11209" y="-1"/>
                    <a:pt x="20381" y="0"/>
                  </a:cubicBezTo>
                  <a:cubicBezTo>
                    <a:pt x="32310" y="0"/>
                    <a:pt x="41981" y="9670"/>
                    <a:pt x="41981" y="21600"/>
                  </a:cubicBezTo>
                  <a:cubicBezTo>
                    <a:pt x="41981" y="21663"/>
                    <a:pt x="41980" y="21727"/>
                    <a:pt x="41980" y="21791"/>
                  </a:cubicBezTo>
                </a:path>
                <a:path w="41981" h="21791" stroke="0" extrusionOk="0">
                  <a:moveTo>
                    <a:pt x="-1" y="14446"/>
                  </a:moveTo>
                  <a:cubicBezTo>
                    <a:pt x="3037" y="5792"/>
                    <a:pt x="11209" y="-1"/>
                    <a:pt x="20381" y="0"/>
                  </a:cubicBezTo>
                  <a:cubicBezTo>
                    <a:pt x="32310" y="0"/>
                    <a:pt x="41981" y="9670"/>
                    <a:pt x="41981" y="21600"/>
                  </a:cubicBezTo>
                  <a:cubicBezTo>
                    <a:pt x="41981" y="21663"/>
                    <a:pt x="41980" y="21727"/>
                    <a:pt x="41980" y="21791"/>
                  </a:cubicBezTo>
                  <a:lnTo>
                    <a:pt x="20381" y="2160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00" name="Arc 12"/>
            <p:cNvSpPr>
              <a:spLocks/>
            </p:cNvSpPr>
            <p:nvPr/>
          </p:nvSpPr>
          <p:spPr bwMode="gray">
            <a:xfrm rot="-5109568" flipH="1" flipV="1">
              <a:off x="813" y="1843"/>
              <a:ext cx="1678" cy="1052"/>
            </a:xfrm>
            <a:custGeom>
              <a:avLst/>
              <a:gdLst>
                <a:gd name="T0" fmla="*/ 0 w 43200"/>
                <a:gd name="T1" fmla="*/ 0 h 27056"/>
                <a:gd name="T2" fmla="*/ 0 w 43200"/>
                <a:gd name="T3" fmla="*/ 0 h 27056"/>
                <a:gd name="T4" fmla="*/ 0 w 43200"/>
                <a:gd name="T5" fmla="*/ 0 h 27056"/>
                <a:gd name="T6" fmla="*/ 0 60000 65536"/>
                <a:gd name="T7" fmla="*/ 0 60000 65536"/>
                <a:gd name="T8" fmla="*/ 0 60000 65536"/>
                <a:gd name="T9" fmla="*/ 0 w 43200"/>
                <a:gd name="T10" fmla="*/ 0 h 27056"/>
                <a:gd name="T11" fmla="*/ 43200 w 43200"/>
                <a:gd name="T12" fmla="*/ 27056 h 270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7056" fill="none" extrusionOk="0">
                  <a:moveTo>
                    <a:pt x="66" y="23297"/>
                  </a:moveTo>
                  <a:cubicBezTo>
                    <a:pt x="22" y="22732"/>
                    <a:pt x="0" y="2216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3441"/>
                    <a:pt x="42964" y="25274"/>
                    <a:pt x="42499" y="27055"/>
                  </a:cubicBezTo>
                </a:path>
                <a:path w="43200" h="27056" stroke="0" extrusionOk="0">
                  <a:moveTo>
                    <a:pt x="66" y="23297"/>
                  </a:moveTo>
                  <a:cubicBezTo>
                    <a:pt x="22" y="22732"/>
                    <a:pt x="0" y="2216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3441"/>
                    <a:pt x="42964" y="25274"/>
                    <a:pt x="42499" y="27055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01" name="Text Box 13"/>
            <p:cNvSpPr txBox="1">
              <a:spLocks noChangeArrowheads="1"/>
            </p:cNvSpPr>
            <p:nvPr/>
          </p:nvSpPr>
          <p:spPr bwMode="auto">
            <a:xfrm>
              <a:off x="624" y="2026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</a:p>
          </p:txBody>
        </p:sp>
        <p:sp>
          <p:nvSpPr>
            <p:cNvPr id="143402" name="Text Box 14"/>
            <p:cNvSpPr txBox="1">
              <a:spLocks noChangeArrowheads="1"/>
            </p:cNvSpPr>
            <p:nvPr/>
          </p:nvSpPr>
          <p:spPr bwMode="auto">
            <a:xfrm>
              <a:off x="1392" y="2314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</a:p>
          </p:txBody>
        </p:sp>
        <p:grpSp>
          <p:nvGrpSpPr>
            <p:cNvPr id="143403" name="Group 15"/>
            <p:cNvGrpSpPr>
              <a:grpSpLocks/>
            </p:cNvGrpSpPr>
            <p:nvPr/>
          </p:nvGrpSpPr>
          <p:grpSpPr bwMode="auto">
            <a:xfrm rot="-3733502" flipH="1" flipV="1">
              <a:off x="1017" y="2599"/>
              <a:ext cx="1475" cy="358"/>
              <a:chOff x="2532" y="1051"/>
              <a:chExt cx="893" cy="246"/>
            </a:xfrm>
          </p:grpSpPr>
          <p:grpSp>
            <p:nvGrpSpPr>
              <p:cNvPr id="143404" name="Group 1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43410" name="AutoShape 1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411" name="AutoShape 1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412" name="AutoShape 1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413" name="AutoShape 2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3405" name="Group 2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43406" name="AutoShape 2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407" name="AutoShape 2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408" name="AutoShape 2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409" name="AutoShape 2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43370" name="Group 26"/>
          <p:cNvGrpSpPr>
            <a:grpSpLocks/>
          </p:cNvGrpSpPr>
          <p:nvPr/>
        </p:nvGrpSpPr>
        <p:grpSpPr bwMode="auto">
          <a:xfrm>
            <a:off x="3352800" y="2284413"/>
            <a:ext cx="2728913" cy="3219450"/>
            <a:chOff x="2352" y="1487"/>
            <a:chExt cx="1719" cy="2028"/>
          </a:xfrm>
        </p:grpSpPr>
        <p:pic>
          <p:nvPicPr>
            <p:cNvPr id="143378" name="Picture 27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52" y="1501"/>
              <a:ext cx="1700" cy="1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379" name="Arc 28"/>
            <p:cNvSpPr>
              <a:spLocks/>
            </p:cNvSpPr>
            <p:nvPr/>
          </p:nvSpPr>
          <p:spPr bwMode="gray">
            <a:xfrm rot="5400000" flipH="1" flipV="1">
              <a:off x="1970" y="1888"/>
              <a:ext cx="1631" cy="864"/>
            </a:xfrm>
            <a:custGeom>
              <a:avLst/>
              <a:gdLst>
                <a:gd name="T0" fmla="*/ 0 w 41981"/>
                <a:gd name="T1" fmla="*/ 0 h 21791"/>
                <a:gd name="T2" fmla="*/ 0 w 41981"/>
                <a:gd name="T3" fmla="*/ 0 h 21791"/>
                <a:gd name="T4" fmla="*/ 0 w 41981"/>
                <a:gd name="T5" fmla="*/ 0 h 21791"/>
                <a:gd name="T6" fmla="*/ 0 60000 65536"/>
                <a:gd name="T7" fmla="*/ 0 60000 65536"/>
                <a:gd name="T8" fmla="*/ 0 60000 65536"/>
                <a:gd name="T9" fmla="*/ 0 w 41981"/>
                <a:gd name="T10" fmla="*/ 0 h 21791"/>
                <a:gd name="T11" fmla="*/ 41981 w 41981"/>
                <a:gd name="T12" fmla="*/ 21791 h 217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981" h="21791" fill="none" extrusionOk="0">
                  <a:moveTo>
                    <a:pt x="-1" y="14446"/>
                  </a:moveTo>
                  <a:cubicBezTo>
                    <a:pt x="3037" y="5792"/>
                    <a:pt x="11209" y="-1"/>
                    <a:pt x="20381" y="0"/>
                  </a:cubicBezTo>
                  <a:cubicBezTo>
                    <a:pt x="32310" y="0"/>
                    <a:pt x="41981" y="9670"/>
                    <a:pt x="41981" y="21600"/>
                  </a:cubicBezTo>
                  <a:cubicBezTo>
                    <a:pt x="41981" y="21663"/>
                    <a:pt x="41980" y="21727"/>
                    <a:pt x="41980" y="21791"/>
                  </a:cubicBezTo>
                </a:path>
                <a:path w="41981" h="21791" stroke="0" extrusionOk="0">
                  <a:moveTo>
                    <a:pt x="-1" y="14446"/>
                  </a:moveTo>
                  <a:cubicBezTo>
                    <a:pt x="3037" y="5792"/>
                    <a:pt x="11209" y="-1"/>
                    <a:pt x="20381" y="0"/>
                  </a:cubicBezTo>
                  <a:cubicBezTo>
                    <a:pt x="32310" y="0"/>
                    <a:pt x="41981" y="9670"/>
                    <a:pt x="41981" y="21600"/>
                  </a:cubicBezTo>
                  <a:cubicBezTo>
                    <a:pt x="41981" y="21663"/>
                    <a:pt x="41980" y="21727"/>
                    <a:pt x="41980" y="21791"/>
                  </a:cubicBezTo>
                  <a:lnTo>
                    <a:pt x="20381" y="2160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380" name="Arc 29"/>
            <p:cNvSpPr>
              <a:spLocks/>
            </p:cNvSpPr>
            <p:nvPr/>
          </p:nvSpPr>
          <p:spPr bwMode="gray">
            <a:xfrm rot="-5109568" flipH="1" flipV="1">
              <a:off x="3038" y="2227"/>
              <a:ext cx="908" cy="1052"/>
            </a:xfrm>
            <a:custGeom>
              <a:avLst/>
              <a:gdLst>
                <a:gd name="T0" fmla="*/ 0 w 23364"/>
                <a:gd name="T1" fmla="*/ 0 h 27056"/>
                <a:gd name="T2" fmla="*/ 0 w 23364"/>
                <a:gd name="T3" fmla="*/ 0 h 27056"/>
                <a:gd name="T4" fmla="*/ 0 w 23364"/>
                <a:gd name="T5" fmla="*/ 0 h 27056"/>
                <a:gd name="T6" fmla="*/ 0 60000 65536"/>
                <a:gd name="T7" fmla="*/ 0 60000 65536"/>
                <a:gd name="T8" fmla="*/ 0 60000 65536"/>
                <a:gd name="T9" fmla="*/ 0 w 23364"/>
                <a:gd name="T10" fmla="*/ 0 h 27056"/>
                <a:gd name="T11" fmla="*/ 23364 w 23364"/>
                <a:gd name="T12" fmla="*/ 27056 h 270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364" h="27056" fill="none" extrusionOk="0">
                  <a:moveTo>
                    <a:pt x="0" y="72"/>
                  </a:moveTo>
                  <a:cubicBezTo>
                    <a:pt x="586" y="24"/>
                    <a:pt x="1175" y="-1"/>
                    <a:pt x="1764" y="0"/>
                  </a:cubicBezTo>
                  <a:cubicBezTo>
                    <a:pt x="13693" y="0"/>
                    <a:pt x="23364" y="9670"/>
                    <a:pt x="23364" y="21600"/>
                  </a:cubicBezTo>
                  <a:cubicBezTo>
                    <a:pt x="23364" y="23441"/>
                    <a:pt x="23128" y="25274"/>
                    <a:pt x="22663" y="27055"/>
                  </a:cubicBezTo>
                </a:path>
                <a:path w="23364" h="27056" stroke="0" extrusionOk="0">
                  <a:moveTo>
                    <a:pt x="0" y="72"/>
                  </a:moveTo>
                  <a:cubicBezTo>
                    <a:pt x="586" y="24"/>
                    <a:pt x="1175" y="-1"/>
                    <a:pt x="1764" y="0"/>
                  </a:cubicBezTo>
                  <a:cubicBezTo>
                    <a:pt x="13693" y="0"/>
                    <a:pt x="23364" y="9670"/>
                    <a:pt x="23364" y="21600"/>
                  </a:cubicBezTo>
                  <a:cubicBezTo>
                    <a:pt x="23364" y="23441"/>
                    <a:pt x="23128" y="25274"/>
                    <a:pt x="22663" y="27055"/>
                  </a:cubicBezTo>
                  <a:lnTo>
                    <a:pt x="1764" y="21600"/>
                  </a:ln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381" name="Arc 30"/>
            <p:cNvSpPr>
              <a:spLocks/>
            </p:cNvSpPr>
            <p:nvPr/>
          </p:nvSpPr>
          <p:spPr bwMode="gray">
            <a:xfrm rot="-10509568" flipH="1" flipV="1">
              <a:off x="3243" y="1547"/>
              <a:ext cx="505" cy="821"/>
            </a:xfrm>
            <a:custGeom>
              <a:avLst/>
              <a:gdLst>
                <a:gd name="T0" fmla="*/ 0 w 12999"/>
                <a:gd name="T1" fmla="*/ 0 h 21112"/>
                <a:gd name="T2" fmla="*/ 0 w 12999"/>
                <a:gd name="T3" fmla="*/ 0 h 21112"/>
                <a:gd name="T4" fmla="*/ 0 w 12999"/>
                <a:gd name="T5" fmla="*/ 0 h 21112"/>
                <a:gd name="T6" fmla="*/ 0 60000 65536"/>
                <a:gd name="T7" fmla="*/ 0 60000 65536"/>
                <a:gd name="T8" fmla="*/ 0 60000 65536"/>
                <a:gd name="T9" fmla="*/ 0 w 12999"/>
                <a:gd name="T10" fmla="*/ 0 h 21112"/>
                <a:gd name="T11" fmla="*/ 12999 w 12999"/>
                <a:gd name="T12" fmla="*/ 21112 h 21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999" h="21112" fill="none" extrusionOk="0">
                  <a:moveTo>
                    <a:pt x="4565" y="-1"/>
                  </a:moveTo>
                  <a:cubicBezTo>
                    <a:pt x="7622" y="661"/>
                    <a:pt x="10500" y="1978"/>
                    <a:pt x="12999" y="3861"/>
                  </a:cubicBezTo>
                </a:path>
                <a:path w="12999" h="21112" stroke="0" extrusionOk="0">
                  <a:moveTo>
                    <a:pt x="4565" y="-1"/>
                  </a:moveTo>
                  <a:cubicBezTo>
                    <a:pt x="7622" y="661"/>
                    <a:pt x="10500" y="1978"/>
                    <a:pt x="12999" y="3861"/>
                  </a:cubicBezTo>
                  <a:lnTo>
                    <a:pt x="0" y="21112"/>
                  </a:ln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382" name="Arc 31"/>
            <p:cNvSpPr>
              <a:spLocks/>
            </p:cNvSpPr>
            <p:nvPr/>
          </p:nvSpPr>
          <p:spPr bwMode="gray">
            <a:xfrm rot="-7675471" flipH="1" flipV="1">
              <a:off x="3320" y="1814"/>
              <a:ext cx="662" cy="841"/>
            </a:xfrm>
            <a:custGeom>
              <a:avLst/>
              <a:gdLst>
                <a:gd name="T0" fmla="*/ 0 w 17040"/>
                <a:gd name="T1" fmla="*/ 0 h 21600"/>
                <a:gd name="T2" fmla="*/ 0 w 17040"/>
                <a:gd name="T3" fmla="*/ 0 h 21600"/>
                <a:gd name="T4" fmla="*/ 0 w 17040"/>
                <a:gd name="T5" fmla="*/ 0 h 21600"/>
                <a:gd name="T6" fmla="*/ 0 60000 65536"/>
                <a:gd name="T7" fmla="*/ 0 60000 65536"/>
                <a:gd name="T8" fmla="*/ 0 60000 65536"/>
                <a:gd name="T9" fmla="*/ 0 w 17040"/>
                <a:gd name="T10" fmla="*/ 0 h 21600"/>
                <a:gd name="T11" fmla="*/ 17040 w 1704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040" h="21600" fill="none" extrusionOk="0">
                  <a:moveTo>
                    <a:pt x="-1" y="343"/>
                  </a:moveTo>
                  <a:cubicBezTo>
                    <a:pt x="1266" y="114"/>
                    <a:pt x="2550" y="-1"/>
                    <a:pt x="3837" y="0"/>
                  </a:cubicBezTo>
                  <a:cubicBezTo>
                    <a:pt x="8615" y="0"/>
                    <a:pt x="13258" y="1584"/>
                    <a:pt x="17040" y="4504"/>
                  </a:cubicBezTo>
                </a:path>
                <a:path w="17040" h="21600" stroke="0" extrusionOk="0">
                  <a:moveTo>
                    <a:pt x="-1" y="343"/>
                  </a:moveTo>
                  <a:cubicBezTo>
                    <a:pt x="1266" y="114"/>
                    <a:pt x="2550" y="-1"/>
                    <a:pt x="3837" y="0"/>
                  </a:cubicBezTo>
                  <a:cubicBezTo>
                    <a:pt x="8615" y="0"/>
                    <a:pt x="13258" y="1584"/>
                    <a:pt x="17040" y="4504"/>
                  </a:cubicBezTo>
                  <a:lnTo>
                    <a:pt x="3837" y="21600"/>
                  </a:lnTo>
                  <a:close/>
                </a:path>
              </a:pathLst>
            </a:custGeom>
            <a:solidFill>
              <a:schemeClr val="tx2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383" name="Arc 32"/>
            <p:cNvSpPr>
              <a:spLocks/>
            </p:cNvSpPr>
            <p:nvPr/>
          </p:nvSpPr>
          <p:spPr bwMode="gray">
            <a:xfrm rot="9746424" flipH="1" flipV="1">
              <a:off x="3080" y="1487"/>
              <a:ext cx="476" cy="799"/>
            </a:xfrm>
            <a:custGeom>
              <a:avLst/>
              <a:gdLst>
                <a:gd name="T0" fmla="*/ 0 w 12246"/>
                <a:gd name="T1" fmla="*/ 0 h 20557"/>
                <a:gd name="T2" fmla="*/ 0 w 12246"/>
                <a:gd name="T3" fmla="*/ 0 h 20557"/>
                <a:gd name="T4" fmla="*/ 0 w 12246"/>
                <a:gd name="T5" fmla="*/ 0 h 20557"/>
                <a:gd name="T6" fmla="*/ 0 60000 65536"/>
                <a:gd name="T7" fmla="*/ 0 60000 65536"/>
                <a:gd name="T8" fmla="*/ 0 60000 65536"/>
                <a:gd name="T9" fmla="*/ 0 w 12246"/>
                <a:gd name="T10" fmla="*/ 0 h 20557"/>
                <a:gd name="T11" fmla="*/ 12246 w 12246"/>
                <a:gd name="T12" fmla="*/ 20557 h 2055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46" h="20557" fill="none" extrusionOk="0">
                  <a:moveTo>
                    <a:pt x="6630" y="0"/>
                  </a:moveTo>
                  <a:cubicBezTo>
                    <a:pt x="8626" y="643"/>
                    <a:pt x="10518" y="1574"/>
                    <a:pt x="12246" y="2763"/>
                  </a:cubicBezTo>
                </a:path>
                <a:path w="12246" h="20557" stroke="0" extrusionOk="0">
                  <a:moveTo>
                    <a:pt x="6630" y="0"/>
                  </a:moveTo>
                  <a:cubicBezTo>
                    <a:pt x="8626" y="643"/>
                    <a:pt x="10518" y="1574"/>
                    <a:pt x="12246" y="2763"/>
                  </a:cubicBezTo>
                  <a:lnTo>
                    <a:pt x="0" y="20557"/>
                  </a:lnTo>
                  <a:close/>
                </a:path>
              </a:pathLst>
            </a:custGeom>
            <a:solidFill>
              <a:schemeClr val="hlink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384" name="Text Box 33"/>
            <p:cNvSpPr txBox="1">
              <a:spLocks noChangeArrowheads="1"/>
            </p:cNvSpPr>
            <p:nvPr/>
          </p:nvSpPr>
          <p:spPr bwMode="auto">
            <a:xfrm>
              <a:off x="2478" y="2074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</a:p>
          </p:txBody>
        </p:sp>
        <p:sp>
          <p:nvSpPr>
            <p:cNvPr id="143385" name="Text Box 34"/>
            <p:cNvSpPr txBox="1">
              <a:spLocks noChangeArrowheads="1"/>
            </p:cNvSpPr>
            <p:nvPr/>
          </p:nvSpPr>
          <p:spPr bwMode="auto">
            <a:xfrm>
              <a:off x="3198" y="2506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</a:p>
          </p:txBody>
        </p:sp>
        <p:sp>
          <p:nvSpPr>
            <p:cNvPr id="143386" name="Text Box 35"/>
            <p:cNvSpPr txBox="1">
              <a:spLocks noChangeArrowheads="1"/>
            </p:cNvSpPr>
            <p:nvPr/>
          </p:nvSpPr>
          <p:spPr bwMode="auto">
            <a:xfrm>
              <a:off x="3390" y="2026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</a:p>
          </p:txBody>
        </p:sp>
        <p:grpSp>
          <p:nvGrpSpPr>
            <p:cNvPr id="143387" name="Group 36"/>
            <p:cNvGrpSpPr>
              <a:grpSpLocks/>
            </p:cNvGrpSpPr>
            <p:nvPr/>
          </p:nvGrpSpPr>
          <p:grpSpPr bwMode="auto">
            <a:xfrm rot="-3733502" flipH="1" flipV="1">
              <a:off x="2889" y="2599"/>
              <a:ext cx="1475" cy="358"/>
              <a:chOff x="2532" y="1051"/>
              <a:chExt cx="893" cy="246"/>
            </a:xfrm>
          </p:grpSpPr>
          <p:grpSp>
            <p:nvGrpSpPr>
              <p:cNvPr id="143388" name="Group 3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43394" name="AutoShape 3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395" name="AutoShape 3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396" name="AutoShape 4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397" name="AutoShape 4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3389" name="Group 4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43390" name="AutoShape 4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391" name="AutoShape 4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392" name="AutoShape 4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393" name="AutoShape 4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43371" name="AutoShape 47"/>
          <p:cNvSpPr>
            <a:spLocks noChangeArrowheads="1"/>
          </p:cNvSpPr>
          <p:nvPr/>
        </p:nvSpPr>
        <p:spPr bwMode="gray">
          <a:xfrm>
            <a:off x="3581400" y="5334000"/>
            <a:ext cx="2339975" cy="406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50000">
                <a:srgbClr val="F5F5F5"/>
              </a:gs>
              <a:gs pos="100000">
                <a:srgbClr val="C0C0C0"/>
              </a:gs>
            </a:gsLst>
            <a:lin ang="2700000" scaled="1"/>
          </a:gradFill>
          <a:ln w="2857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68" name="Text Box 48"/>
          <p:cNvSpPr txBox="1">
            <a:spLocks noChangeArrowheads="1"/>
          </p:cNvSpPr>
          <p:nvPr/>
        </p:nvSpPr>
        <p:spPr bwMode="auto">
          <a:xfrm>
            <a:off x="3786188" y="5365750"/>
            <a:ext cx="1936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135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>
                <a:solidFill>
                  <a:srgbClr val="333333"/>
                </a:solidFill>
                <a:latin typeface="Verdana" pitchFamily="34" charset="0"/>
                <a:ea typeface="宋体" pitchFamily="2" charset="-122"/>
              </a:rPr>
              <a:t>B. Products</a:t>
            </a:r>
          </a:p>
        </p:txBody>
      </p:sp>
      <p:sp>
        <p:nvSpPr>
          <p:cNvPr id="143373" name="AutoShape 49"/>
          <p:cNvSpPr>
            <a:spLocks noChangeArrowheads="1"/>
          </p:cNvSpPr>
          <p:nvPr/>
        </p:nvSpPr>
        <p:spPr bwMode="auto">
          <a:xfrm>
            <a:off x="6400800" y="2743200"/>
            <a:ext cx="2209800" cy="381000"/>
          </a:xfrm>
          <a:prstGeom prst="roundRect">
            <a:avLst>
              <a:gd name="adj" fmla="val 7574"/>
            </a:avLst>
          </a:prstGeom>
          <a:solidFill>
            <a:schemeClr val="bg1"/>
          </a:solidFill>
          <a:ln w="285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en-US" altLang="zh-CN" sz="1400" b="1">
                <a:solidFill>
                  <a:schemeClr val="tx2"/>
                </a:solidFill>
              </a:rPr>
              <a:t>Add your text in here</a:t>
            </a:r>
          </a:p>
        </p:txBody>
      </p:sp>
      <p:sp>
        <p:nvSpPr>
          <p:cNvPr id="143374" name="AutoShape 50"/>
          <p:cNvSpPr>
            <a:spLocks noChangeArrowheads="1"/>
          </p:cNvSpPr>
          <p:nvPr/>
        </p:nvSpPr>
        <p:spPr bwMode="auto">
          <a:xfrm>
            <a:off x="6400800" y="3276600"/>
            <a:ext cx="2209800" cy="381000"/>
          </a:xfrm>
          <a:prstGeom prst="roundRect">
            <a:avLst>
              <a:gd name="adj" fmla="val 7574"/>
            </a:avLst>
          </a:prstGeom>
          <a:solidFill>
            <a:schemeClr val="bg1"/>
          </a:solidFill>
          <a:ln w="285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en-US" altLang="zh-CN" sz="1400" b="1">
                <a:solidFill>
                  <a:schemeClr val="accent1"/>
                </a:solidFill>
              </a:rPr>
              <a:t>Add your text in here</a:t>
            </a:r>
          </a:p>
        </p:txBody>
      </p:sp>
      <p:sp>
        <p:nvSpPr>
          <p:cNvPr id="143375" name="AutoShape 51"/>
          <p:cNvSpPr>
            <a:spLocks noChangeArrowheads="1"/>
          </p:cNvSpPr>
          <p:nvPr/>
        </p:nvSpPr>
        <p:spPr bwMode="auto">
          <a:xfrm>
            <a:off x="6400800" y="3810000"/>
            <a:ext cx="2209800" cy="381000"/>
          </a:xfrm>
          <a:prstGeom prst="roundRect">
            <a:avLst>
              <a:gd name="adj" fmla="val 7574"/>
            </a:avLst>
          </a:prstGeom>
          <a:solidFill>
            <a:schemeClr val="bg1"/>
          </a:solidFill>
          <a:ln w="285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>
                <a:solidFill>
                  <a:schemeClr val="accent2"/>
                </a:solidFill>
              </a:rPr>
              <a:t> </a:t>
            </a:r>
            <a:r>
              <a:rPr lang="en-US" altLang="zh-CN" sz="1400" b="1">
                <a:solidFill>
                  <a:schemeClr val="accent2"/>
                </a:solidFill>
              </a:rPr>
              <a:t>Add your text in here</a:t>
            </a:r>
          </a:p>
        </p:txBody>
      </p:sp>
      <p:sp>
        <p:nvSpPr>
          <p:cNvPr id="143376" name="AutoShape 52"/>
          <p:cNvSpPr>
            <a:spLocks noChangeArrowheads="1"/>
          </p:cNvSpPr>
          <p:nvPr/>
        </p:nvSpPr>
        <p:spPr bwMode="auto">
          <a:xfrm>
            <a:off x="6400800" y="4343400"/>
            <a:ext cx="2209800" cy="381000"/>
          </a:xfrm>
          <a:prstGeom prst="roundRect">
            <a:avLst>
              <a:gd name="adj" fmla="val 7574"/>
            </a:avLst>
          </a:prstGeom>
          <a:solidFill>
            <a:schemeClr val="bg1"/>
          </a:solidFill>
          <a:ln w="285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>
                <a:solidFill>
                  <a:schemeClr val="hlink"/>
                </a:solidFill>
              </a:rPr>
              <a:t> </a:t>
            </a:r>
            <a:r>
              <a:rPr lang="en-US" altLang="zh-CN" sz="1400" b="1">
                <a:solidFill>
                  <a:schemeClr val="hlink"/>
                </a:solidFill>
              </a:rPr>
              <a:t>Add your text in here</a:t>
            </a:r>
          </a:p>
        </p:txBody>
      </p:sp>
      <p:sp>
        <p:nvSpPr>
          <p:cNvPr id="143377" name="AutoShape 53"/>
          <p:cNvSpPr>
            <a:spLocks noChangeArrowheads="1"/>
          </p:cNvSpPr>
          <p:nvPr/>
        </p:nvSpPr>
        <p:spPr bwMode="auto">
          <a:xfrm>
            <a:off x="6400800" y="4876800"/>
            <a:ext cx="2209800" cy="381000"/>
          </a:xfrm>
          <a:prstGeom prst="roundRect">
            <a:avLst>
              <a:gd name="adj" fmla="val 7574"/>
            </a:avLst>
          </a:prstGeom>
          <a:solidFill>
            <a:schemeClr val="bg1"/>
          </a:solidFill>
          <a:ln w="285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>
                <a:solidFill>
                  <a:schemeClr val="folHlink"/>
                </a:solidFill>
              </a:rPr>
              <a:t> </a:t>
            </a:r>
            <a:r>
              <a:rPr lang="en-US" altLang="zh-CN" sz="1400" b="1">
                <a:solidFill>
                  <a:schemeClr val="folHlink"/>
                </a:solidFill>
              </a:rPr>
              <a:t>Add your 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44387" name="Rectangle 3"/>
          <p:cNvSpPr>
            <a:spLocks noChangeArrowheads="1"/>
          </p:cNvSpPr>
          <p:nvPr/>
        </p:nvSpPr>
        <p:spPr bwMode="auto">
          <a:xfrm>
            <a:off x="1090613" y="1447800"/>
            <a:ext cx="64770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ThemeGallery</a:t>
            </a:r>
            <a:r>
              <a:rPr lang="en-US" altLang="zh-CN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  <p:grpSp>
        <p:nvGrpSpPr>
          <p:cNvPr id="144388" name="Group 4"/>
          <p:cNvGrpSpPr>
            <a:grpSpLocks/>
          </p:cNvGrpSpPr>
          <p:nvPr/>
        </p:nvGrpSpPr>
        <p:grpSpPr bwMode="auto">
          <a:xfrm>
            <a:off x="481013" y="2438400"/>
            <a:ext cx="7291387" cy="3662363"/>
            <a:chOff x="303" y="1536"/>
            <a:chExt cx="4593" cy="2307"/>
          </a:xfrm>
        </p:grpSpPr>
        <p:sp>
          <p:nvSpPr>
            <p:cNvPr id="144389" name="Line 5"/>
            <p:cNvSpPr>
              <a:spLocks noChangeShapeType="1"/>
            </p:cNvSpPr>
            <p:nvPr/>
          </p:nvSpPr>
          <p:spPr bwMode="gray">
            <a:xfrm>
              <a:off x="1680" y="1776"/>
              <a:ext cx="573" cy="745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9270" name="Oval 6"/>
            <p:cNvSpPr>
              <a:spLocks noChangeArrowheads="1"/>
            </p:cNvSpPr>
            <p:nvPr/>
          </p:nvSpPr>
          <p:spPr bwMode="gray">
            <a:xfrm>
              <a:off x="1544" y="2228"/>
              <a:ext cx="2399" cy="960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4391" name="Line 7"/>
            <p:cNvSpPr>
              <a:spLocks noChangeShapeType="1"/>
            </p:cNvSpPr>
            <p:nvPr/>
          </p:nvSpPr>
          <p:spPr bwMode="gray">
            <a:xfrm flipH="1">
              <a:off x="2482" y="1703"/>
              <a:ext cx="719" cy="777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92" name="Line 8"/>
            <p:cNvSpPr>
              <a:spLocks noChangeShapeType="1"/>
            </p:cNvSpPr>
            <p:nvPr/>
          </p:nvSpPr>
          <p:spPr bwMode="gray">
            <a:xfrm flipH="1">
              <a:off x="2482" y="2375"/>
              <a:ext cx="1940" cy="83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93" name="Line 9"/>
            <p:cNvSpPr>
              <a:spLocks noChangeShapeType="1"/>
            </p:cNvSpPr>
            <p:nvPr/>
          </p:nvSpPr>
          <p:spPr bwMode="gray">
            <a:xfrm flipH="1" flipV="1">
              <a:off x="2504" y="2458"/>
              <a:ext cx="828" cy="903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94" name="Line 10"/>
            <p:cNvSpPr>
              <a:spLocks noChangeShapeType="1"/>
            </p:cNvSpPr>
            <p:nvPr/>
          </p:nvSpPr>
          <p:spPr bwMode="gray">
            <a:xfrm flipV="1">
              <a:off x="1349" y="2458"/>
              <a:ext cx="1155" cy="1029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95" name="Line 11"/>
            <p:cNvSpPr>
              <a:spLocks noChangeShapeType="1"/>
            </p:cNvSpPr>
            <p:nvPr/>
          </p:nvSpPr>
          <p:spPr bwMode="gray">
            <a:xfrm flipV="1">
              <a:off x="673" y="2458"/>
              <a:ext cx="1831" cy="64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96" name="Oval 12"/>
            <p:cNvSpPr>
              <a:spLocks noChangeArrowheads="1"/>
            </p:cNvSpPr>
            <p:nvPr/>
          </p:nvSpPr>
          <p:spPr bwMode="gray">
            <a:xfrm rot="-417327">
              <a:off x="1371" y="1913"/>
              <a:ext cx="2157" cy="1037"/>
            </a:xfrm>
            <a:prstGeom prst="ellipse">
              <a:avLst/>
            </a:prstGeom>
            <a:gradFill rotWithShape="1">
              <a:gsLst>
                <a:gs pos="0">
                  <a:srgbClr val="008080"/>
                </a:gs>
                <a:gs pos="100000">
                  <a:srgbClr val="99FFCC"/>
                </a:gs>
              </a:gsLst>
              <a:lin ang="2700000" scaled="1"/>
            </a:gradFill>
            <a:ln w="9525">
              <a:round/>
              <a:headEnd/>
              <a:tailEnd/>
            </a:ln>
            <a:scene3d>
              <a:camera prst="legacyPerspectiveBottom"/>
              <a:lightRig rig="legacyFlat1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00999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44397" name="Oval 13"/>
            <p:cNvSpPr>
              <a:spLocks noChangeArrowheads="1"/>
            </p:cNvSpPr>
            <p:nvPr/>
          </p:nvSpPr>
          <p:spPr bwMode="gray">
            <a:xfrm rot="-342635">
              <a:off x="563" y="1681"/>
              <a:ext cx="3927" cy="1911"/>
            </a:xfrm>
            <a:prstGeom prst="ellipse">
              <a:avLst/>
            </a:prstGeom>
            <a:noFill/>
            <a:ln w="5715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98" name="Oval 14"/>
            <p:cNvSpPr>
              <a:spLocks noChangeArrowheads="1"/>
            </p:cNvSpPr>
            <p:nvPr/>
          </p:nvSpPr>
          <p:spPr bwMode="gray">
            <a:xfrm rot="-342635">
              <a:off x="541" y="1677"/>
              <a:ext cx="3937" cy="1893"/>
            </a:xfrm>
            <a:prstGeom prst="ellipse">
              <a:avLst/>
            </a:prstGeom>
            <a:noFill/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99" name="Text Box 15"/>
            <p:cNvSpPr txBox="1">
              <a:spLocks noChangeArrowheads="1"/>
            </p:cNvSpPr>
            <p:nvPr/>
          </p:nvSpPr>
          <p:spPr bwMode="gray">
            <a:xfrm>
              <a:off x="1830" y="2119"/>
              <a:ext cx="1348" cy="59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400" b="1">
                  <a:solidFill>
                    <a:srgbClr val="CC0000"/>
                  </a:solidFill>
                </a:rPr>
                <a:t>ThemeGallery</a:t>
              </a:r>
              <a:r>
                <a:rPr lang="en-US" altLang="zh-CN" sz="1400">
                  <a:solidFill>
                    <a:srgbClr val="1C1C1C"/>
                  </a:solidFill>
                </a:rPr>
                <a:t> is a </a:t>
              </a:r>
            </a:p>
            <a:p>
              <a:pPr eaLnBrk="0" hangingPunct="0"/>
              <a:r>
                <a:rPr lang="en-US" altLang="zh-CN" sz="1400">
                  <a:solidFill>
                    <a:srgbClr val="1C1C1C"/>
                  </a:solidFill>
                </a:rPr>
                <a:t>Design Digital Content &amp; Contents mall developed </a:t>
              </a:r>
            </a:p>
            <a:p>
              <a:pPr eaLnBrk="0" hangingPunct="0"/>
              <a:r>
                <a:rPr lang="en-US" altLang="zh-CN" sz="1400">
                  <a:solidFill>
                    <a:srgbClr val="1C1C1C"/>
                  </a:solidFill>
                </a:rPr>
                <a:t>by Guild Design Inc.</a:t>
              </a:r>
            </a:p>
          </p:txBody>
        </p:sp>
        <p:grpSp>
          <p:nvGrpSpPr>
            <p:cNvPr id="144400" name="Group 16"/>
            <p:cNvGrpSpPr>
              <a:grpSpLocks/>
            </p:cNvGrpSpPr>
            <p:nvPr/>
          </p:nvGrpSpPr>
          <p:grpSpPr bwMode="auto">
            <a:xfrm rot="-395355">
              <a:off x="303" y="2354"/>
              <a:ext cx="837" cy="391"/>
              <a:chOff x="3098" y="249"/>
              <a:chExt cx="1959" cy="629"/>
            </a:xfrm>
          </p:grpSpPr>
          <p:sp>
            <p:nvSpPr>
              <p:cNvPr id="144422" name="Oval 17"/>
              <p:cNvSpPr>
                <a:spLocks noChangeArrowheads="1"/>
              </p:cNvSpPr>
              <p:nvPr/>
            </p:nvSpPr>
            <p:spPr bwMode="gray">
              <a:xfrm>
                <a:off x="3099" y="297"/>
                <a:ext cx="1958" cy="581"/>
              </a:xfrm>
              <a:prstGeom prst="ellipse">
                <a:avLst/>
              </a:prstGeom>
              <a:gradFill rotWithShape="1">
                <a:gsLst>
                  <a:gs pos="0">
                    <a:srgbClr val="6B6B6B"/>
                  </a:gs>
                  <a:gs pos="50000">
                    <a:srgbClr val="C0C0C0"/>
                  </a:gs>
                  <a:gs pos="100000">
                    <a:srgbClr val="6B6B6B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423" name="Oval 18"/>
              <p:cNvSpPr>
                <a:spLocks noChangeArrowheads="1"/>
              </p:cNvSpPr>
              <p:nvPr/>
            </p:nvSpPr>
            <p:spPr bwMode="gray">
              <a:xfrm>
                <a:off x="3098" y="249"/>
                <a:ext cx="1959" cy="58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rgbClr val="EAEAEA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44401" name="Group 19"/>
            <p:cNvGrpSpPr>
              <a:grpSpLocks/>
            </p:cNvGrpSpPr>
            <p:nvPr/>
          </p:nvGrpSpPr>
          <p:grpSpPr bwMode="auto">
            <a:xfrm rot="-325186">
              <a:off x="1305" y="1683"/>
              <a:ext cx="738" cy="273"/>
              <a:chOff x="3098" y="249"/>
              <a:chExt cx="1959" cy="629"/>
            </a:xfrm>
          </p:grpSpPr>
          <p:sp>
            <p:nvSpPr>
              <p:cNvPr id="144420" name="Oval 20"/>
              <p:cNvSpPr>
                <a:spLocks noChangeArrowheads="1"/>
              </p:cNvSpPr>
              <p:nvPr/>
            </p:nvSpPr>
            <p:spPr bwMode="gray">
              <a:xfrm>
                <a:off x="3099" y="297"/>
                <a:ext cx="1958" cy="581"/>
              </a:xfrm>
              <a:prstGeom prst="ellipse">
                <a:avLst/>
              </a:prstGeom>
              <a:gradFill rotWithShape="1">
                <a:gsLst>
                  <a:gs pos="0">
                    <a:srgbClr val="6B6B6B"/>
                  </a:gs>
                  <a:gs pos="50000">
                    <a:srgbClr val="C0C0C0"/>
                  </a:gs>
                  <a:gs pos="100000">
                    <a:srgbClr val="6B6B6B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421" name="Oval 21"/>
              <p:cNvSpPr>
                <a:spLocks noChangeArrowheads="1"/>
              </p:cNvSpPr>
              <p:nvPr/>
            </p:nvSpPr>
            <p:spPr bwMode="gray">
              <a:xfrm>
                <a:off x="3098" y="249"/>
                <a:ext cx="1959" cy="58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rgbClr val="EAEAEA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44402" name="Group 22"/>
            <p:cNvGrpSpPr>
              <a:grpSpLocks/>
            </p:cNvGrpSpPr>
            <p:nvPr/>
          </p:nvGrpSpPr>
          <p:grpSpPr bwMode="auto">
            <a:xfrm rot="-254711">
              <a:off x="2784" y="1536"/>
              <a:ext cx="837" cy="349"/>
              <a:chOff x="3098" y="249"/>
              <a:chExt cx="1959" cy="629"/>
            </a:xfrm>
          </p:grpSpPr>
          <p:sp>
            <p:nvSpPr>
              <p:cNvPr id="144418" name="Oval 23"/>
              <p:cNvSpPr>
                <a:spLocks noChangeArrowheads="1"/>
              </p:cNvSpPr>
              <p:nvPr/>
            </p:nvSpPr>
            <p:spPr bwMode="gray">
              <a:xfrm>
                <a:off x="3099" y="297"/>
                <a:ext cx="1958" cy="581"/>
              </a:xfrm>
              <a:prstGeom prst="ellipse">
                <a:avLst/>
              </a:prstGeom>
              <a:gradFill rotWithShape="1">
                <a:gsLst>
                  <a:gs pos="0">
                    <a:srgbClr val="636363"/>
                  </a:gs>
                  <a:gs pos="50000">
                    <a:srgbClr val="B2B2B2"/>
                  </a:gs>
                  <a:gs pos="100000">
                    <a:srgbClr val="636363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419" name="Oval 24"/>
              <p:cNvSpPr>
                <a:spLocks noChangeArrowheads="1"/>
              </p:cNvSpPr>
              <p:nvPr/>
            </p:nvSpPr>
            <p:spPr bwMode="gray">
              <a:xfrm>
                <a:off x="3098" y="249"/>
                <a:ext cx="1959" cy="58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rgbClr val="EAEAEA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44403" name="Group 25"/>
            <p:cNvGrpSpPr>
              <a:grpSpLocks/>
            </p:cNvGrpSpPr>
            <p:nvPr/>
          </p:nvGrpSpPr>
          <p:grpSpPr bwMode="auto">
            <a:xfrm rot="-208054">
              <a:off x="3812" y="2102"/>
              <a:ext cx="1084" cy="572"/>
              <a:chOff x="3098" y="249"/>
              <a:chExt cx="1959" cy="629"/>
            </a:xfrm>
          </p:grpSpPr>
          <p:sp>
            <p:nvSpPr>
              <p:cNvPr id="144416" name="Oval 26"/>
              <p:cNvSpPr>
                <a:spLocks noChangeArrowheads="1"/>
              </p:cNvSpPr>
              <p:nvPr/>
            </p:nvSpPr>
            <p:spPr bwMode="gray">
              <a:xfrm>
                <a:off x="3099" y="297"/>
                <a:ext cx="1958" cy="581"/>
              </a:xfrm>
              <a:prstGeom prst="ellipse">
                <a:avLst/>
              </a:prstGeom>
              <a:gradFill rotWithShape="1">
                <a:gsLst>
                  <a:gs pos="0">
                    <a:srgbClr val="636363"/>
                  </a:gs>
                  <a:gs pos="50000">
                    <a:srgbClr val="B2B2B2"/>
                  </a:gs>
                  <a:gs pos="100000">
                    <a:srgbClr val="636363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417" name="Oval 27"/>
              <p:cNvSpPr>
                <a:spLocks noChangeArrowheads="1"/>
              </p:cNvSpPr>
              <p:nvPr/>
            </p:nvSpPr>
            <p:spPr bwMode="gray">
              <a:xfrm>
                <a:off x="3098" y="249"/>
                <a:ext cx="1959" cy="58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rgbClr val="EAEAEA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44404" name="Group 28"/>
            <p:cNvGrpSpPr>
              <a:grpSpLocks/>
            </p:cNvGrpSpPr>
            <p:nvPr/>
          </p:nvGrpSpPr>
          <p:grpSpPr bwMode="auto">
            <a:xfrm rot="-198351">
              <a:off x="2569" y="2983"/>
              <a:ext cx="1495" cy="859"/>
              <a:chOff x="3098" y="249"/>
              <a:chExt cx="1959" cy="629"/>
            </a:xfrm>
          </p:grpSpPr>
          <p:sp>
            <p:nvSpPr>
              <p:cNvPr id="144414" name="Oval 29"/>
              <p:cNvSpPr>
                <a:spLocks noChangeArrowheads="1"/>
              </p:cNvSpPr>
              <p:nvPr/>
            </p:nvSpPr>
            <p:spPr bwMode="gray">
              <a:xfrm>
                <a:off x="3099" y="297"/>
                <a:ext cx="1958" cy="581"/>
              </a:xfrm>
              <a:prstGeom prst="ellipse">
                <a:avLst/>
              </a:prstGeom>
              <a:gradFill rotWithShape="1">
                <a:gsLst>
                  <a:gs pos="0">
                    <a:srgbClr val="636363"/>
                  </a:gs>
                  <a:gs pos="50000">
                    <a:srgbClr val="B2B2B2"/>
                  </a:gs>
                  <a:gs pos="100000">
                    <a:srgbClr val="636363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415" name="Oval 30"/>
              <p:cNvSpPr>
                <a:spLocks noChangeArrowheads="1"/>
              </p:cNvSpPr>
              <p:nvPr/>
            </p:nvSpPr>
            <p:spPr bwMode="gray">
              <a:xfrm>
                <a:off x="3098" y="249"/>
                <a:ext cx="1959" cy="58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rgbClr val="EAEAEA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44405" name="Group 31"/>
            <p:cNvGrpSpPr>
              <a:grpSpLocks/>
            </p:cNvGrpSpPr>
            <p:nvPr/>
          </p:nvGrpSpPr>
          <p:grpSpPr bwMode="auto">
            <a:xfrm rot="-293188">
              <a:off x="761" y="3172"/>
              <a:ext cx="1178" cy="671"/>
              <a:chOff x="3098" y="249"/>
              <a:chExt cx="1959" cy="629"/>
            </a:xfrm>
          </p:grpSpPr>
          <p:sp>
            <p:nvSpPr>
              <p:cNvPr id="144412" name="Oval 32"/>
              <p:cNvSpPr>
                <a:spLocks noChangeArrowheads="1"/>
              </p:cNvSpPr>
              <p:nvPr/>
            </p:nvSpPr>
            <p:spPr bwMode="gray">
              <a:xfrm>
                <a:off x="3099" y="297"/>
                <a:ext cx="1958" cy="581"/>
              </a:xfrm>
              <a:prstGeom prst="ellipse">
                <a:avLst/>
              </a:prstGeom>
              <a:gradFill rotWithShape="1">
                <a:gsLst>
                  <a:gs pos="0">
                    <a:srgbClr val="636363"/>
                  </a:gs>
                  <a:gs pos="50000">
                    <a:srgbClr val="B2B2B2"/>
                  </a:gs>
                  <a:gs pos="100000">
                    <a:srgbClr val="636363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413" name="Oval 33"/>
              <p:cNvSpPr>
                <a:spLocks noChangeArrowheads="1"/>
              </p:cNvSpPr>
              <p:nvPr/>
            </p:nvSpPr>
            <p:spPr bwMode="gray">
              <a:xfrm>
                <a:off x="3098" y="249"/>
                <a:ext cx="1959" cy="58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rgbClr val="EAEAEA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4406" name="Text Box 34"/>
            <p:cNvSpPr txBox="1">
              <a:spLocks noChangeArrowheads="1"/>
            </p:cNvSpPr>
            <p:nvPr/>
          </p:nvSpPr>
          <p:spPr bwMode="gray">
            <a:xfrm>
              <a:off x="1392" y="1683"/>
              <a:ext cx="546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333333"/>
                  </a:solidFill>
                </a:rPr>
                <a:t>Title</a:t>
              </a:r>
            </a:p>
          </p:txBody>
        </p:sp>
        <p:sp>
          <p:nvSpPr>
            <p:cNvPr id="144407" name="Text Box 35"/>
            <p:cNvSpPr txBox="1">
              <a:spLocks noChangeArrowheads="1"/>
            </p:cNvSpPr>
            <p:nvPr/>
          </p:nvSpPr>
          <p:spPr bwMode="gray">
            <a:xfrm>
              <a:off x="2940" y="1578"/>
              <a:ext cx="546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333333"/>
                  </a:solidFill>
                </a:rPr>
                <a:t>Title</a:t>
              </a:r>
            </a:p>
          </p:txBody>
        </p:sp>
        <p:sp>
          <p:nvSpPr>
            <p:cNvPr id="144408" name="Text Box 36"/>
            <p:cNvSpPr txBox="1">
              <a:spLocks noChangeArrowheads="1"/>
            </p:cNvSpPr>
            <p:nvPr/>
          </p:nvSpPr>
          <p:spPr bwMode="gray">
            <a:xfrm>
              <a:off x="4117" y="2228"/>
              <a:ext cx="546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333333"/>
                  </a:solidFill>
                </a:rPr>
                <a:t>Title</a:t>
              </a:r>
            </a:p>
          </p:txBody>
        </p:sp>
        <p:sp>
          <p:nvSpPr>
            <p:cNvPr id="144409" name="Text Box 37"/>
            <p:cNvSpPr txBox="1">
              <a:spLocks noChangeArrowheads="1"/>
            </p:cNvSpPr>
            <p:nvPr/>
          </p:nvSpPr>
          <p:spPr bwMode="gray">
            <a:xfrm>
              <a:off x="3049" y="3253"/>
              <a:ext cx="546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333333"/>
                  </a:solidFill>
                </a:rPr>
                <a:t>Title</a:t>
              </a:r>
            </a:p>
          </p:txBody>
        </p:sp>
        <p:sp>
          <p:nvSpPr>
            <p:cNvPr id="144410" name="Text Box 38"/>
            <p:cNvSpPr txBox="1">
              <a:spLocks noChangeArrowheads="1"/>
            </p:cNvSpPr>
            <p:nvPr/>
          </p:nvSpPr>
          <p:spPr bwMode="gray">
            <a:xfrm>
              <a:off x="1044" y="3361"/>
              <a:ext cx="546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333333"/>
                  </a:solidFill>
                </a:rPr>
                <a:t>Title</a:t>
              </a:r>
            </a:p>
          </p:txBody>
        </p:sp>
        <p:sp>
          <p:nvSpPr>
            <p:cNvPr id="144411" name="Text Box 39"/>
            <p:cNvSpPr txBox="1">
              <a:spLocks noChangeArrowheads="1"/>
            </p:cNvSpPr>
            <p:nvPr/>
          </p:nvSpPr>
          <p:spPr bwMode="gray">
            <a:xfrm>
              <a:off x="434" y="2417"/>
              <a:ext cx="546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333333"/>
                  </a:solidFill>
                </a:rPr>
                <a:t>Title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45411" name="Oval 3"/>
          <p:cNvSpPr>
            <a:spLocks noChangeArrowheads="1"/>
          </p:cNvSpPr>
          <p:nvPr/>
        </p:nvSpPr>
        <p:spPr bwMode="gray">
          <a:xfrm>
            <a:off x="3028950" y="2244725"/>
            <a:ext cx="3063875" cy="3032125"/>
          </a:xfrm>
          <a:prstGeom prst="ellipse">
            <a:avLst/>
          </a:prstGeom>
          <a:noFill/>
          <a:ln w="28575" cap="rnd">
            <a:solidFill>
              <a:schemeClr val="tx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gray">
          <a:xfrm>
            <a:off x="609600" y="1905000"/>
            <a:ext cx="2163763" cy="3865563"/>
          </a:xfrm>
          <a:prstGeom prst="rect">
            <a:avLst/>
          </a:prstGeom>
          <a:solidFill>
            <a:srgbClr val="FFFFFF">
              <a:alpha val="10196"/>
            </a:srgbClr>
          </a:solidFill>
          <a:ln w="9525" algn="ctr">
            <a:solidFill>
              <a:srgbClr val="5F5F5F">
                <a:alpha val="89803"/>
              </a:srgb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5413" name="Group 5"/>
          <p:cNvGrpSpPr>
            <a:grpSpLocks/>
          </p:cNvGrpSpPr>
          <p:nvPr/>
        </p:nvGrpSpPr>
        <p:grpSpPr bwMode="auto">
          <a:xfrm>
            <a:off x="904875" y="2643188"/>
            <a:ext cx="1773238" cy="2409825"/>
            <a:chOff x="193" y="1350"/>
            <a:chExt cx="1310" cy="1780"/>
          </a:xfrm>
        </p:grpSpPr>
        <p:sp>
          <p:nvSpPr>
            <p:cNvPr id="145469" name="Freeform 6"/>
            <p:cNvSpPr>
              <a:spLocks/>
            </p:cNvSpPr>
            <p:nvPr/>
          </p:nvSpPr>
          <p:spPr bwMode="gray">
            <a:xfrm flipV="1">
              <a:off x="193" y="1350"/>
              <a:ext cx="1310" cy="749"/>
            </a:xfrm>
            <a:custGeom>
              <a:avLst/>
              <a:gdLst>
                <a:gd name="T0" fmla="*/ 1413 w 1210"/>
                <a:gd name="T1" fmla="*/ 44662 h 97"/>
                <a:gd name="T2" fmla="*/ 1535 w 1210"/>
                <a:gd name="T3" fmla="*/ 0 h 97"/>
                <a:gd name="T4" fmla="*/ 123 w 1210"/>
                <a:gd name="T5" fmla="*/ 0 h 97"/>
                <a:gd name="T6" fmla="*/ 0 w 1210"/>
                <a:gd name="T7" fmla="*/ 44662 h 97"/>
                <a:gd name="T8" fmla="*/ 1413 w 1210"/>
                <a:gd name="T9" fmla="*/ 4466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878787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5470" name="Freeform 7"/>
            <p:cNvSpPr>
              <a:spLocks/>
            </p:cNvSpPr>
            <p:nvPr/>
          </p:nvSpPr>
          <p:spPr bwMode="gray">
            <a:xfrm>
              <a:off x="196" y="2381"/>
              <a:ext cx="1307" cy="749"/>
            </a:xfrm>
            <a:custGeom>
              <a:avLst/>
              <a:gdLst>
                <a:gd name="T0" fmla="*/ 1402 w 1210"/>
                <a:gd name="T1" fmla="*/ 44662 h 97"/>
                <a:gd name="T2" fmla="*/ 1525 w 1210"/>
                <a:gd name="T3" fmla="*/ 0 h 97"/>
                <a:gd name="T4" fmla="*/ 122 w 1210"/>
                <a:gd name="T5" fmla="*/ 0 h 97"/>
                <a:gd name="T6" fmla="*/ 0 w 1210"/>
                <a:gd name="T7" fmla="*/ 44662 h 97"/>
                <a:gd name="T8" fmla="*/ 1402 w 1210"/>
                <a:gd name="T9" fmla="*/ 4466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858585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5414" name="AutoShape 8"/>
          <p:cNvSpPr>
            <a:spLocks noChangeArrowheads="1"/>
          </p:cNvSpPr>
          <p:nvPr/>
        </p:nvSpPr>
        <p:spPr bwMode="gray">
          <a:xfrm>
            <a:off x="609600" y="3432175"/>
            <a:ext cx="2719388" cy="812800"/>
          </a:xfrm>
          <a:prstGeom prst="rightArrow">
            <a:avLst>
              <a:gd name="adj1" fmla="val 54000"/>
              <a:gd name="adj2" fmla="val 68618"/>
            </a:avLst>
          </a:prstGeom>
          <a:gradFill rotWithShape="1">
            <a:gsLst>
              <a:gs pos="0">
                <a:srgbClr val="6A5919"/>
              </a:gs>
              <a:gs pos="100000">
                <a:srgbClr val="E5C037"/>
              </a:gs>
            </a:gsLst>
            <a:lin ang="0" scaled="1"/>
          </a:gra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gray">
          <a:xfrm>
            <a:off x="704850" y="2636838"/>
            <a:ext cx="1828800" cy="2447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4235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5416" name="Rectangle 10"/>
          <p:cNvSpPr>
            <a:spLocks noChangeArrowheads="1"/>
          </p:cNvSpPr>
          <p:nvPr/>
        </p:nvSpPr>
        <p:spPr bwMode="gray">
          <a:xfrm>
            <a:off x="6230938" y="1905000"/>
            <a:ext cx="2162175" cy="3865563"/>
          </a:xfrm>
          <a:prstGeom prst="rect">
            <a:avLst/>
          </a:prstGeom>
          <a:solidFill>
            <a:srgbClr val="F8F8F8">
              <a:alpha val="10196"/>
            </a:srgbClr>
          </a:solidFill>
          <a:ln w="9525" algn="ctr">
            <a:solidFill>
              <a:srgbClr val="5F5F5F">
                <a:alpha val="89803"/>
              </a:srgb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5417" name="Group 11"/>
          <p:cNvGrpSpPr>
            <a:grpSpLocks/>
          </p:cNvGrpSpPr>
          <p:nvPr/>
        </p:nvGrpSpPr>
        <p:grpSpPr bwMode="auto">
          <a:xfrm>
            <a:off x="6357938" y="2647950"/>
            <a:ext cx="1819275" cy="2401888"/>
            <a:chOff x="4267" y="1389"/>
            <a:chExt cx="1344" cy="1774"/>
          </a:xfrm>
        </p:grpSpPr>
        <p:sp>
          <p:nvSpPr>
            <p:cNvPr id="145467" name="Freeform 12"/>
            <p:cNvSpPr>
              <a:spLocks/>
            </p:cNvSpPr>
            <p:nvPr/>
          </p:nvSpPr>
          <p:spPr bwMode="gray">
            <a:xfrm flipH="1" flipV="1">
              <a:off x="4267" y="1389"/>
              <a:ext cx="1344" cy="747"/>
            </a:xfrm>
            <a:custGeom>
              <a:avLst/>
              <a:gdLst>
                <a:gd name="T0" fmla="*/ 1525 w 1210"/>
                <a:gd name="T1" fmla="*/ 44304 h 97"/>
                <a:gd name="T2" fmla="*/ 1658 w 1210"/>
                <a:gd name="T3" fmla="*/ 0 h 97"/>
                <a:gd name="T4" fmla="*/ 133 w 1210"/>
                <a:gd name="T5" fmla="*/ 0 h 97"/>
                <a:gd name="T6" fmla="*/ 0 w 1210"/>
                <a:gd name="T7" fmla="*/ 44304 h 97"/>
                <a:gd name="T8" fmla="*/ 1525 w 1210"/>
                <a:gd name="T9" fmla="*/ 44304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848484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5468" name="Freeform 13"/>
            <p:cNvSpPr>
              <a:spLocks/>
            </p:cNvSpPr>
            <p:nvPr/>
          </p:nvSpPr>
          <p:spPr bwMode="gray">
            <a:xfrm flipH="1">
              <a:off x="4267" y="2416"/>
              <a:ext cx="1329" cy="747"/>
            </a:xfrm>
            <a:custGeom>
              <a:avLst/>
              <a:gdLst>
                <a:gd name="T0" fmla="*/ 1474 w 1210"/>
                <a:gd name="T1" fmla="*/ 44304 h 97"/>
                <a:gd name="T2" fmla="*/ 1604 w 1210"/>
                <a:gd name="T3" fmla="*/ 0 h 97"/>
                <a:gd name="T4" fmla="*/ 130 w 1210"/>
                <a:gd name="T5" fmla="*/ 0 h 97"/>
                <a:gd name="T6" fmla="*/ 0 w 1210"/>
                <a:gd name="T7" fmla="*/ 44304 h 97"/>
                <a:gd name="T8" fmla="*/ 1474 w 1210"/>
                <a:gd name="T9" fmla="*/ 44304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848484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5854" name="AutoShape 14"/>
          <p:cNvSpPr>
            <a:spLocks noChangeArrowheads="1"/>
          </p:cNvSpPr>
          <p:nvPr/>
        </p:nvSpPr>
        <p:spPr bwMode="gray">
          <a:xfrm flipH="1">
            <a:off x="5734050" y="3452813"/>
            <a:ext cx="2673350" cy="717550"/>
          </a:xfrm>
          <a:prstGeom prst="rightArrow">
            <a:avLst>
              <a:gd name="adj1" fmla="val 62213"/>
              <a:gd name="adj2" fmla="val 69425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5419" name="Rectangle 15"/>
          <p:cNvSpPr>
            <a:spLocks noChangeArrowheads="1"/>
          </p:cNvSpPr>
          <p:nvPr/>
        </p:nvSpPr>
        <p:spPr bwMode="gray">
          <a:xfrm>
            <a:off x="817563" y="1905000"/>
            <a:ext cx="16732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1C1C1C"/>
                </a:solidFill>
              </a:rPr>
              <a:t>Title</a:t>
            </a:r>
          </a:p>
        </p:txBody>
      </p:sp>
      <p:sp>
        <p:nvSpPr>
          <p:cNvPr id="145420" name="Rectangle 16"/>
          <p:cNvSpPr>
            <a:spLocks noChangeArrowheads="1"/>
          </p:cNvSpPr>
          <p:nvPr/>
        </p:nvSpPr>
        <p:spPr bwMode="gray">
          <a:xfrm>
            <a:off x="6503988" y="1905000"/>
            <a:ext cx="16732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1C1C1C"/>
                </a:solidFill>
              </a:rPr>
              <a:t>Title</a:t>
            </a:r>
          </a:p>
        </p:txBody>
      </p:sp>
      <p:sp>
        <p:nvSpPr>
          <p:cNvPr id="145421" name="Text Box 17"/>
          <p:cNvSpPr txBox="1">
            <a:spLocks noChangeArrowheads="1"/>
          </p:cNvSpPr>
          <p:nvPr/>
        </p:nvSpPr>
        <p:spPr bwMode="gray">
          <a:xfrm>
            <a:off x="674688" y="2967038"/>
            <a:ext cx="1841500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§"/>
            </a:pP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</p:txBody>
      </p:sp>
      <p:sp>
        <p:nvSpPr>
          <p:cNvPr id="35858" name="Rectangle 18"/>
          <p:cNvSpPr>
            <a:spLocks noChangeArrowheads="1"/>
          </p:cNvSpPr>
          <p:nvPr/>
        </p:nvSpPr>
        <p:spPr bwMode="gray">
          <a:xfrm>
            <a:off x="6496050" y="2646363"/>
            <a:ext cx="1828800" cy="2447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3333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5423" name="Text Box 19"/>
          <p:cNvSpPr txBox="1">
            <a:spLocks noChangeArrowheads="1"/>
          </p:cNvSpPr>
          <p:nvPr/>
        </p:nvSpPr>
        <p:spPr bwMode="gray">
          <a:xfrm>
            <a:off x="6473825" y="2928938"/>
            <a:ext cx="1881188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§"/>
            </a:pP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>
                <a:solidFill>
                  <a:srgbClr val="1C1C1C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</p:txBody>
      </p:sp>
      <p:grpSp>
        <p:nvGrpSpPr>
          <p:cNvPr id="145424" name="Group 20"/>
          <p:cNvGrpSpPr>
            <a:grpSpLocks/>
          </p:cNvGrpSpPr>
          <p:nvPr/>
        </p:nvGrpSpPr>
        <p:grpSpPr bwMode="auto">
          <a:xfrm>
            <a:off x="3124200" y="2362200"/>
            <a:ext cx="2819400" cy="2819400"/>
            <a:chOff x="1488" y="960"/>
            <a:chExt cx="2928" cy="2880"/>
          </a:xfrm>
        </p:grpSpPr>
        <p:grpSp>
          <p:nvGrpSpPr>
            <p:cNvPr id="145425" name="Group 21"/>
            <p:cNvGrpSpPr>
              <a:grpSpLocks/>
            </p:cNvGrpSpPr>
            <p:nvPr/>
          </p:nvGrpSpPr>
          <p:grpSpPr bwMode="auto">
            <a:xfrm>
              <a:off x="2356" y="960"/>
              <a:ext cx="1192" cy="959"/>
              <a:chOff x="2356" y="960"/>
              <a:chExt cx="1192" cy="959"/>
            </a:xfrm>
          </p:grpSpPr>
          <p:grpSp>
            <p:nvGrpSpPr>
              <p:cNvPr id="145462" name="Group 22"/>
              <p:cNvGrpSpPr>
                <a:grpSpLocks/>
              </p:cNvGrpSpPr>
              <p:nvPr/>
            </p:nvGrpSpPr>
            <p:grpSpPr bwMode="auto">
              <a:xfrm>
                <a:off x="2356" y="960"/>
                <a:ext cx="1192" cy="959"/>
                <a:chOff x="2057" y="862"/>
                <a:chExt cx="1549" cy="1351"/>
              </a:xfrm>
            </p:grpSpPr>
            <p:sp>
              <p:nvSpPr>
                <p:cNvPr id="145464" name="AutoShape 23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65" name="AutoShape 24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66" name="AutoShape 25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7262EC"/>
                    </a:gs>
                    <a:gs pos="100000">
                      <a:srgbClr val="2614AA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5463" name="Text Box 26"/>
              <p:cNvSpPr txBox="1">
                <a:spLocks noChangeArrowheads="1"/>
              </p:cNvSpPr>
              <p:nvPr/>
            </p:nvSpPr>
            <p:spPr bwMode="gray">
              <a:xfrm>
                <a:off x="2613" y="1229"/>
                <a:ext cx="678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45426" name="Group 27"/>
            <p:cNvGrpSpPr>
              <a:grpSpLocks/>
            </p:cNvGrpSpPr>
            <p:nvPr/>
          </p:nvGrpSpPr>
          <p:grpSpPr bwMode="auto">
            <a:xfrm>
              <a:off x="1488" y="1438"/>
              <a:ext cx="1193" cy="959"/>
              <a:chOff x="1488" y="1438"/>
              <a:chExt cx="1193" cy="959"/>
            </a:xfrm>
          </p:grpSpPr>
          <p:grpSp>
            <p:nvGrpSpPr>
              <p:cNvPr id="145457" name="Group 28"/>
              <p:cNvGrpSpPr>
                <a:grpSpLocks/>
              </p:cNvGrpSpPr>
              <p:nvPr/>
            </p:nvGrpSpPr>
            <p:grpSpPr bwMode="auto">
              <a:xfrm>
                <a:off x="1488" y="1438"/>
                <a:ext cx="1193" cy="959"/>
                <a:chOff x="1110" y="2656"/>
                <a:chExt cx="1549" cy="1351"/>
              </a:xfrm>
            </p:grpSpPr>
            <p:sp>
              <p:nvSpPr>
                <p:cNvPr id="145459" name="AutoShape 29"/>
                <p:cNvSpPr>
                  <a:spLocks noChangeArrowheads="1"/>
                </p:cNvSpPr>
                <p:nvPr/>
              </p:nvSpPr>
              <p:spPr bwMode="gray">
                <a:xfrm>
                  <a:off x="1123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60" name="AutoShape 30"/>
                <p:cNvSpPr>
                  <a:spLocks noChangeArrowheads="1"/>
                </p:cNvSpPr>
                <p:nvPr/>
              </p:nvSpPr>
              <p:spPr bwMode="gray">
                <a:xfrm>
                  <a:off x="1110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61" name="AutoShape 31"/>
                <p:cNvSpPr>
                  <a:spLocks noChangeArrowheads="1"/>
                </p:cNvSpPr>
                <p:nvPr/>
              </p:nvSpPr>
              <p:spPr bwMode="gray">
                <a:xfrm>
                  <a:off x="1200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B443"/>
                    </a:gs>
                    <a:gs pos="100000">
                      <a:srgbClr val="115D16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5458" name="Text Box 32"/>
              <p:cNvSpPr txBox="1">
                <a:spLocks noChangeArrowheads="1"/>
              </p:cNvSpPr>
              <p:nvPr/>
            </p:nvSpPr>
            <p:spPr bwMode="gray">
              <a:xfrm>
                <a:off x="1752" y="1701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45427" name="Group 33"/>
            <p:cNvGrpSpPr>
              <a:grpSpLocks/>
            </p:cNvGrpSpPr>
            <p:nvPr/>
          </p:nvGrpSpPr>
          <p:grpSpPr bwMode="auto">
            <a:xfrm>
              <a:off x="2356" y="1919"/>
              <a:ext cx="1192" cy="959"/>
              <a:chOff x="2356" y="1919"/>
              <a:chExt cx="1192" cy="959"/>
            </a:xfrm>
          </p:grpSpPr>
          <p:grpSp>
            <p:nvGrpSpPr>
              <p:cNvPr id="145452" name="Group 34"/>
              <p:cNvGrpSpPr>
                <a:grpSpLocks/>
              </p:cNvGrpSpPr>
              <p:nvPr/>
            </p:nvGrpSpPr>
            <p:grpSpPr bwMode="auto">
              <a:xfrm>
                <a:off x="2356" y="1919"/>
                <a:ext cx="1192" cy="959"/>
                <a:chOff x="3174" y="2656"/>
                <a:chExt cx="1549" cy="1351"/>
              </a:xfrm>
            </p:grpSpPr>
            <p:sp>
              <p:nvSpPr>
                <p:cNvPr id="145454" name="AutoShape 35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55" name="AutoShape 36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56" name="AutoShape 37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CC7032"/>
                    </a:gs>
                    <a:gs pos="100000">
                      <a:srgbClr val="844820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5453" name="Text Box 38"/>
              <p:cNvSpPr txBox="1">
                <a:spLocks noChangeArrowheads="1"/>
              </p:cNvSpPr>
              <p:nvPr/>
            </p:nvSpPr>
            <p:spPr bwMode="gray">
              <a:xfrm>
                <a:off x="2593" y="2193"/>
                <a:ext cx="678" cy="37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45428" name="Group 39"/>
            <p:cNvGrpSpPr>
              <a:grpSpLocks/>
            </p:cNvGrpSpPr>
            <p:nvPr/>
          </p:nvGrpSpPr>
          <p:grpSpPr bwMode="auto">
            <a:xfrm>
              <a:off x="3223" y="1438"/>
              <a:ext cx="1193" cy="959"/>
              <a:chOff x="3223" y="1438"/>
              <a:chExt cx="1193" cy="959"/>
            </a:xfrm>
          </p:grpSpPr>
          <p:grpSp>
            <p:nvGrpSpPr>
              <p:cNvPr id="145447" name="Group 40"/>
              <p:cNvGrpSpPr>
                <a:grpSpLocks/>
              </p:cNvGrpSpPr>
              <p:nvPr/>
            </p:nvGrpSpPr>
            <p:grpSpPr bwMode="auto">
              <a:xfrm>
                <a:off x="3223" y="1438"/>
                <a:ext cx="1193" cy="959"/>
                <a:chOff x="2057" y="862"/>
                <a:chExt cx="1549" cy="1351"/>
              </a:xfrm>
            </p:grpSpPr>
            <p:sp>
              <p:nvSpPr>
                <p:cNvPr id="145449" name="AutoShape 41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50" name="AutoShape 42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51" name="AutoShape 43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3E565A"/>
                    </a:gs>
                    <a:gs pos="100000">
                      <a:srgbClr val="85B9C3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5448" name="Text Box 44"/>
              <p:cNvSpPr txBox="1">
                <a:spLocks noChangeArrowheads="1"/>
              </p:cNvSpPr>
              <p:nvPr/>
            </p:nvSpPr>
            <p:spPr bwMode="gray">
              <a:xfrm>
                <a:off x="3487" y="1714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45429" name="Group 45"/>
            <p:cNvGrpSpPr>
              <a:grpSpLocks/>
            </p:cNvGrpSpPr>
            <p:nvPr/>
          </p:nvGrpSpPr>
          <p:grpSpPr bwMode="auto">
            <a:xfrm>
              <a:off x="3223" y="2400"/>
              <a:ext cx="1193" cy="959"/>
              <a:chOff x="3223" y="2400"/>
              <a:chExt cx="1193" cy="959"/>
            </a:xfrm>
          </p:grpSpPr>
          <p:grpSp>
            <p:nvGrpSpPr>
              <p:cNvPr id="145442" name="Group 46"/>
              <p:cNvGrpSpPr>
                <a:grpSpLocks/>
              </p:cNvGrpSpPr>
              <p:nvPr/>
            </p:nvGrpSpPr>
            <p:grpSpPr bwMode="auto">
              <a:xfrm>
                <a:off x="3223" y="2400"/>
                <a:ext cx="1193" cy="959"/>
                <a:chOff x="3174" y="2656"/>
                <a:chExt cx="1549" cy="1351"/>
              </a:xfrm>
            </p:grpSpPr>
            <p:sp>
              <p:nvSpPr>
                <p:cNvPr id="145444" name="AutoShape 47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45" name="AutoShape 48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46" name="AutoShape 49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5D52"/>
                    </a:gs>
                    <a:gs pos="100000">
                      <a:srgbClr val="4DC9B1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5443" name="Text Box 50"/>
              <p:cNvSpPr txBox="1">
                <a:spLocks noChangeArrowheads="1"/>
              </p:cNvSpPr>
              <p:nvPr/>
            </p:nvSpPr>
            <p:spPr bwMode="gray">
              <a:xfrm>
                <a:off x="3503" y="2708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45430" name="Group 51"/>
            <p:cNvGrpSpPr>
              <a:grpSpLocks/>
            </p:cNvGrpSpPr>
            <p:nvPr/>
          </p:nvGrpSpPr>
          <p:grpSpPr bwMode="auto">
            <a:xfrm>
              <a:off x="1488" y="2400"/>
              <a:ext cx="1193" cy="959"/>
              <a:chOff x="1488" y="2400"/>
              <a:chExt cx="1193" cy="959"/>
            </a:xfrm>
          </p:grpSpPr>
          <p:grpSp>
            <p:nvGrpSpPr>
              <p:cNvPr id="145437" name="Group 52"/>
              <p:cNvGrpSpPr>
                <a:grpSpLocks/>
              </p:cNvGrpSpPr>
              <p:nvPr/>
            </p:nvGrpSpPr>
            <p:grpSpPr bwMode="auto">
              <a:xfrm>
                <a:off x="1488" y="2400"/>
                <a:ext cx="1193" cy="959"/>
                <a:chOff x="3174" y="2656"/>
                <a:chExt cx="1549" cy="1351"/>
              </a:xfrm>
            </p:grpSpPr>
            <p:sp>
              <p:nvSpPr>
                <p:cNvPr id="145439" name="AutoShape 53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40" name="AutoShape 54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41" name="AutoShape 55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0066CC"/>
                    </a:gs>
                    <a:gs pos="100000">
                      <a:srgbClr val="002F5E"/>
                    </a:gs>
                  </a:gsLst>
                  <a:lin ang="54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5438" name="Text Box 56"/>
              <p:cNvSpPr txBox="1">
                <a:spLocks noChangeArrowheads="1"/>
              </p:cNvSpPr>
              <p:nvPr/>
            </p:nvSpPr>
            <p:spPr bwMode="gray">
              <a:xfrm>
                <a:off x="1752" y="2661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45431" name="Group 57"/>
            <p:cNvGrpSpPr>
              <a:grpSpLocks/>
            </p:cNvGrpSpPr>
            <p:nvPr/>
          </p:nvGrpSpPr>
          <p:grpSpPr bwMode="auto">
            <a:xfrm>
              <a:off x="2356" y="2881"/>
              <a:ext cx="1192" cy="959"/>
              <a:chOff x="2356" y="2881"/>
              <a:chExt cx="1192" cy="959"/>
            </a:xfrm>
          </p:grpSpPr>
          <p:grpSp>
            <p:nvGrpSpPr>
              <p:cNvPr id="145432" name="Group 58"/>
              <p:cNvGrpSpPr>
                <a:grpSpLocks/>
              </p:cNvGrpSpPr>
              <p:nvPr/>
            </p:nvGrpSpPr>
            <p:grpSpPr bwMode="auto">
              <a:xfrm>
                <a:off x="2356" y="2881"/>
                <a:ext cx="1192" cy="959"/>
                <a:chOff x="3174" y="2656"/>
                <a:chExt cx="1549" cy="1351"/>
              </a:xfrm>
            </p:grpSpPr>
            <p:sp>
              <p:nvSpPr>
                <p:cNvPr id="145434" name="AutoShape 59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35" name="AutoShape 60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36" name="AutoShape 61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584F25"/>
                    </a:gs>
                    <a:gs pos="100000">
                      <a:srgbClr val="BFAA4F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5433" name="Text Box 62"/>
              <p:cNvSpPr txBox="1">
                <a:spLocks noChangeArrowheads="1"/>
              </p:cNvSpPr>
              <p:nvPr/>
            </p:nvSpPr>
            <p:spPr bwMode="gray">
              <a:xfrm>
                <a:off x="2616" y="3157"/>
                <a:ext cx="678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Contents</a:t>
            </a:r>
          </a:p>
        </p:txBody>
      </p:sp>
      <p:sp>
        <p:nvSpPr>
          <p:cNvPr id="184323" name="AutoShape 3"/>
          <p:cNvSpPr>
            <a:spLocks noChangeArrowheads="1"/>
          </p:cNvSpPr>
          <p:nvPr/>
        </p:nvSpPr>
        <p:spPr bwMode="auto">
          <a:xfrm>
            <a:off x="2057400" y="1981200"/>
            <a:ext cx="5181600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AB764">
                  <a:gamma/>
                  <a:shade val="46275"/>
                  <a:invGamma/>
                </a:srgbClr>
              </a:gs>
              <a:gs pos="50000">
                <a:srgbClr val="EAB764"/>
              </a:gs>
              <a:gs pos="100000">
                <a:srgbClr val="EAB764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1. Click to add Title</a:t>
            </a:r>
          </a:p>
        </p:txBody>
      </p:sp>
      <p:sp>
        <p:nvSpPr>
          <p:cNvPr id="184324" name="AutoShape 4"/>
          <p:cNvSpPr>
            <a:spLocks noChangeArrowheads="1"/>
          </p:cNvSpPr>
          <p:nvPr/>
        </p:nvSpPr>
        <p:spPr bwMode="auto">
          <a:xfrm>
            <a:off x="2057400" y="2743200"/>
            <a:ext cx="5181600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25400" algn="ctr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2. Click to add Title</a:t>
            </a:r>
          </a:p>
        </p:txBody>
      </p:sp>
      <p:sp>
        <p:nvSpPr>
          <p:cNvPr id="184325" name="AutoShape 5"/>
          <p:cNvSpPr>
            <a:spLocks noChangeArrowheads="1"/>
          </p:cNvSpPr>
          <p:nvPr/>
        </p:nvSpPr>
        <p:spPr bwMode="auto">
          <a:xfrm>
            <a:off x="2057400" y="3505200"/>
            <a:ext cx="5181600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99FF">
                  <a:gamma/>
                  <a:shade val="46275"/>
                  <a:invGamma/>
                </a:srgbClr>
              </a:gs>
              <a:gs pos="50000">
                <a:srgbClr val="3399FF"/>
              </a:gs>
              <a:gs pos="100000">
                <a:srgbClr val="33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3. Click to add Title</a:t>
            </a:r>
          </a:p>
        </p:txBody>
      </p:sp>
      <p:sp>
        <p:nvSpPr>
          <p:cNvPr id="184326" name="AutoShape 6"/>
          <p:cNvSpPr>
            <a:spLocks noChangeArrowheads="1"/>
          </p:cNvSpPr>
          <p:nvPr/>
        </p:nvSpPr>
        <p:spPr bwMode="auto">
          <a:xfrm>
            <a:off x="2057400" y="4267200"/>
            <a:ext cx="5181600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D67E1">
                  <a:gamma/>
                  <a:shade val="46275"/>
                  <a:invGamma/>
                </a:srgbClr>
              </a:gs>
              <a:gs pos="50000">
                <a:srgbClr val="8D67E1"/>
              </a:gs>
              <a:gs pos="100000">
                <a:srgbClr val="8D67E1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4. Click to add Title</a:t>
            </a:r>
          </a:p>
        </p:txBody>
      </p:sp>
      <p:sp>
        <p:nvSpPr>
          <p:cNvPr id="184327" name="AutoShape 7"/>
          <p:cNvSpPr>
            <a:spLocks noChangeArrowheads="1"/>
          </p:cNvSpPr>
          <p:nvPr/>
        </p:nvSpPr>
        <p:spPr bwMode="auto">
          <a:xfrm>
            <a:off x="2057400" y="5029200"/>
            <a:ext cx="5181600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00">
                  <a:gamma/>
                  <a:shade val="46275"/>
                  <a:invGamma/>
                </a:srgbClr>
              </a:gs>
              <a:gs pos="50000">
                <a:srgbClr val="99CC00"/>
              </a:gs>
              <a:gs pos="100000">
                <a:srgbClr val="99CC00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5. Click to add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AutoShape 2"/>
          <p:cNvSpPr>
            <a:spLocks noChangeArrowheads="1"/>
          </p:cNvSpPr>
          <p:nvPr/>
        </p:nvSpPr>
        <p:spPr bwMode="gray">
          <a:xfrm>
            <a:off x="3406775" y="2551113"/>
            <a:ext cx="2341563" cy="23431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6170" y="10800"/>
                </a:moveTo>
                <a:cubicBezTo>
                  <a:pt x="6170" y="13357"/>
                  <a:pt x="8243" y="15430"/>
                  <a:pt x="10800" y="15430"/>
                </a:cubicBezTo>
                <a:cubicBezTo>
                  <a:pt x="13357" y="15430"/>
                  <a:pt x="15430" y="13357"/>
                  <a:pt x="15430" y="10800"/>
                </a:cubicBezTo>
                <a:cubicBezTo>
                  <a:pt x="15430" y="8243"/>
                  <a:pt x="13357" y="6170"/>
                  <a:pt x="10800" y="6170"/>
                </a:cubicBezTo>
                <a:cubicBezTo>
                  <a:pt x="8243" y="6170"/>
                  <a:pt x="6170" y="8243"/>
                  <a:pt x="6170" y="10800"/>
                </a:cubicBezTo>
                <a:close/>
              </a:path>
            </a:pathLst>
          </a:custGeom>
          <a:gradFill rotWithShape="1">
            <a:gsLst>
              <a:gs pos="0">
                <a:srgbClr val="DCDCDC"/>
              </a:gs>
              <a:gs pos="50000">
                <a:srgbClr val="FFFFFF"/>
              </a:gs>
              <a:gs pos="100000">
                <a:srgbClr val="DCDCDC"/>
              </a:gs>
            </a:gsLst>
            <a:lin ang="5400000" scaled="1"/>
          </a:gradFill>
          <a:ln w="28575" algn="ctr">
            <a:solidFill>
              <a:srgbClr val="353B4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35" name="Line 3"/>
          <p:cNvSpPr>
            <a:spLocks noChangeShapeType="1"/>
          </p:cNvSpPr>
          <p:nvPr/>
        </p:nvSpPr>
        <p:spPr bwMode="auto">
          <a:xfrm>
            <a:off x="4579938" y="3722688"/>
            <a:ext cx="2000250" cy="1354137"/>
          </a:xfrm>
          <a:prstGeom prst="line">
            <a:avLst/>
          </a:prstGeom>
          <a:noFill/>
          <a:ln w="9525">
            <a:solidFill>
              <a:srgbClr val="353B4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36" name="Line 4"/>
          <p:cNvSpPr>
            <a:spLocks noChangeShapeType="1"/>
          </p:cNvSpPr>
          <p:nvPr/>
        </p:nvSpPr>
        <p:spPr bwMode="auto">
          <a:xfrm flipH="1">
            <a:off x="2713038" y="3722688"/>
            <a:ext cx="1866900" cy="1343025"/>
          </a:xfrm>
          <a:prstGeom prst="line">
            <a:avLst/>
          </a:prstGeom>
          <a:noFill/>
          <a:ln w="9525">
            <a:solidFill>
              <a:srgbClr val="353B4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37" name="Line 5"/>
          <p:cNvSpPr>
            <a:spLocks noChangeShapeType="1"/>
          </p:cNvSpPr>
          <p:nvPr/>
        </p:nvSpPr>
        <p:spPr bwMode="auto">
          <a:xfrm flipV="1">
            <a:off x="4579938" y="1854200"/>
            <a:ext cx="0" cy="18684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38" name="WordArt 6"/>
          <p:cNvSpPr>
            <a:spLocks noChangeArrowheads="1" noChangeShapeType="1" noTextEdit="1"/>
          </p:cNvSpPr>
          <p:nvPr/>
        </p:nvSpPr>
        <p:spPr bwMode="gray">
          <a:xfrm rot="3774423">
            <a:off x="4024312" y="3081338"/>
            <a:ext cx="1609725" cy="10604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269444"/>
              </a:avLst>
            </a:prstTxWarp>
          </a:bodyPr>
          <a:lstStyle/>
          <a:p>
            <a:pPr algn="ctr"/>
            <a:r>
              <a:rPr lang="en-US" altLang="zh-CN" b="1" kern="10">
                <a:ln w="12700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Verdana"/>
              </a:rPr>
              <a:t>Your Text Here</a:t>
            </a:r>
            <a:endParaRPr lang="zh-CN" altLang="en-US" b="1" kern="10">
              <a:ln w="12700">
                <a:noFill/>
                <a:round/>
                <a:headEnd/>
                <a:tailEnd/>
              </a:ln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46439" name="WordArt 7"/>
          <p:cNvSpPr>
            <a:spLocks noChangeArrowheads="1" noChangeShapeType="1" noTextEdit="1"/>
          </p:cNvSpPr>
          <p:nvPr/>
        </p:nvSpPr>
        <p:spPr bwMode="gray">
          <a:xfrm rot="-3870850">
            <a:off x="3517900" y="3000375"/>
            <a:ext cx="1655763" cy="12112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521020"/>
              </a:avLst>
            </a:prstTxWarp>
          </a:bodyPr>
          <a:lstStyle/>
          <a:p>
            <a:pPr algn="ctr"/>
            <a:r>
              <a:rPr lang="en-US" altLang="zh-CN" b="1" kern="10">
                <a:ln w="12700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Verdana"/>
              </a:rPr>
              <a:t>Your Text Here</a:t>
            </a:r>
            <a:endParaRPr lang="zh-CN" altLang="en-US" b="1" kern="10">
              <a:ln w="12700">
                <a:noFill/>
                <a:round/>
                <a:headEnd/>
                <a:tailEnd/>
              </a:ln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46440" name="WordArt 8"/>
          <p:cNvSpPr>
            <a:spLocks noChangeArrowheads="1" noChangeShapeType="1" noTextEdit="1"/>
          </p:cNvSpPr>
          <p:nvPr/>
        </p:nvSpPr>
        <p:spPr bwMode="gray">
          <a:xfrm rot="-128020">
            <a:off x="3938588" y="4003675"/>
            <a:ext cx="1270000" cy="617538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01773"/>
              </a:avLst>
            </a:prstTxWarp>
          </a:bodyPr>
          <a:lstStyle/>
          <a:p>
            <a:pPr algn="ctr"/>
            <a:r>
              <a:rPr lang="en-US" altLang="zh-CN" b="1" kern="10">
                <a:ln w="12700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Verdana"/>
              </a:rPr>
              <a:t>Your Text Here</a:t>
            </a:r>
            <a:endParaRPr lang="zh-CN" altLang="en-US" b="1" kern="10">
              <a:ln w="12700">
                <a:noFill/>
                <a:round/>
                <a:headEnd/>
                <a:tailEnd/>
              </a:ln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46441" name="Oval 9"/>
          <p:cNvSpPr>
            <a:spLocks noChangeArrowheads="1"/>
          </p:cNvSpPr>
          <p:nvPr/>
        </p:nvSpPr>
        <p:spPr bwMode="gray">
          <a:xfrm>
            <a:off x="4527550" y="3667125"/>
            <a:ext cx="101600" cy="101600"/>
          </a:xfrm>
          <a:prstGeom prst="ellipse">
            <a:avLst/>
          </a:prstGeom>
          <a:solidFill>
            <a:srgbClr val="FFFFFF"/>
          </a:solidFill>
          <a:ln w="38100" algn="ctr">
            <a:solidFill>
              <a:srgbClr val="353B4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4618" name="AutoShape 10"/>
          <p:cNvSpPr>
            <a:spLocks noChangeArrowheads="1"/>
          </p:cNvSpPr>
          <p:nvPr/>
        </p:nvSpPr>
        <p:spPr bwMode="gray">
          <a:xfrm>
            <a:off x="1155700" y="5105400"/>
            <a:ext cx="3159125" cy="382588"/>
          </a:xfrm>
          <a:prstGeom prst="roundRect">
            <a:avLst>
              <a:gd name="adj" fmla="val 22815"/>
            </a:avLst>
          </a:prstGeom>
          <a:solidFill>
            <a:schemeClr val="accent2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6443" name="Rectangle 11"/>
          <p:cNvSpPr>
            <a:spLocks noChangeArrowheads="1"/>
          </p:cNvSpPr>
          <p:nvPr/>
        </p:nvSpPr>
        <p:spPr bwMode="gray">
          <a:xfrm>
            <a:off x="2071688" y="5113338"/>
            <a:ext cx="13271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</a:rPr>
              <a:t>Title in here</a:t>
            </a:r>
          </a:p>
        </p:txBody>
      </p:sp>
      <p:sp>
        <p:nvSpPr>
          <p:cNvPr id="324620" name="AutoShape 12"/>
          <p:cNvSpPr>
            <a:spLocks noChangeArrowheads="1"/>
          </p:cNvSpPr>
          <p:nvPr/>
        </p:nvSpPr>
        <p:spPr bwMode="blackGray">
          <a:xfrm>
            <a:off x="4964113" y="5105400"/>
            <a:ext cx="3159125" cy="382588"/>
          </a:xfrm>
          <a:prstGeom prst="roundRect">
            <a:avLst>
              <a:gd name="adj" fmla="val 22815"/>
            </a:avLst>
          </a:prstGeom>
          <a:solidFill>
            <a:schemeClr val="accent1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6445" name="Rectangle 13"/>
          <p:cNvSpPr>
            <a:spLocks noChangeArrowheads="1"/>
          </p:cNvSpPr>
          <p:nvPr/>
        </p:nvSpPr>
        <p:spPr bwMode="gray">
          <a:xfrm>
            <a:off x="5880100" y="5114925"/>
            <a:ext cx="13271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</a:rPr>
              <a:t>Title in here</a:t>
            </a:r>
          </a:p>
        </p:txBody>
      </p:sp>
      <p:sp>
        <p:nvSpPr>
          <p:cNvPr id="324622" name="AutoShape 14"/>
          <p:cNvSpPr>
            <a:spLocks noChangeArrowheads="1"/>
          </p:cNvSpPr>
          <p:nvPr/>
        </p:nvSpPr>
        <p:spPr bwMode="gray">
          <a:xfrm>
            <a:off x="3005138" y="1400175"/>
            <a:ext cx="3159125" cy="382588"/>
          </a:xfrm>
          <a:prstGeom prst="roundRect">
            <a:avLst>
              <a:gd name="adj" fmla="val 22815"/>
            </a:avLst>
          </a:prstGeom>
          <a:solidFill>
            <a:schemeClr val="hlink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6447" name="Rectangle 15"/>
          <p:cNvSpPr>
            <a:spLocks noChangeArrowheads="1"/>
          </p:cNvSpPr>
          <p:nvPr/>
        </p:nvSpPr>
        <p:spPr bwMode="gray">
          <a:xfrm>
            <a:off x="3932238" y="1419225"/>
            <a:ext cx="13271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</a:rPr>
              <a:t>Title in here</a:t>
            </a:r>
          </a:p>
        </p:txBody>
      </p:sp>
      <p:sp>
        <p:nvSpPr>
          <p:cNvPr id="146448" name="Rectangle 16"/>
          <p:cNvSpPr>
            <a:spLocks noChangeArrowheads="1"/>
          </p:cNvSpPr>
          <p:nvPr/>
        </p:nvSpPr>
        <p:spPr bwMode="gray">
          <a:xfrm>
            <a:off x="1389063" y="5551488"/>
            <a:ext cx="2738437" cy="688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 typeface="Wingdings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</a:rPr>
              <a:t>Description of the products</a:t>
            </a:r>
          </a:p>
          <a:p>
            <a:pPr marL="171450" indent="-171450">
              <a:lnSpc>
                <a:spcPct val="70000"/>
              </a:lnSpc>
              <a:buFont typeface="Wingdings" pitchFamily="2" charset="2"/>
              <a:buChar char="§"/>
            </a:pPr>
            <a:endParaRPr lang="en-US" altLang="zh-CN" sz="14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 typeface="Wingdings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</a:rPr>
              <a:t>Description of the business</a:t>
            </a:r>
          </a:p>
          <a:p>
            <a:pPr marL="171450" indent="-171450">
              <a:lnSpc>
                <a:spcPct val="70000"/>
              </a:lnSpc>
              <a:buFont typeface="Wingdings" pitchFamily="2" charset="2"/>
              <a:buChar char="§"/>
            </a:pPr>
            <a:endParaRPr lang="zh-CN" altLang="en-US" sz="1400" b="1">
              <a:solidFill>
                <a:srgbClr val="000000"/>
              </a:solidFill>
            </a:endParaRPr>
          </a:p>
        </p:txBody>
      </p:sp>
      <p:sp>
        <p:nvSpPr>
          <p:cNvPr id="146449" name="Rectangle 17"/>
          <p:cNvSpPr>
            <a:spLocks noChangeArrowheads="1"/>
          </p:cNvSpPr>
          <p:nvPr/>
        </p:nvSpPr>
        <p:spPr bwMode="gray">
          <a:xfrm>
            <a:off x="5068888" y="5553075"/>
            <a:ext cx="2990850" cy="539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 typeface="Wingdings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</a:rPr>
              <a:t>Description of the technology</a:t>
            </a:r>
          </a:p>
          <a:p>
            <a:pPr marL="171450" indent="-171450">
              <a:lnSpc>
                <a:spcPct val="70000"/>
              </a:lnSpc>
              <a:buFont typeface="Wingdings" pitchFamily="2" charset="2"/>
              <a:buChar char="§"/>
            </a:pPr>
            <a:endParaRPr lang="en-US" altLang="zh-CN" sz="14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 typeface="Wingdings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</a:rPr>
              <a:t>Description of the contents</a:t>
            </a:r>
          </a:p>
        </p:txBody>
      </p:sp>
      <p:sp>
        <p:nvSpPr>
          <p:cNvPr id="146450" name="Oval 18"/>
          <p:cNvSpPr>
            <a:spLocks noChangeArrowheads="1"/>
          </p:cNvSpPr>
          <p:nvPr/>
        </p:nvSpPr>
        <p:spPr bwMode="gray">
          <a:xfrm>
            <a:off x="4532313" y="2159000"/>
            <a:ext cx="77787" cy="76200"/>
          </a:xfrm>
          <a:prstGeom prst="ellipse">
            <a:avLst/>
          </a:prstGeom>
          <a:solidFill>
            <a:srgbClr val="FF33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51" name="Rectangle 19"/>
          <p:cNvSpPr>
            <a:spLocks noChangeArrowheads="1"/>
          </p:cNvSpPr>
          <p:nvPr/>
        </p:nvSpPr>
        <p:spPr bwMode="black">
          <a:xfrm>
            <a:off x="4605338" y="2073275"/>
            <a:ext cx="3067050" cy="263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altLang="zh-CN" sz="1600" b="1">
                <a:solidFill>
                  <a:srgbClr val="FFFFFF"/>
                </a:solidFill>
              </a:rPr>
              <a:t>Description of the products</a:t>
            </a:r>
          </a:p>
        </p:txBody>
      </p:sp>
      <p:sp>
        <p:nvSpPr>
          <p:cNvPr id="146452" name="Oval 20"/>
          <p:cNvSpPr>
            <a:spLocks noChangeArrowheads="1"/>
          </p:cNvSpPr>
          <p:nvPr/>
        </p:nvSpPr>
        <p:spPr bwMode="gray">
          <a:xfrm>
            <a:off x="5948363" y="4632325"/>
            <a:ext cx="77787" cy="74613"/>
          </a:xfrm>
          <a:prstGeom prst="ellipse">
            <a:avLst/>
          </a:prstGeom>
          <a:solidFill>
            <a:srgbClr val="FF33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53" name="Rectangle 21"/>
          <p:cNvSpPr>
            <a:spLocks noChangeArrowheads="1"/>
          </p:cNvSpPr>
          <p:nvPr/>
        </p:nvSpPr>
        <p:spPr bwMode="auto">
          <a:xfrm>
            <a:off x="6011863" y="4545013"/>
            <a:ext cx="2967037" cy="263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Description of the products</a:t>
            </a:r>
          </a:p>
        </p:txBody>
      </p:sp>
      <p:sp>
        <p:nvSpPr>
          <p:cNvPr id="146454" name="Oval 22"/>
          <p:cNvSpPr>
            <a:spLocks noChangeArrowheads="1"/>
          </p:cNvSpPr>
          <p:nvPr/>
        </p:nvSpPr>
        <p:spPr bwMode="gray">
          <a:xfrm>
            <a:off x="3221038" y="4632325"/>
            <a:ext cx="77787" cy="74613"/>
          </a:xfrm>
          <a:prstGeom prst="ellipse">
            <a:avLst/>
          </a:prstGeom>
          <a:solidFill>
            <a:srgbClr val="FF33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55" name="Rectangle 23"/>
          <p:cNvSpPr>
            <a:spLocks noChangeArrowheads="1"/>
          </p:cNvSpPr>
          <p:nvPr/>
        </p:nvSpPr>
        <p:spPr bwMode="auto">
          <a:xfrm>
            <a:off x="207963" y="4537075"/>
            <a:ext cx="3013075" cy="263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70000"/>
              </a:lnSpc>
              <a:buFont typeface="Wingdings" pitchFamily="2" charset="2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Description of the products</a:t>
            </a:r>
          </a:p>
        </p:txBody>
      </p:sp>
      <p:sp>
        <p:nvSpPr>
          <p:cNvPr id="107544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325635" name="AutoShape 3"/>
          <p:cNvSpPr>
            <a:spLocks noChangeArrowheads="1"/>
          </p:cNvSpPr>
          <p:nvPr/>
        </p:nvSpPr>
        <p:spPr bwMode="gray">
          <a:xfrm rot="39573186">
            <a:off x="4768056" y="26868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25636" name="AutoShape 4"/>
          <p:cNvSpPr>
            <a:spLocks noChangeArrowheads="1"/>
          </p:cNvSpPr>
          <p:nvPr/>
        </p:nvSpPr>
        <p:spPr bwMode="gray">
          <a:xfrm rot="3465783">
            <a:off x="4768057" y="485060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25637" name="AutoShape 5"/>
          <p:cNvSpPr>
            <a:spLocks noChangeArrowheads="1"/>
          </p:cNvSpPr>
          <p:nvPr/>
        </p:nvSpPr>
        <p:spPr bwMode="gray">
          <a:xfrm rot="35969022">
            <a:off x="3548856" y="27630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25638" name="AutoShape 6"/>
          <p:cNvSpPr>
            <a:spLocks noChangeArrowheads="1"/>
          </p:cNvSpPr>
          <p:nvPr/>
        </p:nvSpPr>
        <p:spPr bwMode="gray">
          <a:xfrm rot="7535209">
            <a:off x="3510756" y="481726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25639" name="AutoShape 7"/>
          <p:cNvSpPr>
            <a:spLocks noChangeArrowheads="1"/>
          </p:cNvSpPr>
          <p:nvPr/>
        </p:nvSpPr>
        <p:spPr bwMode="gray">
          <a:xfrm>
            <a:off x="5346700" y="38147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25640" name="AutoShape 8"/>
          <p:cNvSpPr>
            <a:spLocks noChangeArrowheads="1"/>
          </p:cNvSpPr>
          <p:nvPr/>
        </p:nvSpPr>
        <p:spPr bwMode="gray">
          <a:xfrm rot="-10800000">
            <a:off x="2936875" y="38084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7465" name="Oval 9"/>
          <p:cNvSpPr>
            <a:spLocks noChangeArrowheads="1"/>
          </p:cNvSpPr>
          <p:nvPr/>
        </p:nvSpPr>
        <p:spPr bwMode="gray">
          <a:xfrm>
            <a:off x="2682875" y="2046288"/>
            <a:ext cx="3743325" cy="3744912"/>
          </a:xfrm>
          <a:prstGeom prst="ellipse">
            <a:avLst/>
          </a:prstGeom>
          <a:noFill/>
          <a:ln w="38100" algn="ctr">
            <a:solidFill>
              <a:srgbClr val="80808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47466" name="Group 10"/>
          <p:cNvGrpSpPr>
            <a:grpSpLocks/>
          </p:cNvGrpSpPr>
          <p:nvPr/>
        </p:nvGrpSpPr>
        <p:grpSpPr bwMode="auto">
          <a:xfrm>
            <a:off x="3429000" y="2870200"/>
            <a:ext cx="2160588" cy="2160588"/>
            <a:chOff x="2238" y="1769"/>
            <a:chExt cx="1361" cy="1361"/>
          </a:xfrm>
        </p:grpSpPr>
        <p:sp>
          <p:nvSpPr>
            <p:cNvPr id="147473" name="Oval 11"/>
            <p:cNvSpPr>
              <a:spLocks noChangeArrowheads="1"/>
            </p:cNvSpPr>
            <p:nvPr/>
          </p:nvSpPr>
          <p:spPr bwMode="gray">
            <a:xfrm>
              <a:off x="2238" y="1769"/>
              <a:ext cx="1361" cy="1361"/>
            </a:xfrm>
            <a:prstGeom prst="ellipse">
              <a:avLst/>
            </a:prstGeom>
            <a:gradFill rotWithShape="1">
              <a:gsLst>
                <a:gs pos="0">
                  <a:srgbClr val="93D4E9"/>
                </a:gs>
                <a:gs pos="50000">
                  <a:srgbClr val="0099CC"/>
                </a:gs>
                <a:gs pos="100000">
                  <a:srgbClr val="93D4E9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7474" name="Oval 12"/>
            <p:cNvSpPr>
              <a:spLocks noChangeArrowheads="1"/>
            </p:cNvSpPr>
            <p:nvPr/>
          </p:nvSpPr>
          <p:spPr bwMode="gray">
            <a:xfrm>
              <a:off x="2327" y="1858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536E"/>
                </a:gs>
                <a:gs pos="50000">
                  <a:srgbClr val="0099CC"/>
                </a:gs>
                <a:gs pos="100000">
                  <a:srgbClr val="00536E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7475" name="Oval 13"/>
            <p:cNvSpPr>
              <a:spLocks noChangeArrowheads="1"/>
            </p:cNvSpPr>
            <p:nvPr/>
          </p:nvSpPr>
          <p:spPr bwMode="gray">
            <a:xfrm>
              <a:off x="2328" y="1860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6182"/>
                </a:gs>
                <a:gs pos="100000">
                  <a:srgbClr val="0099CC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7476" name="Oval 14"/>
            <p:cNvSpPr>
              <a:spLocks noChangeArrowheads="1"/>
            </p:cNvSpPr>
            <p:nvPr/>
          </p:nvSpPr>
          <p:spPr bwMode="gray">
            <a:xfrm>
              <a:off x="2391" y="1917"/>
              <a:ext cx="1065" cy="106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47477" name="Group 15"/>
            <p:cNvGrpSpPr>
              <a:grpSpLocks/>
            </p:cNvGrpSpPr>
            <p:nvPr/>
          </p:nvGrpSpPr>
          <p:grpSpPr bwMode="auto">
            <a:xfrm>
              <a:off x="2410" y="1929"/>
              <a:ext cx="1031" cy="1031"/>
              <a:chOff x="4166" y="1706"/>
              <a:chExt cx="1252" cy="1252"/>
            </a:xfrm>
          </p:grpSpPr>
          <p:sp>
            <p:nvSpPr>
              <p:cNvPr id="147479" name="Oval 16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47480" name="Oval 17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47481" name="Oval 18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47482" name="Oval 19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7478" name="Text Box 20"/>
            <p:cNvSpPr txBox="1">
              <a:spLocks noChangeArrowheads="1"/>
            </p:cNvSpPr>
            <p:nvPr/>
          </p:nvSpPr>
          <p:spPr bwMode="gray">
            <a:xfrm>
              <a:off x="2685" y="2310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</a:p>
          </p:txBody>
        </p:sp>
      </p:grpSp>
      <p:sp>
        <p:nvSpPr>
          <p:cNvPr id="325653" name="AutoShape 21"/>
          <p:cNvSpPr>
            <a:spLocks noChangeArrowheads="1"/>
          </p:cNvSpPr>
          <p:nvPr/>
        </p:nvSpPr>
        <p:spPr bwMode="auto">
          <a:xfrm>
            <a:off x="304800" y="3733800"/>
            <a:ext cx="25908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A2068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ea typeface="宋体" pitchFamily="2" charset="-122"/>
              </a:rPr>
              <a:t>Add Your Text</a:t>
            </a:r>
          </a:p>
        </p:txBody>
      </p:sp>
      <p:sp>
        <p:nvSpPr>
          <p:cNvPr id="325654" name="AutoShape 22"/>
          <p:cNvSpPr>
            <a:spLocks noChangeArrowheads="1"/>
          </p:cNvSpPr>
          <p:nvPr/>
        </p:nvSpPr>
        <p:spPr bwMode="auto">
          <a:xfrm>
            <a:off x="990600" y="2133600"/>
            <a:ext cx="25908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A2068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ea typeface="宋体" pitchFamily="2" charset="-122"/>
              </a:rPr>
              <a:t>Add Your Text</a:t>
            </a:r>
          </a:p>
        </p:txBody>
      </p:sp>
      <p:sp>
        <p:nvSpPr>
          <p:cNvPr id="325655" name="AutoShape 23"/>
          <p:cNvSpPr>
            <a:spLocks noChangeArrowheads="1"/>
          </p:cNvSpPr>
          <p:nvPr/>
        </p:nvSpPr>
        <p:spPr bwMode="auto">
          <a:xfrm>
            <a:off x="990600" y="5181600"/>
            <a:ext cx="25908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A2068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ea typeface="宋体" pitchFamily="2" charset="-122"/>
              </a:rPr>
              <a:t>Add Your Text</a:t>
            </a:r>
          </a:p>
        </p:txBody>
      </p:sp>
      <p:sp>
        <p:nvSpPr>
          <p:cNvPr id="325656" name="AutoShape 24"/>
          <p:cNvSpPr>
            <a:spLocks noChangeArrowheads="1"/>
          </p:cNvSpPr>
          <p:nvPr/>
        </p:nvSpPr>
        <p:spPr bwMode="auto">
          <a:xfrm>
            <a:off x="6248400" y="3733800"/>
            <a:ext cx="26670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A2068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ea typeface="宋体" pitchFamily="2" charset="-122"/>
              </a:rPr>
              <a:t>Add Your Text</a:t>
            </a:r>
          </a:p>
        </p:txBody>
      </p:sp>
      <p:sp>
        <p:nvSpPr>
          <p:cNvPr id="325657" name="AutoShape 25"/>
          <p:cNvSpPr>
            <a:spLocks noChangeArrowheads="1"/>
          </p:cNvSpPr>
          <p:nvPr/>
        </p:nvSpPr>
        <p:spPr bwMode="auto">
          <a:xfrm>
            <a:off x="5486400" y="2133600"/>
            <a:ext cx="26670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A2068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ea typeface="宋体" pitchFamily="2" charset="-122"/>
              </a:rPr>
              <a:t>Add Your Text</a:t>
            </a:r>
          </a:p>
        </p:txBody>
      </p:sp>
      <p:sp>
        <p:nvSpPr>
          <p:cNvPr id="325658" name="AutoShape 26"/>
          <p:cNvSpPr>
            <a:spLocks noChangeArrowheads="1"/>
          </p:cNvSpPr>
          <p:nvPr/>
        </p:nvSpPr>
        <p:spPr bwMode="auto">
          <a:xfrm>
            <a:off x="5486400" y="5181600"/>
            <a:ext cx="26670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A2068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ea typeface="宋体" pitchFamily="2" charset="-122"/>
              </a:rPr>
              <a:t>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48483" name="Oval 3"/>
          <p:cNvSpPr>
            <a:spLocks noChangeArrowheads="1"/>
          </p:cNvSpPr>
          <p:nvPr/>
        </p:nvSpPr>
        <p:spPr bwMode="gray">
          <a:xfrm>
            <a:off x="2719388" y="1339850"/>
            <a:ext cx="2641600" cy="2644775"/>
          </a:xfrm>
          <a:prstGeom prst="ellipse">
            <a:avLst/>
          </a:prstGeom>
          <a:solidFill>
            <a:schemeClr val="accent2">
              <a:alpha val="34901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8484" name="Oval 4"/>
          <p:cNvSpPr>
            <a:spLocks noChangeArrowheads="1"/>
          </p:cNvSpPr>
          <p:nvPr/>
        </p:nvSpPr>
        <p:spPr bwMode="gray">
          <a:xfrm>
            <a:off x="3659188" y="2732088"/>
            <a:ext cx="2643187" cy="2643187"/>
          </a:xfrm>
          <a:prstGeom prst="ellipse">
            <a:avLst/>
          </a:prstGeom>
          <a:solidFill>
            <a:schemeClr val="folHlink">
              <a:alpha val="34901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8485" name="Oval 5"/>
          <p:cNvSpPr>
            <a:spLocks noChangeArrowheads="1"/>
          </p:cNvSpPr>
          <p:nvPr/>
        </p:nvSpPr>
        <p:spPr bwMode="gray">
          <a:xfrm>
            <a:off x="1676400" y="2697163"/>
            <a:ext cx="2644775" cy="2643187"/>
          </a:xfrm>
          <a:prstGeom prst="ellipse">
            <a:avLst/>
          </a:prstGeom>
          <a:solidFill>
            <a:schemeClr val="accent1">
              <a:alpha val="34901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8486" name="Line 6"/>
          <p:cNvSpPr>
            <a:spLocks noChangeShapeType="1"/>
          </p:cNvSpPr>
          <p:nvPr/>
        </p:nvSpPr>
        <p:spPr bwMode="auto">
          <a:xfrm flipH="1" flipV="1">
            <a:off x="2265363" y="2384425"/>
            <a:ext cx="1149350" cy="833438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8487" name="Line 7"/>
          <p:cNvSpPr>
            <a:spLocks noChangeShapeType="1"/>
          </p:cNvSpPr>
          <p:nvPr/>
        </p:nvSpPr>
        <p:spPr bwMode="auto">
          <a:xfrm flipV="1">
            <a:off x="4770438" y="2417763"/>
            <a:ext cx="1217612" cy="765175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8488" name="Line 8"/>
          <p:cNvSpPr>
            <a:spLocks noChangeShapeType="1"/>
          </p:cNvSpPr>
          <p:nvPr/>
        </p:nvSpPr>
        <p:spPr bwMode="auto">
          <a:xfrm flipH="1">
            <a:off x="3971925" y="4367213"/>
            <a:ext cx="25400" cy="1042987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8489" name="Rectangle 9"/>
          <p:cNvSpPr>
            <a:spLocks noChangeArrowheads="1"/>
          </p:cNvSpPr>
          <p:nvPr/>
        </p:nvSpPr>
        <p:spPr bwMode="gray">
          <a:xfrm>
            <a:off x="3248025" y="3313113"/>
            <a:ext cx="16081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Text in here</a:t>
            </a:r>
          </a:p>
        </p:txBody>
      </p:sp>
      <p:sp>
        <p:nvSpPr>
          <p:cNvPr id="130058" name="Text Box 10"/>
          <p:cNvSpPr txBox="1">
            <a:spLocks noChangeArrowheads="1"/>
          </p:cNvSpPr>
          <p:nvPr/>
        </p:nvSpPr>
        <p:spPr bwMode="auto">
          <a:xfrm>
            <a:off x="214313" y="1652588"/>
            <a:ext cx="205263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400">
                <a:solidFill>
                  <a:schemeClr val="accent2"/>
                </a:solidFill>
                <a:ea typeface="宋体" pitchFamily="2" charset="-122"/>
              </a:rPr>
              <a:t>   </a:t>
            </a:r>
            <a:r>
              <a:rPr lang="en-US" altLang="zh-CN" sz="1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01.Title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</a:t>
            </a:r>
          </a:p>
        </p:txBody>
      </p:sp>
      <p:sp>
        <p:nvSpPr>
          <p:cNvPr id="130059" name="Text Box 11"/>
          <p:cNvSpPr txBox="1">
            <a:spLocks noChangeArrowheads="1"/>
          </p:cNvSpPr>
          <p:nvPr/>
        </p:nvSpPr>
        <p:spPr bwMode="auto">
          <a:xfrm>
            <a:off x="5919788" y="1652588"/>
            <a:ext cx="205263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400">
                <a:solidFill>
                  <a:srgbClr val="669900"/>
                </a:solidFill>
                <a:ea typeface="宋体" pitchFamily="2" charset="-122"/>
              </a:rPr>
              <a:t>   </a:t>
            </a:r>
            <a:r>
              <a:rPr lang="en-US" altLang="zh-CN" sz="14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02.Title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</a:t>
            </a:r>
          </a:p>
        </p:txBody>
      </p:sp>
      <p:sp>
        <p:nvSpPr>
          <p:cNvPr id="130060" name="Text Box 12"/>
          <p:cNvSpPr txBox="1">
            <a:spLocks noChangeArrowheads="1"/>
          </p:cNvSpPr>
          <p:nvPr/>
        </p:nvSpPr>
        <p:spPr bwMode="auto">
          <a:xfrm>
            <a:off x="2857500" y="5353050"/>
            <a:ext cx="22606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400">
                <a:solidFill>
                  <a:srgbClr val="333399"/>
                </a:solidFill>
                <a:ea typeface="宋体" pitchFamily="2" charset="-122"/>
              </a:rPr>
              <a:t>   </a:t>
            </a:r>
            <a:r>
              <a:rPr lang="en-US" altLang="zh-CN" sz="1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03.Title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   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</a:t>
            </a:r>
          </a:p>
        </p:txBody>
      </p:sp>
      <p:sp>
        <p:nvSpPr>
          <p:cNvPr id="148493" name="Text Box 13"/>
          <p:cNvSpPr txBox="1">
            <a:spLocks noChangeArrowheads="1"/>
          </p:cNvSpPr>
          <p:nvPr/>
        </p:nvSpPr>
        <p:spPr bwMode="black">
          <a:xfrm>
            <a:off x="3133725" y="1676400"/>
            <a:ext cx="1824038" cy="1004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Design Digital Content &amp; Contents mall developed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</a:p>
        </p:txBody>
      </p:sp>
      <p:sp>
        <p:nvSpPr>
          <p:cNvPr id="148494" name="Text Box 14"/>
          <p:cNvSpPr txBox="1">
            <a:spLocks noChangeArrowheads="1"/>
          </p:cNvSpPr>
          <p:nvPr/>
        </p:nvSpPr>
        <p:spPr bwMode="black">
          <a:xfrm>
            <a:off x="1881188" y="3786188"/>
            <a:ext cx="1824037" cy="1004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Design Digital Content &amp; Contents mall developed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</a:p>
        </p:txBody>
      </p:sp>
      <p:sp>
        <p:nvSpPr>
          <p:cNvPr id="148495" name="Text Box 15"/>
          <p:cNvSpPr txBox="1">
            <a:spLocks noChangeArrowheads="1"/>
          </p:cNvSpPr>
          <p:nvPr/>
        </p:nvSpPr>
        <p:spPr bwMode="black">
          <a:xfrm>
            <a:off x="4314825" y="3825875"/>
            <a:ext cx="1824038" cy="1004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Design Digital Content &amp; Contents mall developed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89443" name="AutoShape 3"/>
          <p:cNvSpPr>
            <a:spLocks noChangeArrowheads="1"/>
          </p:cNvSpPr>
          <p:nvPr/>
        </p:nvSpPr>
        <p:spPr bwMode="gray">
          <a:xfrm>
            <a:off x="234950" y="2643188"/>
            <a:ext cx="4878388" cy="4438650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89444" name="AutoShape 4"/>
          <p:cNvSpPr>
            <a:spLocks noChangeArrowheads="1"/>
          </p:cNvSpPr>
          <p:nvPr/>
        </p:nvSpPr>
        <p:spPr bwMode="gray">
          <a:xfrm>
            <a:off x="923925" y="3281363"/>
            <a:ext cx="3603625" cy="3279775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89445" name="AutoShape 5"/>
          <p:cNvSpPr>
            <a:spLocks noChangeArrowheads="1"/>
          </p:cNvSpPr>
          <p:nvPr/>
        </p:nvSpPr>
        <p:spPr bwMode="gray">
          <a:xfrm>
            <a:off x="1363663" y="3762375"/>
            <a:ext cx="2662237" cy="2422525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89446" name="AutoShape 6"/>
          <p:cNvSpPr>
            <a:spLocks noChangeArrowheads="1"/>
          </p:cNvSpPr>
          <p:nvPr/>
        </p:nvSpPr>
        <p:spPr bwMode="gray">
          <a:xfrm>
            <a:off x="1730375" y="4148138"/>
            <a:ext cx="1920875" cy="1746250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9511" name="AutoShape 7"/>
          <p:cNvSpPr>
            <a:spLocks/>
          </p:cNvSpPr>
          <p:nvPr/>
        </p:nvSpPr>
        <p:spPr bwMode="auto">
          <a:xfrm>
            <a:off x="5765800" y="4241800"/>
            <a:ext cx="3149600" cy="609600"/>
          </a:xfrm>
          <a:prstGeom prst="accentCallout2">
            <a:avLst>
              <a:gd name="adj1" fmla="val 18750"/>
              <a:gd name="adj2" fmla="val -2421"/>
              <a:gd name="adj3" fmla="val 18750"/>
              <a:gd name="adj4" fmla="val -12097"/>
              <a:gd name="adj5" fmla="val 104426"/>
              <a:gd name="adj6" fmla="val -73236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49512" name="AutoShape 8"/>
          <p:cNvSpPr>
            <a:spLocks/>
          </p:cNvSpPr>
          <p:nvPr/>
        </p:nvSpPr>
        <p:spPr bwMode="gray">
          <a:xfrm>
            <a:off x="5381625" y="3324225"/>
            <a:ext cx="3400425" cy="609600"/>
          </a:xfrm>
          <a:prstGeom prst="accentCallout2">
            <a:avLst>
              <a:gd name="adj1" fmla="val 18750"/>
              <a:gd name="adj2" fmla="val -2241"/>
              <a:gd name="adj3" fmla="val 18750"/>
              <a:gd name="adj4" fmla="val -13444"/>
              <a:gd name="adj5" fmla="val 148958"/>
              <a:gd name="adj6" fmla="val -58356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49513" name="AutoShape 9"/>
          <p:cNvSpPr>
            <a:spLocks/>
          </p:cNvSpPr>
          <p:nvPr/>
        </p:nvSpPr>
        <p:spPr bwMode="gray">
          <a:xfrm>
            <a:off x="4856163" y="2490788"/>
            <a:ext cx="3387725" cy="609600"/>
          </a:xfrm>
          <a:prstGeom prst="accentCallout2">
            <a:avLst>
              <a:gd name="adj1" fmla="val 18750"/>
              <a:gd name="adj2" fmla="val -2250"/>
              <a:gd name="adj3" fmla="val 18750"/>
              <a:gd name="adj4" fmla="val -14759"/>
              <a:gd name="adj5" fmla="val 179690"/>
              <a:gd name="adj6" fmla="val -49389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49514" name="AutoShape 10"/>
          <p:cNvSpPr>
            <a:spLocks/>
          </p:cNvSpPr>
          <p:nvPr/>
        </p:nvSpPr>
        <p:spPr bwMode="auto">
          <a:xfrm>
            <a:off x="4152900" y="1673225"/>
            <a:ext cx="3370263" cy="609600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204690"/>
              <a:gd name="adj6" fmla="val -42301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49515" name="AutoShape 11"/>
          <p:cNvSpPr>
            <a:spLocks noChangeArrowheads="1"/>
          </p:cNvSpPr>
          <p:nvPr/>
        </p:nvSpPr>
        <p:spPr bwMode="ltGray">
          <a:xfrm>
            <a:off x="5954713" y="5707063"/>
            <a:ext cx="2122487" cy="454025"/>
          </a:xfrm>
          <a:prstGeom prst="chevron">
            <a:avLst>
              <a:gd name="adj" fmla="val 92587"/>
            </a:avLst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49516" name="AutoShape 12"/>
          <p:cNvSpPr>
            <a:spLocks noChangeArrowheads="1"/>
          </p:cNvSpPr>
          <p:nvPr/>
        </p:nvSpPr>
        <p:spPr bwMode="ltGray">
          <a:xfrm>
            <a:off x="4252913" y="5700713"/>
            <a:ext cx="2122487" cy="454025"/>
          </a:xfrm>
          <a:prstGeom prst="chevron">
            <a:avLst>
              <a:gd name="adj" fmla="val 92587"/>
            </a:avLst>
          </a:prstGeom>
          <a:solidFill>
            <a:schemeClr val="hlink"/>
          </a:solidFill>
          <a:ln w="9525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49517" name="AutoShape 13"/>
          <p:cNvSpPr>
            <a:spLocks noChangeArrowheads="1"/>
          </p:cNvSpPr>
          <p:nvPr/>
        </p:nvSpPr>
        <p:spPr bwMode="ltGray">
          <a:xfrm>
            <a:off x="2551113" y="5694363"/>
            <a:ext cx="2122487" cy="454025"/>
          </a:xfrm>
          <a:prstGeom prst="chevron">
            <a:avLst>
              <a:gd name="adj" fmla="val 92587"/>
            </a:avLst>
          </a:pr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49518" name="AutoShape 14"/>
          <p:cNvSpPr>
            <a:spLocks noChangeArrowheads="1"/>
          </p:cNvSpPr>
          <p:nvPr/>
        </p:nvSpPr>
        <p:spPr bwMode="gray">
          <a:xfrm>
            <a:off x="823913" y="5694363"/>
            <a:ext cx="2122487" cy="454025"/>
          </a:xfrm>
          <a:prstGeom prst="chevron">
            <a:avLst>
              <a:gd name="adj" fmla="val 92587"/>
            </a:avLst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49519" name="Text Box 15"/>
          <p:cNvSpPr txBox="1">
            <a:spLocks noChangeArrowheads="1"/>
          </p:cNvSpPr>
          <p:nvPr/>
        </p:nvSpPr>
        <p:spPr bwMode="gray">
          <a:xfrm>
            <a:off x="1206500" y="5808663"/>
            <a:ext cx="13176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149520" name="Text Box 16"/>
          <p:cNvSpPr txBox="1">
            <a:spLocks noChangeArrowheads="1"/>
          </p:cNvSpPr>
          <p:nvPr/>
        </p:nvSpPr>
        <p:spPr bwMode="gray">
          <a:xfrm>
            <a:off x="2973388" y="5803900"/>
            <a:ext cx="131762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149521" name="Text Box 17"/>
          <p:cNvSpPr txBox="1">
            <a:spLocks noChangeArrowheads="1"/>
          </p:cNvSpPr>
          <p:nvPr/>
        </p:nvSpPr>
        <p:spPr bwMode="gray">
          <a:xfrm>
            <a:off x="4740275" y="5808663"/>
            <a:ext cx="13176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149522" name="Text Box 18"/>
          <p:cNvSpPr txBox="1">
            <a:spLocks noChangeArrowheads="1"/>
          </p:cNvSpPr>
          <p:nvPr/>
        </p:nvSpPr>
        <p:spPr bwMode="gray">
          <a:xfrm>
            <a:off x="6545263" y="5808663"/>
            <a:ext cx="13176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</a:rPr>
              <a:t>Click to add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50531" name="Freeform 3"/>
          <p:cNvSpPr>
            <a:spLocks/>
          </p:cNvSpPr>
          <p:nvPr/>
        </p:nvSpPr>
        <p:spPr bwMode="gray">
          <a:xfrm>
            <a:off x="868363" y="2903538"/>
            <a:ext cx="7505700" cy="2676525"/>
          </a:xfrm>
          <a:custGeom>
            <a:avLst/>
            <a:gdLst>
              <a:gd name="T0" fmla="*/ 2147483647 w 4728"/>
              <a:gd name="T1" fmla="*/ 2147483647 h 1686"/>
              <a:gd name="T2" fmla="*/ 2147483647 w 4728"/>
              <a:gd name="T3" fmla="*/ 2147483647 h 1686"/>
              <a:gd name="T4" fmla="*/ 2147483647 w 4728"/>
              <a:gd name="T5" fmla="*/ 2147483647 h 1686"/>
              <a:gd name="T6" fmla="*/ 2147483647 w 4728"/>
              <a:gd name="T7" fmla="*/ 2147483647 h 1686"/>
              <a:gd name="T8" fmla="*/ 2147483647 w 4728"/>
              <a:gd name="T9" fmla="*/ 2147483647 h 1686"/>
              <a:gd name="T10" fmla="*/ 2147483647 w 4728"/>
              <a:gd name="T11" fmla="*/ 2147483647 h 1686"/>
              <a:gd name="T12" fmla="*/ 2147483647 w 4728"/>
              <a:gd name="T13" fmla="*/ 2147483647 h 1686"/>
              <a:gd name="T14" fmla="*/ 2147483647 w 4728"/>
              <a:gd name="T15" fmla="*/ 2147483647 h 1686"/>
              <a:gd name="T16" fmla="*/ 2147483647 w 4728"/>
              <a:gd name="T17" fmla="*/ 2147483647 h 1686"/>
              <a:gd name="T18" fmla="*/ 2147483647 w 4728"/>
              <a:gd name="T19" fmla="*/ 2147483647 h 1686"/>
              <a:gd name="T20" fmla="*/ 2147483647 w 4728"/>
              <a:gd name="T21" fmla="*/ 2147483647 h 1686"/>
              <a:gd name="T22" fmla="*/ 2147483647 w 4728"/>
              <a:gd name="T23" fmla="*/ 2147483647 h 1686"/>
              <a:gd name="T24" fmla="*/ 2147483647 w 4728"/>
              <a:gd name="T25" fmla="*/ 2147483647 h 16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728"/>
              <a:gd name="T40" fmla="*/ 0 h 1686"/>
              <a:gd name="T41" fmla="*/ 4728 w 4728"/>
              <a:gd name="T42" fmla="*/ 1686 h 168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728" h="1686">
                <a:moveTo>
                  <a:pt x="1422" y="3"/>
                </a:moveTo>
                <a:cubicBezTo>
                  <a:pt x="1450" y="0"/>
                  <a:pt x="252" y="159"/>
                  <a:pt x="192" y="705"/>
                </a:cubicBezTo>
                <a:cubicBezTo>
                  <a:pt x="222" y="1041"/>
                  <a:pt x="828" y="1203"/>
                  <a:pt x="1096" y="1292"/>
                </a:cubicBezTo>
                <a:cubicBezTo>
                  <a:pt x="1364" y="1381"/>
                  <a:pt x="1955" y="1428"/>
                  <a:pt x="2388" y="1428"/>
                </a:cubicBezTo>
                <a:cubicBezTo>
                  <a:pt x="2821" y="1428"/>
                  <a:pt x="3307" y="1379"/>
                  <a:pt x="3672" y="1275"/>
                </a:cubicBezTo>
                <a:cubicBezTo>
                  <a:pt x="4037" y="1171"/>
                  <a:pt x="4506" y="987"/>
                  <a:pt x="4524" y="705"/>
                </a:cubicBezTo>
                <a:cubicBezTo>
                  <a:pt x="4518" y="207"/>
                  <a:pt x="3269" y="50"/>
                  <a:pt x="3294" y="27"/>
                </a:cubicBezTo>
                <a:cubicBezTo>
                  <a:pt x="3324" y="29"/>
                  <a:pt x="4674" y="201"/>
                  <a:pt x="4704" y="717"/>
                </a:cubicBezTo>
                <a:cubicBezTo>
                  <a:pt x="4728" y="1077"/>
                  <a:pt x="4236" y="1365"/>
                  <a:pt x="3798" y="1488"/>
                </a:cubicBezTo>
                <a:cubicBezTo>
                  <a:pt x="3360" y="1611"/>
                  <a:pt x="2883" y="1680"/>
                  <a:pt x="2412" y="1683"/>
                </a:cubicBezTo>
                <a:cubicBezTo>
                  <a:pt x="1941" y="1686"/>
                  <a:pt x="1374" y="1644"/>
                  <a:pt x="972" y="1506"/>
                </a:cubicBezTo>
                <a:cubicBezTo>
                  <a:pt x="570" y="1368"/>
                  <a:pt x="0" y="1173"/>
                  <a:pt x="24" y="723"/>
                </a:cubicBezTo>
                <a:cubicBezTo>
                  <a:pt x="42" y="117"/>
                  <a:pt x="1394" y="6"/>
                  <a:pt x="1422" y="3"/>
                </a:cubicBezTo>
                <a:close/>
              </a:path>
            </a:pathLst>
          </a:custGeom>
          <a:gradFill rotWithShape="1">
            <a:gsLst>
              <a:gs pos="0">
                <a:srgbClr val="336699"/>
              </a:gs>
              <a:gs pos="100000">
                <a:srgbClr val="D8E2EB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Bottom">
              <a:rot lat="21299992" lon="0" rev="0"/>
            </a:camera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336699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150532" name="Group 4"/>
          <p:cNvGrpSpPr>
            <a:grpSpLocks/>
          </p:cNvGrpSpPr>
          <p:nvPr/>
        </p:nvGrpSpPr>
        <p:grpSpPr bwMode="auto">
          <a:xfrm>
            <a:off x="2865438" y="2700338"/>
            <a:ext cx="3606800" cy="760412"/>
            <a:chOff x="1383" y="1452"/>
            <a:chExt cx="2826" cy="596"/>
          </a:xfrm>
        </p:grpSpPr>
        <p:sp>
          <p:nvSpPr>
            <p:cNvPr id="150548" name="Oval 5"/>
            <p:cNvSpPr>
              <a:spLocks noChangeArrowheads="1"/>
            </p:cNvSpPr>
            <p:nvPr/>
          </p:nvSpPr>
          <p:spPr bwMode="ltGray">
            <a:xfrm>
              <a:off x="1383" y="1464"/>
              <a:ext cx="2824" cy="584"/>
            </a:xfrm>
            <a:prstGeom prst="ellipse">
              <a:avLst/>
            </a:prstGeom>
            <a:gradFill rotWithShape="1">
              <a:gsLst>
                <a:gs pos="0">
                  <a:srgbClr val="003955"/>
                </a:gs>
                <a:gs pos="50000">
                  <a:srgbClr val="006699"/>
                </a:gs>
                <a:gs pos="100000">
                  <a:srgbClr val="003955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0549" name="Oval 6"/>
            <p:cNvSpPr>
              <a:spLocks noChangeArrowheads="1"/>
            </p:cNvSpPr>
            <p:nvPr/>
          </p:nvSpPr>
          <p:spPr bwMode="ltGray">
            <a:xfrm>
              <a:off x="1383" y="1455"/>
              <a:ext cx="2826" cy="552"/>
            </a:xfrm>
            <a:prstGeom prst="ellipse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A9CBDD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1495" name="Oval 7"/>
            <p:cNvSpPr>
              <a:spLocks noChangeArrowheads="1"/>
            </p:cNvSpPr>
            <p:nvPr/>
          </p:nvSpPr>
          <p:spPr bwMode="ltGray">
            <a:xfrm>
              <a:off x="1385" y="1452"/>
              <a:ext cx="2806" cy="544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  <a:alpha val="27000"/>
                  </a:schemeClr>
                </a:gs>
                <a:gs pos="50000">
                  <a:schemeClr val="bg1">
                    <a:alpha val="5000"/>
                  </a:schemeClr>
                </a:gs>
                <a:gs pos="100000">
                  <a:schemeClr val="bg1">
                    <a:gamma/>
                    <a:shade val="0"/>
                    <a:invGamma/>
                    <a:alpha val="27000"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50533" name="AutoShape 8"/>
          <p:cNvSpPr>
            <a:spLocks noChangeArrowheads="1"/>
          </p:cNvSpPr>
          <p:nvPr/>
        </p:nvSpPr>
        <p:spPr bwMode="gray">
          <a:xfrm>
            <a:off x="3327400" y="2782888"/>
            <a:ext cx="566738" cy="368300"/>
          </a:xfrm>
          <a:prstGeom prst="cube">
            <a:avLst>
              <a:gd name="adj" fmla="val 48171"/>
            </a:avLst>
          </a:prstGeom>
          <a:solidFill>
            <a:srgbClr val="333333"/>
          </a:solidFill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1497" name="AutoShape 9"/>
          <p:cNvSpPr>
            <a:spLocks noChangeArrowheads="1"/>
          </p:cNvSpPr>
          <p:nvPr/>
        </p:nvSpPr>
        <p:spPr bwMode="ltGray">
          <a:xfrm>
            <a:off x="2667000" y="2362200"/>
            <a:ext cx="1739900" cy="598488"/>
          </a:xfrm>
          <a:prstGeom prst="cube">
            <a:avLst>
              <a:gd name="adj" fmla="val 24338"/>
            </a:avLst>
          </a:prstGeom>
          <a:gradFill rotWithShape="1">
            <a:gsLst>
              <a:gs pos="0">
                <a:schemeClr val="accent2">
                  <a:gamma/>
                  <a:shade val="76078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0535" name="AutoShape 10"/>
          <p:cNvSpPr>
            <a:spLocks noChangeArrowheads="1"/>
          </p:cNvSpPr>
          <p:nvPr/>
        </p:nvSpPr>
        <p:spPr bwMode="gray">
          <a:xfrm>
            <a:off x="4449763" y="2006600"/>
            <a:ext cx="566737" cy="1144588"/>
          </a:xfrm>
          <a:prstGeom prst="cube">
            <a:avLst>
              <a:gd name="adj" fmla="val 48171"/>
            </a:avLst>
          </a:prstGeom>
          <a:solidFill>
            <a:srgbClr val="333333"/>
          </a:solidFill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1499" name="AutoShape 11"/>
          <p:cNvSpPr>
            <a:spLocks noChangeArrowheads="1"/>
          </p:cNvSpPr>
          <p:nvPr/>
        </p:nvSpPr>
        <p:spPr bwMode="ltGray">
          <a:xfrm>
            <a:off x="3741738" y="1712913"/>
            <a:ext cx="2043112" cy="576262"/>
          </a:xfrm>
          <a:prstGeom prst="cube">
            <a:avLst>
              <a:gd name="adj" fmla="val 24338"/>
            </a:avLst>
          </a:prstGeom>
          <a:gradFill rotWithShape="1">
            <a:gsLst>
              <a:gs pos="0">
                <a:schemeClr val="folHlink">
                  <a:gamma/>
                  <a:shade val="86275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0537" name="AutoShape 12"/>
          <p:cNvSpPr>
            <a:spLocks noChangeArrowheads="1"/>
          </p:cNvSpPr>
          <p:nvPr/>
        </p:nvSpPr>
        <p:spPr bwMode="gray">
          <a:xfrm>
            <a:off x="5438775" y="2782888"/>
            <a:ext cx="566738" cy="368300"/>
          </a:xfrm>
          <a:prstGeom prst="cube">
            <a:avLst>
              <a:gd name="adj" fmla="val 48171"/>
            </a:avLst>
          </a:prstGeom>
          <a:solidFill>
            <a:srgbClr val="333333"/>
          </a:solidFill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1501" name="AutoShape 13"/>
          <p:cNvSpPr>
            <a:spLocks noChangeArrowheads="1"/>
          </p:cNvSpPr>
          <p:nvPr/>
        </p:nvSpPr>
        <p:spPr bwMode="ltGray">
          <a:xfrm>
            <a:off x="4862513" y="2366963"/>
            <a:ext cx="1689100" cy="598487"/>
          </a:xfrm>
          <a:prstGeom prst="cube">
            <a:avLst>
              <a:gd name="adj" fmla="val 24338"/>
            </a:avLst>
          </a:prstGeom>
          <a:gradFill rotWithShape="1">
            <a:gsLst>
              <a:gs pos="0">
                <a:schemeClr val="accent1">
                  <a:gamma/>
                  <a:shade val="8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0539" name="Rectangle 14"/>
          <p:cNvSpPr>
            <a:spLocks noChangeArrowheads="1"/>
          </p:cNvSpPr>
          <p:nvPr/>
        </p:nvSpPr>
        <p:spPr bwMode="gray">
          <a:xfrm>
            <a:off x="2865438" y="2566988"/>
            <a:ext cx="12731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150540" name="Rectangle 15"/>
          <p:cNvSpPr>
            <a:spLocks noChangeArrowheads="1"/>
          </p:cNvSpPr>
          <p:nvPr/>
        </p:nvSpPr>
        <p:spPr bwMode="gray">
          <a:xfrm>
            <a:off x="4984750" y="2566988"/>
            <a:ext cx="12731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150541" name="Rectangle 16"/>
          <p:cNvSpPr>
            <a:spLocks noChangeArrowheads="1"/>
          </p:cNvSpPr>
          <p:nvPr/>
        </p:nvSpPr>
        <p:spPr bwMode="gray">
          <a:xfrm>
            <a:off x="4087813" y="1890713"/>
            <a:ext cx="12731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150542" name="Rectangle 17"/>
          <p:cNvSpPr>
            <a:spLocks noChangeArrowheads="1"/>
          </p:cNvSpPr>
          <p:nvPr/>
        </p:nvSpPr>
        <p:spPr bwMode="gray">
          <a:xfrm rot="1218268">
            <a:off x="1400175" y="4756150"/>
            <a:ext cx="12731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150543" name="Rectangle 18"/>
          <p:cNvSpPr>
            <a:spLocks noChangeArrowheads="1"/>
          </p:cNvSpPr>
          <p:nvPr/>
        </p:nvSpPr>
        <p:spPr bwMode="gray">
          <a:xfrm rot="-982939">
            <a:off x="6283325" y="4862513"/>
            <a:ext cx="12731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150544" name="Rectangle 19"/>
          <p:cNvSpPr>
            <a:spLocks noChangeArrowheads="1"/>
          </p:cNvSpPr>
          <p:nvPr/>
        </p:nvSpPr>
        <p:spPr bwMode="auto">
          <a:xfrm>
            <a:off x="2459038" y="3673475"/>
            <a:ext cx="4332287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rgbClr val="1C1C1C"/>
                </a:solidFill>
              </a:rPr>
              <a:t> </a:t>
            </a:r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  <p:pic>
        <p:nvPicPr>
          <p:cNvPr id="150545" name="Picture 20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3608388" y="4479925"/>
            <a:ext cx="186372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46" name="Oval 21"/>
          <p:cNvSpPr>
            <a:spLocks noChangeArrowheads="1"/>
          </p:cNvSpPr>
          <p:nvPr/>
        </p:nvSpPr>
        <p:spPr bwMode="blackWhite">
          <a:xfrm>
            <a:off x="3611563" y="4473575"/>
            <a:ext cx="1863725" cy="1851025"/>
          </a:xfrm>
          <a:prstGeom prst="ellipse">
            <a:avLst/>
          </a:prstGeom>
          <a:gradFill rotWithShape="1">
            <a:gsLst>
              <a:gs pos="0">
                <a:srgbClr val="FFFF00">
                  <a:alpha val="85001"/>
                </a:srgbClr>
              </a:gs>
              <a:gs pos="100000">
                <a:srgbClr val="FFFFFF">
                  <a:alpha val="50000"/>
                </a:srgbClr>
              </a:gs>
            </a:gsLst>
            <a:path path="shape">
              <a:fillToRect l="50000" t="50000" r="50000" b="50000"/>
            </a:path>
          </a:gradFill>
          <a:ln w="76200" algn="ctr">
            <a:solidFill>
              <a:srgbClr val="FFFFFF">
                <a:alpha val="59999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0547" name="Text Box 22"/>
          <p:cNvSpPr txBox="1">
            <a:spLocks noChangeArrowheads="1"/>
          </p:cNvSpPr>
          <p:nvPr/>
        </p:nvSpPr>
        <p:spPr bwMode="gray">
          <a:xfrm>
            <a:off x="3957638" y="5130800"/>
            <a:ext cx="117951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</a:rPr>
              <a:t>Add your 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51555" name="Oval 3"/>
          <p:cNvSpPr>
            <a:spLocks noChangeArrowheads="1"/>
          </p:cNvSpPr>
          <p:nvPr/>
        </p:nvSpPr>
        <p:spPr bwMode="gray">
          <a:xfrm>
            <a:off x="2827338" y="2092325"/>
            <a:ext cx="3457575" cy="345757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25400" algn="ctr">
            <a:solidFill>
              <a:schemeClr val="accent2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0" name="AutoShape 4"/>
          <p:cNvSpPr>
            <a:spLocks noChangeArrowheads="1"/>
          </p:cNvSpPr>
          <p:nvPr/>
        </p:nvSpPr>
        <p:spPr bwMode="gray">
          <a:xfrm>
            <a:off x="3622675" y="1665288"/>
            <a:ext cx="1919288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6471"/>
                  <a:invGamma/>
                </a:schemeClr>
              </a:gs>
            </a:gsLst>
            <a:lin ang="5400000" scaled="1"/>
          </a:gradFill>
          <a:ln w="57150">
            <a:solidFill>
              <a:schemeClr val="accent1"/>
            </a:solidFill>
            <a:round/>
            <a:headEnd/>
            <a:tailE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2821" name="AutoShape 5"/>
          <p:cNvSpPr>
            <a:spLocks noChangeArrowheads="1"/>
          </p:cNvSpPr>
          <p:nvPr/>
        </p:nvSpPr>
        <p:spPr bwMode="gray">
          <a:xfrm>
            <a:off x="1357313" y="2971800"/>
            <a:ext cx="1919287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6471"/>
                  <a:invGamma/>
                </a:schemeClr>
              </a:gs>
            </a:gsLst>
            <a:lin ang="5400000" scaled="1"/>
          </a:gradFill>
          <a:ln w="57150">
            <a:solidFill>
              <a:schemeClr val="accent1"/>
            </a:solidFill>
            <a:round/>
            <a:headEnd/>
            <a:tailE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2822" name="AutoShape 6"/>
          <p:cNvSpPr>
            <a:spLocks noChangeArrowheads="1"/>
          </p:cNvSpPr>
          <p:nvPr/>
        </p:nvSpPr>
        <p:spPr bwMode="gray">
          <a:xfrm>
            <a:off x="5867400" y="2971800"/>
            <a:ext cx="1919288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6471"/>
                  <a:invGamma/>
                </a:schemeClr>
              </a:gs>
            </a:gsLst>
            <a:lin ang="5400000" scaled="1"/>
          </a:gradFill>
          <a:ln w="57150">
            <a:solidFill>
              <a:schemeClr val="accent1"/>
            </a:solidFill>
            <a:round/>
            <a:headEnd/>
            <a:tailE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2823" name="AutoShape 7"/>
          <p:cNvSpPr>
            <a:spLocks noChangeArrowheads="1"/>
          </p:cNvSpPr>
          <p:nvPr/>
        </p:nvSpPr>
        <p:spPr bwMode="gray">
          <a:xfrm>
            <a:off x="1939925" y="4743450"/>
            <a:ext cx="1919288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6471"/>
                  <a:invGamma/>
                </a:schemeClr>
              </a:gs>
            </a:gsLst>
            <a:lin ang="5400000" scaled="1"/>
          </a:gradFill>
          <a:ln w="57150">
            <a:solidFill>
              <a:schemeClr val="accent1"/>
            </a:solidFill>
            <a:round/>
            <a:headEnd/>
            <a:tailE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2824" name="AutoShape 8"/>
          <p:cNvSpPr>
            <a:spLocks noChangeArrowheads="1"/>
          </p:cNvSpPr>
          <p:nvPr/>
        </p:nvSpPr>
        <p:spPr bwMode="gray">
          <a:xfrm>
            <a:off x="5233988" y="4756150"/>
            <a:ext cx="1919287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6471"/>
                  <a:invGamma/>
                </a:schemeClr>
              </a:gs>
            </a:gsLst>
            <a:lin ang="5400000" scaled="1"/>
          </a:gradFill>
          <a:ln w="57150">
            <a:solidFill>
              <a:schemeClr val="accent1"/>
            </a:solidFill>
            <a:round/>
            <a:headEnd/>
            <a:tailE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1561" name="Rectangle 9"/>
          <p:cNvSpPr>
            <a:spLocks noChangeArrowheads="1"/>
          </p:cNvSpPr>
          <p:nvPr/>
        </p:nvSpPr>
        <p:spPr bwMode="black">
          <a:xfrm>
            <a:off x="5649913" y="1724025"/>
            <a:ext cx="2189162" cy="477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AutoNum type="arabicPeriod"/>
            </a:pPr>
            <a:r>
              <a:rPr lang="en-US" altLang="zh-CN" sz="1200">
                <a:solidFill>
                  <a:srgbClr val="000000"/>
                </a:solidFill>
              </a:rPr>
              <a:t>Description of the products</a:t>
            </a:r>
          </a:p>
          <a:p>
            <a:pPr marL="171450" indent="-171450">
              <a:lnSpc>
                <a:spcPct val="70000"/>
              </a:lnSpc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AutoNum type="arabicPeriod" startAt="2"/>
            </a:pPr>
            <a:r>
              <a:rPr lang="en-US" altLang="zh-CN" sz="1200">
                <a:solidFill>
                  <a:srgbClr val="000000"/>
                </a:solidFill>
              </a:rPr>
              <a:t>Description of the business</a:t>
            </a:r>
          </a:p>
        </p:txBody>
      </p:sp>
      <p:sp>
        <p:nvSpPr>
          <p:cNvPr id="151562" name="Rectangle 10"/>
          <p:cNvSpPr>
            <a:spLocks noChangeArrowheads="1"/>
          </p:cNvSpPr>
          <p:nvPr/>
        </p:nvSpPr>
        <p:spPr bwMode="black">
          <a:xfrm>
            <a:off x="6262688" y="3716338"/>
            <a:ext cx="1497012" cy="422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90000"/>
              </a:lnSpc>
            </a:pPr>
            <a:r>
              <a:rPr lang="en-US" altLang="zh-CN" sz="1200">
                <a:solidFill>
                  <a:srgbClr val="000000"/>
                </a:solidFill>
              </a:rPr>
              <a:t>Description of the business</a:t>
            </a:r>
          </a:p>
        </p:txBody>
      </p:sp>
      <p:sp>
        <p:nvSpPr>
          <p:cNvPr id="151563" name="Rectangle 11"/>
          <p:cNvSpPr>
            <a:spLocks noChangeArrowheads="1"/>
          </p:cNvSpPr>
          <p:nvPr/>
        </p:nvSpPr>
        <p:spPr bwMode="black">
          <a:xfrm>
            <a:off x="5170488" y="5451475"/>
            <a:ext cx="2281237" cy="477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AutoNum type="arabicPeriod"/>
            </a:pPr>
            <a:r>
              <a:rPr lang="en-US" altLang="zh-CN" sz="1200">
                <a:solidFill>
                  <a:srgbClr val="000000"/>
                </a:solidFill>
              </a:rPr>
              <a:t>Description of the products</a:t>
            </a:r>
          </a:p>
          <a:p>
            <a:pPr marL="171450" indent="-171450">
              <a:lnSpc>
                <a:spcPct val="70000"/>
              </a:lnSpc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AutoNum type="arabicPeriod" startAt="2"/>
            </a:pPr>
            <a:r>
              <a:rPr lang="en-US" altLang="zh-CN" sz="1200">
                <a:solidFill>
                  <a:srgbClr val="000000"/>
                </a:solidFill>
              </a:rPr>
              <a:t>Description of the business</a:t>
            </a:r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black">
          <a:xfrm>
            <a:off x="1482725" y="3721100"/>
            <a:ext cx="15414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/>
            <a:r>
              <a:rPr lang="en-US" altLang="zh-CN" sz="1200">
                <a:solidFill>
                  <a:srgbClr val="000000"/>
                </a:solidFill>
              </a:rPr>
              <a:t>Description of the products</a:t>
            </a:r>
          </a:p>
        </p:txBody>
      </p:sp>
      <p:sp>
        <p:nvSpPr>
          <p:cNvPr id="151565" name="Rectangle 13"/>
          <p:cNvSpPr>
            <a:spLocks noChangeArrowheads="1"/>
          </p:cNvSpPr>
          <p:nvPr/>
        </p:nvSpPr>
        <p:spPr bwMode="black">
          <a:xfrm>
            <a:off x="1825625" y="5451475"/>
            <a:ext cx="2192338" cy="477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AutoNum type="arabicPeriod"/>
            </a:pPr>
            <a:r>
              <a:rPr lang="en-US" altLang="zh-CN" sz="1200">
                <a:solidFill>
                  <a:srgbClr val="000000"/>
                </a:solidFill>
              </a:rPr>
              <a:t>Description of the products</a:t>
            </a:r>
          </a:p>
          <a:p>
            <a:pPr marL="171450" indent="-171450">
              <a:lnSpc>
                <a:spcPct val="70000"/>
              </a:lnSpc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AutoNum type="arabicPeriod" startAt="2"/>
            </a:pPr>
            <a:r>
              <a:rPr lang="en-US" altLang="zh-CN" sz="1200">
                <a:solidFill>
                  <a:srgbClr val="000000"/>
                </a:solidFill>
              </a:rPr>
              <a:t>Description of the business</a:t>
            </a:r>
          </a:p>
        </p:txBody>
      </p:sp>
      <p:sp>
        <p:nvSpPr>
          <p:cNvPr id="151566" name="Rectangle 14"/>
          <p:cNvSpPr>
            <a:spLocks noChangeArrowheads="1"/>
          </p:cNvSpPr>
          <p:nvPr/>
        </p:nvSpPr>
        <p:spPr bwMode="white">
          <a:xfrm>
            <a:off x="3838575" y="180657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51567" name="Rectangle 15"/>
          <p:cNvSpPr>
            <a:spLocks noChangeArrowheads="1"/>
          </p:cNvSpPr>
          <p:nvPr/>
        </p:nvSpPr>
        <p:spPr bwMode="white">
          <a:xfrm>
            <a:off x="1560513" y="310832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51568" name="Rectangle 16"/>
          <p:cNvSpPr>
            <a:spLocks noChangeArrowheads="1"/>
          </p:cNvSpPr>
          <p:nvPr/>
        </p:nvSpPr>
        <p:spPr bwMode="white">
          <a:xfrm>
            <a:off x="6099175" y="310832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51569" name="Rectangle 17"/>
          <p:cNvSpPr>
            <a:spLocks noChangeArrowheads="1"/>
          </p:cNvSpPr>
          <p:nvPr/>
        </p:nvSpPr>
        <p:spPr bwMode="white">
          <a:xfrm>
            <a:off x="5414963" y="490220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51570" name="Rectangle 18"/>
          <p:cNvSpPr>
            <a:spLocks noChangeArrowheads="1"/>
          </p:cNvSpPr>
          <p:nvPr/>
        </p:nvSpPr>
        <p:spPr bwMode="white">
          <a:xfrm>
            <a:off x="2192338" y="483870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51571" name="WordArt 19"/>
          <p:cNvSpPr>
            <a:spLocks noChangeArrowheads="1" noChangeShapeType="1" noTextEdit="1"/>
          </p:cNvSpPr>
          <p:nvPr/>
        </p:nvSpPr>
        <p:spPr bwMode="auto">
          <a:xfrm>
            <a:off x="3997325" y="3543300"/>
            <a:ext cx="1182688" cy="434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0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45791" dir="3378596" algn="ctr" rotWithShape="0">
                    <a:srgbClr val="000000">
                      <a:alpha val="50000"/>
                    </a:srgbClr>
                  </a:outerShdw>
                </a:effectLst>
                <a:latin typeface="Arial Black"/>
              </a:rPr>
              <a:t>Title</a:t>
            </a:r>
            <a:endParaRPr lang="zh-CN" altLang="en-US" sz="2000" b="1" kern="10">
              <a:ln w="222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ChangeArrowheads="1"/>
          </p:cNvSpPr>
          <p:nvPr/>
        </p:nvSpPr>
        <p:spPr bwMode="blackGray">
          <a:xfrm>
            <a:off x="798513" y="4632325"/>
            <a:ext cx="7653337" cy="847725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>
                  <a:alpha val="5000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0531" name="Rectangle 3"/>
          <p:cNvSpPr>
            <a:spLocks noChangeArrowheads="1"/>
          </p:cNvSpPr>
          <p:nvPr/>
        </p:nvSpPr>
        <p:spPr bwMode="blackGray">
          <a:xfrm>
            <a:off x="808038" y="3927475"/>
            <a:ext cx="7643812" cy="70485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>
                  <a:alpha val="50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0532" name="Rectangle 4"/>
          <p:cNvSpPr>
            <a:spLocks noChangeArrowheads="1"/>
          </p:cNvSpPr>
          <p:nvPr/>
        </p:nvSpPr>
        <p:spPr bwMode="blackGray">
          <a:xfrm>
            <a:off x="808038" y="3262313"/>
            <a:ext cx="7643812" cy="66516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>
                  <a:alpha val="5000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0533" name="Rectangle 5"/>
          <p:cNvSpPr>
            <a:spLocks noChangeArrowheads="1"/>
          </p:cNvSpPr>
          <p:nvPr/>
        </p:nvSpPr>
        <p:spPr bwMode="blackGray">
          <a:xfrm>
            <a:off x="798513" y="2665413"/>
            <a:ext cx="7653337" cy="5969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>
                  <a:alpha val="50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0534" name="Rectangle 6"/>
          <p:cNvSpPr>
            <a:spLocks noChangeArrowheads="1"/>
          </p:cNvSpPr>
          <p:nvPr/>
        </p:nvSpPr>
        <p:spPr bwMode="blackGray">
          <a:xfrm>
            <a:off x="798513" y="2228850"/>
            <a:ext cx="7653337" cy="436563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>
                  <a:alpha val="5000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2583" name="Line 7"/>
          <p:cNvSpPr>
            <a:spLocks noChangeShapeType="1"/>
          </p:cNvSpPr>
          <p:nvPr/>
        </p:nvSpPr>
        <p:spPr bwMode="gray">
          <a:xfrm>
            <a:off x="463550" y="2665413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84" name="Line 8"/>
          <p:cNvSpPr>
            <a:spLocks noChangeShapeType="1"/>
          </p:cNvSpPr>
          <p:nvPr/>
        </p:nvSpPr>
        <p:spPr bwMode="gray">
          <a:xfrm>
            <a:off x="463550" y="3255963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85" name="Line 9"/>
          <p:cNvSpPr>
            <a:spLocks noChangeShapeType="1"/>
          </p:cNvSpPr>
          <p:nvPr/>
        </p:nvSpPr>
        <p:spPr bwMode="gray">
          <a:xfrm>
            <a:off x="463550" y="3932238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86" name="Line 10"/>
          <p:cNvSpPr>
            <a:spLocks noChangeShapeType="1"/>
          </p:cNvSpPr>
          <p:nvPr/>
        </p:nvSpPr>
        <p:spPr bwMode="gray">
          <a:xfrm>
            <a:off x="463550" y="4635500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2587" name="Group 11"/>
          <p:cNvGrpSpPr>
            <a:grpSpLocks/>
          </p:cNvGrpSpPr>
          <p:nvPr/>
        </p:nvGrpSpPr>
        <p:grpSpPr bwMode="auto">
          <a:xfrm>
            <a:off x="2730500" y="4478338"/>
            <a:ext cx="3455988" cy="1239837"/>
            <a:chOff x="171" y="2983"/>
            <a:chExt cx="2836" cy="1018"/>
          </a:xfrm>
        </p:grpSpPr>
        <p:sp>
          <p:nvSpPr>
            <p:cNvPr id="150540" name="AutoShape 12"/>
            <p:cNvSpPr>
              <a:spLocks noChangeArrowheads="1"/>
            </p:cNvSpPr>
            <p:nvPr/>
          </p:nvSpPr>
          <p:spPr bwMode="gray">
            <a:xfrm>
              <a:off x="171" y="2983"/>
              <a:ext cx="2829" cy="1018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shade val="3607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36078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0541" name="Oval 13"/>
            <p:cNvSpPr>
              <a:spLocks noChangeArrowheads="1"/>
            </p:cNvSpPr>
            <p:nvPr/>
          </p:nvSpPr>
          <p:spPr bwMode="gray">
            <a:xfrm>
              <a:off x="171" y="2990"/>
              <a:ext cx="2836" cy="50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9804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52588" name="Group 14"/>
          <p:cNvGrpSpPr>
            <a:grpSpLocks/>
          </p:cNvGrpSpPr>
          <p:nvPr/>
        </p:nvGrpSpPr>
        <p:grpSpPr bwMode="auto">
          <a:xfrm>
            <a:off x="3017838" y="3810000"/>
            <a:ext cx="2860675" cy="1062038"/>
            <a:chOff x="394" y="2571"/>
            <a:chExt cx="2347" cy="871"/>
          </a:xfrm>
        </p:grpSpPr>
        <p:sp>
          <p:nvSpPr>
            <p:cNvPr id="150543" name="AutoShape 15"/>
            <p:cNvSpPr>
              <a:spLocks noChangeArrowheads="1"/>
            </p:cNvSpPr>
            <p:nvPr/>
          </p:nvSpPr>
          <p:spPr bwMode="gray">
            <a:xfrm>
              <a:off x="394" y="2571"/>
              <a:ext cx="2347" cy="871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5607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6078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0544" name="Oval 16"/>
            <p:cNvSpPr>
              <a:spLocks noChangeArrowheads="1"/>
            </p:cNvSpPr>
            <p:nvPr/>
          </p:nvSpPr>
          <p:spPr bwMode="gray">
            <a:xfrm>
              <a:off x="394" y="2576"/>
              <a:ext cx="2347" cy="43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6078"/>
                    <a:invGamma/>
                  </a:schemeClr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52589" name="Group 17"/>
          <p:cNvGrpSpPr>
            <a:grpSpLocks/>
          </p:cNvGrpSpPr>
          <p:nvPr/>
        </p:nvGrpSpPr>
        <p:grpSpPr bwMode="auto">
          <a:xfrm>
            <a:off x="3244850" y="3167063"/>
            <a:ext cx="2363788" cy="1003300"/>
            <a:chOff x="593" y="2111"/>
            <a:chExt cx="1940" cy="823"/>
          </a:xfrm>
        </p:grpSpPr>
        <p:sp>
          <p:nvSpPr>
            <p:cNvPr id="150546" name="AutoShape 18"/>
            <p:cNvSpPr>
              <a:spLocks noChangeArrowheads="1"/>
            </p:cNvSpPr>
            <p:nvPr/>
          </p:nvSpPr>
          <p:spPr bwMode="gray">
            <a:xfrm>
              <a:off x="597" y="2111"/>
              <a:ext cx="1936" cy="823"/>
            </a:xfrm>
            <a:prstGeom prst="can">
              <a:avLst>
                <a:gd name="adj" fmla="val 47144"/>
              </a:avLst>
            </a:prstGeom>
            <a:gradFill rotWithShape="1">
              <a:gsLst>
                <a:gs pos="0">
                  <a:schemeClr val="accent1">
                    <a:gamma/>
                    <a:shade val="5607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6078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0547" name="Oval 19"/>
            <p:cNvSpPr>
              <a:spLocks noChangeArrowheads="1"/>
            </p:cNvSpPr>
            <p:nvPr/>
          </p:nvSpPr>
          <p:spPr bwMode="gray">
            <a:xfrm>
              <a:off x="593" y="2115"/>
              <a:ext cx="1940" cy="38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6078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52590" name="Group 20"/>
          <p:cNvGrpSpPr>
            <a:grpSpLocks/>
          </p:cNvGrpSpPr>
          <p:nvPr/>
        </p:nvGrpSpPr>
        <p:grpSpPr bwMode="auto">
          <a:xfrm>
            <a:off x="3497263" y="2619375"/>
            <a:ext cx="1885950" cy="822325"/>
            <a:chOff x="800" y="1773"/>
            <a:chExt cx="1548" cy="675"/>
          </a:xfrm>
        </p:grpSpPr>
        <p:sp>
          <p:nvSpPr>
            <p:cNvPr id="150549" name="AutoShape 21"/>
            <p:cNvSpPr>
              <a:spLocks noChangeArrowheads="1"/>
            </p:cNvSpPr>
            <p:nvPr/>
          </p:nvSpPr>
          <p:spPr bwMode="gray">
            <a:xfrm>
              <a:off x="800" y="1773"/>
              <a:ext cx="1548" cy="675"/>
            </a:xfrm>
            <a:prstGeom prst="can">
              <a:avLst>
                <a:gd name="adj" fmla="val 40000"/>
              </a:avLst>
            </a:prstGeom>
            <a:gradFill rotWithShape="1">
              <a:gsLst>
                <a:gs pos="0">
                  <a:schemeClr val="folHlink">
                    <a:gamma/>
                    <a:shade val="65882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65882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0550" name="Oval 22"/>
            <p:cNvSpPr>
              <a:spLocks noChangeArrowheads="1"/>
            </p:cNvSpPr>
            <p:nvPr/>
          </p:nvSpPr>
          <p:spPr bwMode="gray">
            <a:xfrm>
              <a:off x="807" y="1773"/>
              <a:ext cx="1541" cy="27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76471"/>
                    <a:invGamma/>
                  </a:schemeClr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52591" name="AutoShape 23"/>
          <p:cNvSpPr>
            <a:spLocks noChangeArrowheads="1"/>
          </p:cNvSpPr>
          <p:nvPr/>
        </p:nvSpPr>
        <p:spPr bwMode="gray">
          <a:xfrm>
            <a:off x="3733800" y="2209800"/>
            <a:ext cx="1473200" cy="560388"/>
          </a:xfrm>
          <a:prstGeom prst="can">
            <a:avLst>
              <a:gd name="adj" fmla="val 36644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92" name="Rectangle 24"/>
          <p:cNvSpPr>
            <a:spLocks noChangeArrowheads="1"/>
          </p:cNvSpPr>
          <p:nvPr/>
        </p:nvSpPr>
        <p:spPr bwMode="gray">
          <a:xfrm>
            <a:off x="3643313" y="3051175"/>
            <a:ext cx="163512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FFFFFF"/>
                </a:solidFill>
              </a:rPr>
              <a:t>Your text in here</a:t>
            </a:r>
          </a:p>
        </p:txBody>
      </p:sp>
      <p:sp>
        <p:nvSpPr>
          <p:cNvPr id="152593" name="Rectangle 25"/>
          <p:cNvSpPr>
            <a:spLocks noChangeArrowheads="1"/>
          </p:cNvSpPr>
          <p:nvPr/>
        </p:nvSpPr>
        <p:spPr bwMode="gray">
          <a:xfrm>
            <a:off x="3643313" y="3725863"/>
            <a:ext cx="16351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FFFF"/>
                </a:solidFill>
              </a:rPr>
              <a:t>Your text in here</a:t>
            </a:r>
          </a:p>
        </p:txBody>
      </p:sp>
      <p:sp>
        <p:nvSpPr>
          <p:cNvPr id="152594" name="Rectangle 26"/>
          <p:cNvSpPr>
            <a:spLocks noChangeArrowheads="1"/>
          </p:cNvSpPr>
          <p:nvPr/>
        </p:nvSpPr>
        <p:spPr bwMode="gray">
          <a:xfrm>
            <a:off x="3643313" y="4416425"/>
            <a:ext cx="16351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FFFF"/>
                </a:solidFill>
              </a:rPr>
              <a:t>Your text in here</a:t>
            </a:r>
          </a:p>
        </p:txBody>
      </p:sp>
      <p:sp>
        <p:nvSpPr>
          <p:cNvPr id="152595" name="Rectangle 27"/>
          <p:cNvSpPr>
            <a:spLocks noChangeArrowheads="1"/>
          </p:cNvSpPr>
          <p:nvPr/>
        </p:nvSpPr>
        <p:spPr bwMode="gray">
          <a:xfrm>
            <a:off x="3643313" y="5313363"/>
            <a:ext cx="16351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FFFF"/>
                </a:solidFill>
              </a:rPr>
              <a:t>Your text in here</a:t>
            </a:r>
          </a:p>
        </p:txBody>
      </p:sp>
      <p:sp>
        <p:nvSpPr>
          <p:cNvPr id="152596" name="Rectangle 28"/>
          <p:cNvSpPr>
            <a:spLocks noChangeArrowheads="1"/>
          </p:cNvSpPr>
          <p:nvPr/>
        </p:nvSpPr>
        <p:spPr bwMode="gray">
          <a:xfrm>
            <a:off x="3643313" y="2452688"/>
            <a:ext cx="16351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FFFFFF"/>
                </a:solidFill>
              </a:rPr>
              <a:t>Your text in here</a:t>
            </a:r>
          </a:p>
        </p:txBody>
      </p:sp>
      <p:sp>
        <p:nvSpPr>
          <p:cNvPr id="152597" name="Text Box 29"/>
          <p:cNvSpPr txBox="1">
            <a:spLocks noChangeArrowheads="1"/>
          </p:cNvSpPr>
          <p:nvPr/>
        </p:nvSpPr>
        <p:spPr bwMode="gray">
          <a:xfrm>
            <a:off x="1862138" y="2286000"/>
            <a:ext cx="14049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</a:p>
        </p:txBody>
      </p:sp>
      <p:sp>
        <p:nvSpPr>
          <p:cNvPr id="152598" name="Text Box 30"/>
          <p:cNvSpPr txBox="1">
            <a:spLocks noChangeArrowheads="1"/>
          </p:cNvSpPr>
          <p:nvPr/>
        </p:nvSpPr>
        <p:spPr bwMode="gray">
          <a:xfrm>
            <a:off x="1638300" y="2819400"/>
            <a:ext cx="1404938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</a:p>
        </p:txBody>
      </p:sp>
      <p:sp>
        <p:nvSpPr>
          <p:cNvPr id="152599" name="Text Box 31"/>
          <p:cNvSpPr txBox="1">
            <a:spLocks noChangeArrowheads="1"/>
          </p:cNvSpPr>
          <p:nvPr/>
        </p:nvSpPr>
        <p:spPr bwMode="gray">
          <a:xfrm>
            <a:off x="1423988" y="3438525"/>
            <a:ext cx="14049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</a:p>
        </p:txBody>
      </p:sp>
      <p:sp>
        <p:nvSpPr>
          <p:cNvPr id="152600" name="Text Box 32"/>
          <p:cNvSpPr txBox="1">
            <a:spLocks noChangeArrowheads="1"/>
          </p:cNvSpPr>
          <p:nvPr/>
        </p:nvSpPr>
        <p:spPr bwMode="gray">
          <a:xfrm>
            <a:off x="1270000" y="4183063"/>
            <a:ext cx="1404938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</a:p>
        </p:txBody>
      </p:sp>
      <p:sp>
        <p:nvSpPr>
          <p:cNvPr id="152601" name="Text Box 33"/>
          <p:cNvSpPr txBox="1">
            <a:spLocks noChangeArrowheads="1"/>
          </p:cNvSpPr>
          <p:nvPr/>
        </p:nvSpPr>
        <p:spPr bwMode="gray">
          <a:xfrm>
            <a:off x="1154113" y="4951413"/>
            <a:ext cx="1404937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</a:p>
        </p:txBody>
      </p:sp>
      <p:sp>
        <p:nvSpPr>
          <p:cNvPr id="152602" name="Text Box 34"/>
          <p:cNvSpPr txBox="1">
            <a:spLocks noChangeArrowheads="1"/>
          </p:cNvSpPr>
          <p:nvPr/>
        </p:nvSpPr>
        <p:spPr bwMode="gray">
          <a:xfrm>
            <a:off x="5481638" y="2286000"/>
            <a:ext cx="14049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</a:p>
        </p:txBody>
      </p:sp>
      <p:sp>
        <p:nvSpPr>
          <p:cNvPr id="152603" name="Text Box 35"/>
          <p:cNvSpPr txBox="1">
            <a:spLocks noChangeArrowheads="1"/>
          </p:cNvSpPr>
          <p:nvPr/>
        </p:nvSpPr>
        <p:spPr bwMode="gray">
          <a:xfrm>
            <a:off x="5762625" y="2819400"/>
            <a:ext cx="1404938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</a:p>
        </p:txBody>
      </p:sp>
      <p:sp>
        <p:nvSpPr>
          <p:cNvPr id="152604" name="Text Box 36"/>
          <p:cNvSpPr txBox="1">
            <a:spLocks noChangeArrowheads="1"/>
          </p:cNvSpPr>
          <p:nvPr/>
        </p:nvSpPr>
        <p:spPr bwMode="gray">
          <a:xfrm>
            <a:off x="6072188" y="3438525"/>
            <a:ext cx="14049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</a:p>
        </p:txBody>
      </p:sp>
      <p:sp>
        <p:nvSpPr>
          <p:cNvPr id="152605" name="Text Box 37"/>
          <p:cNvSpPr txBox="1">
            <a:spLocks noChangeArrowheads="1"/>
          </p:cNvSpPr>
          <p:nvPr/>
        </p:nvSpPr>
        <p:spPr bwMode="gray">
          <a:xfrm>
            <a:off x="6308725" y="4183063"/>
            <a:ext cx="1404938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</a:p>
        </p:txBody>
      </p:sp>
      <p:sp>
        <p:nvSpPr>
          <p:cNvPr id="152606" name="Text Box 38"/>
          <p:cNvSpPr txBox="1">
            <a:spLocks noChangeArrowheads="1"/>
          </p:cNvSpPr>
          <p:nvPr/>
        </p:nvSpPr>
        <p:spPr bwMode="gray">
          <a:xfrm>
            <a:off x="6564313" y="4951413"/>
            <a:ext cx="1404937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</a:p>
        </p:txBody>
      </p:sp>
      <p:sp>
        <p:nvSpPr>
          <p:cNvPr id="152607" name="Rectangle 39"/>
          <p:cNvSpPr>
            <a:spLocks noChangeArrowheads="1"/>
          </p:cNvSpPr>
          <p:nvPr/>
        </p:nvSpPr>
        <p:spPr bwMode="auto">
          <a:xfrm>
            <a:off x="2274888" y="1566863"/>
            <a:ext cx="4332287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rgbClr val="1C1C1C"/>
                </a:solidFill>
              </a:rPr>
              <a:t> </a:t>
            </a:r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  <p:sp>
        <p:nvSpPr>
          <p:cNvPr id="113696" name="Rectangle 40"/>
          <p:cNvSpPr>
            <a:spLocks noGrp="1" noChangeArrowheads="1"/>
          </p:cNvSpPr>
          <p:nvPr>
            <p:ph type="title"/>
          </p:nvPr>
        </p:nvSpPr>
        <p:spPr bwMode="gray"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Marketing Diagram</a:t>
            </a:r>
          </a:p>
        </p:txBody>
      </p:sp>
      <p:grpSp>
        <p:nvGrpSpPr>
          <p:cNvPr id="153603" name="Group 3"/>
          <p:cNvGrpSpPr>
            <a:grpSpLocks/>
          </p:cNvGrpSpPr>
          <p:nvPr/>
        </p:nvGrpSpPr>
        <p:grpSpPr bwMode="auto">
          <a:xfrm>
            <a:off x="1600200" y="1524000"/>
            <a:ext cx="6297613" cy="3878263"/>
            <a:chOff x="1008" y="864"/>
            <a:chExt cx="3967" cy="2443"/>
          </a:xfrm>
        </p:grpSpPr>
        <p:grpSp>
          <p:nvGrpSpPr>
            <p:cNvPr id="153604" name="Group 4"/>
            <p:cNvGrpSpPr>
              <a:grpSpLocks/>
            </p:cNvGrpSpPr>
            <p:nvPr/>
          </p:nvGrpSpPr>
          <p:grpSpPr bwMode="auto">
            <a:xfrm>
              <a:off x="1008" y="864"/>
              <a:ext cx="2361" cy="2441"/>
              <a:chOff x="720" y="1253"/>
              <a:chExt cx="2636" cy="2537"/>
            </a:xfrm>
          </p:grpSpPr>
          <p:sp>
            <p:nvSpPr>
              <p:cNvPr id="153625" name="Line 5"/>
              <p:cNvSpPr>
                <a:spLocks noChangeShapeType="1"/>
              </p:cNvSpPr>
              <p:nvPr/>
            </p:nvSpPr>
            <p:spPr bwMode="black">
              <a:xfrm flipH="1">
                <a:off x="720" y="3789"/>
                <a:ext cx="1168" cy="1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26" name="Line 6"/>
              <p:cNvSpPr>
                <a:spLocks noChangeShapeType="1"/>
              </p:cNvSpPr>
              <p:nvPr/>
            </p:nvSpPr>
            <p:spPr bwMode="black">
              <a:xfrm flipH="1">
                <a:off x="720" y="3278"/>
                <a:ext cx="1507" cy="1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27" name="Line 7"/>
              <p:cNvSpPr>
                <a:spLocks noChangeShapeType="1"/>
              </p:cNvSpPr>
              <p:nvPr/>
            </p:nvSpPr>
            <p:spPr bwMode="black">
              <a:xfrm flipH="1">
                <a:off x="720" y="2748"/>
                <a:ext cx="1770" cy="1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28" name="Line 8"/>
              <p:cNvSpPr>
                <a:spLocks noChangeShapeType="1"/>
              </p:cNvSpPr>
              <p:nvPr/>
            </p:nvSpPr>
            <p:spPr bwMode="black">
              <a:xfrm flipH="1">
                <a:off x="720" y="2226"/>
                <a:ext cx="2071" cy="1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29" name="Line 9"/>
              <p:cNvSpPr>
                <a:spLocks noChangeShapeType="1"/>
              </p:cNvSpPr>
              <p:nvPr/>
            </p:nvSpPr>
            <p:spPr bwMode="black">
              <a:xfrm flipH="1">
                <a:off x="720" y="1701"/>
                <a:ext cx="2372" cy="1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30" name="Line 10"/>
              <p:cNvSpPr>
                <a:spLocks noChangeShapeType="1"/>
              </p:cNvSpPr>
              <p:nvPr/>
            </p:nvSpPr>
            <p:spPr bwMode="black">
              <a:xfrm flipH="1">
                <a:off x="720" y="1253"/>
                <a:ext cx="2636" cy="1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31" name="Line 11"/>
              <p:cNvSpPr>
                <a:spLocks noChangeShapeType="1"/>
              </p:cNvSpPr>
              <p:nvPr/>
            </p:nvSpPr>
            <p:spPr bwMode="black">
              <a:xfrm>
                <a:off x="870" y="1253"/>
                <a:ext cx="1" cy="448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32" name="Line 12"/>
              <p:cNvSpPr>
                <a:spLocks noChangeShapeType="1"/>
              </p:cNvSpPr>
              <p:nvPr/>
            </p:nvSpPr>
            <p:spPr bwMode="black">
              <a:xfrm>
                <a:off x="870" y="1701"/>
                <a:ext cx="1" cy="530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33" name="Line 13"/>
              <p:cNvSpPr>
                <a:spLocks noChangeShapeType="1"/>
              </p:cNvSpPr>
              <p:nvPr/>
            </p:nvSpPr>
            <p:spPr bwMode="black">
              <a:xfrm>
                <a:off x="870" y="2231"/>
                <a:ext cx="1" cy="530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34" name="Line 14"/>
              <p:cNvSpPr>
                <a:spLocks noChangeShapeType="1"/>
              </p:cNvSpPr>
              <p:nvPr/>
            </p:nvSpPr>
            <p:spPr bwMode="black">
              <a:xfrm>
                <a:off x="870" y="2761"/>
                <a:ext cx="1" cy="530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35" name="Line 15"/>
              <p:cNvSpPr>
                <a:spLocks noChangeShapeType="1"/>
              </p:cNvSpPr>
              <p:nvPr/>
            </p:nvSpPr>
            <p:spPr bwMode="black">
              <a:xfrm>
                <a:off x="870" y="3291"/>
                <a:ext cx="1" cy="489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36" name="Text Box 16"/>
              <p:cNvSpPr txBox="1">
                <a:spLocks noChangeArrowheads="1"/>
              </p:cNvSpPr>
              <p:nvPr/>
            </p:nvSpPr>
            <p:spPr bwMode="black">
              <a:xfrm>
                <a:off x="874" y="1378"/>
                <a:ext cx="1019" cy="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>
                    <a:solidFill>
                      <a:srgbClr val="020A53"/>
                    </a:solidFill>
                    <a:latin typeface="Verdana" pitchFamily="34" charset="0"/>
                  </a:rPr>
                  <a:t>Add Your Text</a:t>
                </a:r>
              </a:p>
            </p:txBody>
          </p:sp>
          <p:sp>
            <p:nvSpPr>
              <p:cNvPr id="153637" name="Text Box 17"/>
              <p:cNvSpPr txBox="1">
                <a:spLocks noChangeArrowheads="1"/>
              </p:cNvSpPr>
              <p:nvPr/>
            </p:nvSpPr>
            <p:spPr bwMode="black">
              <a:xfrm>
                <a:off x="874" y="1896"/>
                <a:ext cx="1019" cy="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>
                    <a:solidFill>
                      <a:srgbClr val="020A53"/>
                    </a:solidFill>
                    <a:latin typeface="Verdana" pitchFamily="34" charset="0"/>
                  </a:rPr>
                  <a:t>Add Your Text</a:t>
                </a:r>
              </a:p>
            </p:txBody>
          </p:sp>
          <p:sp>
            <p:nvSpPr>
              <p:cNvPr id="153638" name="Text Box 18"/>
              <p:cNvSpPr txBox="1">
                <a:spLocks noChangeArrowheads="1"/>
              </p:cNvSpPr>
              <p:nvPr/>
            </p:nvSpPr>
            <p:spPr bwMode="black">
              <a:xfrm>
                <a:off x="874" y="2413"/>
                <a:ext cx="1019" cy="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>
                    <a:solidFill>
                      <a:srgbClr val="020A53"/>
                    </a:solidFill>
                    <a:latin typeface="Verdana" pitchFamily="34" charset="0"/>
                  </a:rPr>
                  <a:t>Add Your Text</a:t>
                </a:r>
              </a:p>
            </p:txBody>
          </p:sp>
          <p:sp>
            <p:nvSpPr>
              <p:cNvPr id="153639" name="Text Box 19"/>
              <p:cNvSpPr txBox="1">
                <a:spLocks noChangeArrowheads="1"/>
              </p:cNvSpPr>
              <p:nvPr/>
            </p:nvSpPr>
            <p:spPr bwMode="black">
              <a:xfrm>
                <a:off x="874" y="2932"/>
                <a:ext cx="1019" cy="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>
                    <a:solidFill>
                      <a:srgbClr val="020A53"/>
                    </a:solidFill>
                    <a:latin typeface="Verdana" pitchFamily="34" charset="0"/>
                  </a:rPr>
                  <a:t>Add Your Text</a:t>
                </a:r>
              </a:p>
            </p:txBody>
          </p:sp>
          <p:sp>
            <p:nvSpPr>
              <p:cNvPr id="153640" name="Text Box 20"/>
              <p:cNvSpPr txBox="1">
                <a:spLocks noChangeArrowheads="1"/>
              </p:cNvSpPr>
              <p:nvPr/>
            </p:nvSpPr>
            <p:spPr bwMode="black">
              <a:xfrm>
                <a:off x="874" y="3449"/>
                <a:ext cx="1019" cy="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>
                    <a:solidFill>
                      <a:srgbClr val="020A53"/>
                    </a:solidFill>
                    <a:latin typeface="Verdana" pitchFamily="34" charset="0"/>
                  </a:rPr>
                  <a:t>Add Your Text</a:t>
                </a:r>
              </a:p>
            </p:txBody>
          </p:sp>
        </p:grpSp>
        <p:grpSp>
          <p:nvGrpSpPr>
            <p:cNvPr id="153605" name="Group 21"/>
            <p:cNvGrpSpPr>
              <a:grpSpLocks/>
            </p:cNvGrpSpPr>
            <p:nvPr/>
          </p:nvGrpSpPr>
          <p:grpSpPr bwMode="auto">
            <a:xfrm>
              <a:off x="2109" y="864"/>
              <a:ext cx="2866" cy="2443"/>
              <a:chOff x="1702" y="1253"/>
              <a:chExt cx="3855" cy="2825"/>
            </a:xfrm>
          </p:grpSpPr>
          <p:sp>
            <p:nvSpPr>
              <p:cNvPr id="153606" name="Freeform 22"/>
              <p:cNvSpPr>
                <a:spLocks/>
              </p:cNvSpPr>
              <p:nvPr/>
            </p:nvSpPr>
            <p:spPr bwMode="gray">
              <a:xfrm>
                <a:off x="4877" y="3211"/>
                <a:ext cx="680" cy="866"/>
              </a:xfrm>
              <a:custGeom>
                <a:avLst/>
                <a:gdLst>
                  <a:gd name="T0" fmla="*/ 206 w 847"/>
                  <a:gd name="T1" fmla="*/ 557 h 1079"/>
                  <a:gd name="T2" fmla="*/ 0 w 847"/>
                  <a:gd name="T3" fmla="*/ 237 h 1079"/>
                  <a:gd name="T4" fmla="*/ 193 w 847"/>
                  <a:gd name="T5" fmla="*/ 0 h 1079"/>
                  <a:gd name="T6" fmla="*/ 438 w 847"/>
                  <a:gd name="T7" fmla="*/ 277 h 1079"/>
                  <a:gd name="T8" fmla="*/ 206 w 847"/>
                  <a:gd name="T9" fmla="*/ 557 h 10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7"/>
                  <a:gd name="T16" fmla="*/ 0 h 1079"/>
                  <a:gd name="T17" fmla="*/ 847 w 847"/>
                  <a:gd name="T18" fmla="*/ 1079 h 10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7" h="1079">
                    <a:moveTo>
                      <a:pt x="399" y="1078"/>
                    </a:moveTo>
                    <a:lnTo>
                      <a:pt x="0" y="459"/>
                    </a:lnTo>
                    <a:lnTo>
                      <a:pt x="374" y="0"/>
                    </a:lnTo>
                    <a:lnTo>
                      <a:pt x="846" y="536"/>
                    </a:lnTo>
                    <a:lnTo>
                      <a:pt x="399" y="1078"/>
                    </a:lnTo>
                  </a:path>
                </a:pathLst>
              </a:custGeom>
              <a:gradFill rotWithShape="0">
                <a:gsLst>
                  <a:gs pos="0">
                    <a:srgbClr val="4747B2"/>
                  </a:gs>
                  <a:gs pos="100000">
                    <a:srgbClr val="6666FF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07" name="Freeform 23"/>
              <p:cNvSpPr>
                <a:spLocks/>
              </p:cNvSpPr>
              <p:nvPr/>
            </p:nvSpPr>
            <p:spPr bwMode="gray">
              <a:xfrm>
                <a:off x="2010" y="3211"/>
                <a:ext cx="3168" cy="369"/>
              </a:xfrm>
              <a:custGeom>
                <a:avLst/>
                <a:gdLst>
                  <a:gd name="T0" fmla="*/ 0 w 3947"/>
                  <a:gd name="T1" fmla="*/ 237 h 460"/>
                  <a:gd name="T2" fmla="*/ 1848 w 3947"/>
                  <a:gd name="T3" fmla="*/ 237 h 460"/>
                  <a:gd name="T4" fmla="*/ 2040 w 3947"/>
                  <a:gd name="T5" fmla="*/ 0 h 460"/>
                  <a:gd name="T6" fmla="*/ 261 w 3947"/>
                  <a:gd name="T7" fmla="*/ 0 h 460"/>
                  <a:gd name="T8" fmla="*/ 0 w 3947"/>
                  <a:gd name="T9" fmla="*/ 237 h 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47"/>
                  <a:gd name="T16" fmla="*/ 0 h 460"/>
                  <a:gd name="T17" fmla="*/ 3947 w 3947"/>
                  <a:gd name="T18" fmla="*/ 460 h 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47" h="460">
                    <a:moveTo>
                      <a:pt x="0" y="459"/>
                    </a:moveTo>
                    <a:lnTo>
                      <a:pt x="3573" y="459"/>
                    </a:lnTo>
                    <a:lnTo>
                      <a:pt x="3946" y="0"/>
                    </a:lnTo>
                    <a:lnTo>
                      <a:pt x="505" y="0"/>
                    </a:lnTo>
                    <a:lnTo>
                      <a:pt x="0" y="459"/>
                    </a:lnTo>
                  </a:path>
                </a:pathLst>
              </a:custGeom>
              <a:gradFill rotWithShape="0">
                <a:gsLst>
                  <a:gs pos="0">
                    <a:srgbClr val="6666FF"/>
                  </a:gs>
                  <a:gs pos="100000">
                    <a:srgbClr val="4141A2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08" name="Freeform 24"/>
              <p:cNvSpPr>
                <a:spLocks/>
              </p:cNvSpPr>
              <p:nvPr/>
            </p:nvSpPr>
            <p:spPr bwMode="gray">
              <a:xfrm>
                <a:off x="1702" y="3578"/>
                <a:ext cx="3497" cy="500"/>
              </a:xfrm>
              <a:custGeom>
                <a:avLst/>
                <a:gdLst>
                  <a:gd name="T0" fmla="*/ 197 w 4357"/>
                  <a:gd name="T1" fmla="*/ 0 h 623"/>
                  <a:gd name="T2" fmla="*/ 2045 w 4357"/>
                  <a:gd name="T3" fmla="*/ 0 h 623"/>
                  <a:gd name="T4" fmla="*/ 2252 w 4357"/>
                  <a:gd name="T5" fmla="*/ 321 h 623"/>
                  <a:gd name="T6" fmla="*/ 0 w 4357"/>
                  <a:gd name="T7" fmla="*/ 321 h 623"/>
                  <a:gd name="T8" fmla="*/ 197 w 4357"/>
                  <a:gd name="T9" fmla="*/ 0 h 6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57"/>
                  <a:gd name="T16" fmla="*/ 0 h 623"/>
                  <a:gd name="T17" fmla="*/ 4357 w 4357"/>
                  <a:gd name="T18" fmla="*/ 623 h 6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57" h="623">
                    <a:moveTo>
                      <a:pt x="383" y="0"/>
                    </a:moveTo>
                    <a:lnTo>
                      <a:pt x="3954" y="0"/>
                    </a:lnTo>
                    <a:lnTo>
                      <a:pt x="4356" y="622"/>
                    </a:lnTo>
                    <a:lnTo>
                      <a:pt x="0" y="622"/>
                    </a:lnTo>
                    <a:lnTo>
                      <a:pt x="383" y="0"/>
                    </a:lnTo>
                  </a:path>
                </a:pathLst>
              </a:custGeom>
              <a:gradFill rotWithShape="0">
                <a:gsLst>
                  <a:gs pos="0">
                    <a:srgbClr val="9999FF"/>
                  </a:gs>
                  <a:gs pos="100000">
                    <a:srgbClr val="6666FF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09" name="Freeform 25"/>
              <p:cNvSpPr>
                <a:spLocks/>
              </p:cNvSpPr>
              <p:nvPr/>
            </p:nvSpPr>
            <p:spPr bwMode="gray">
              <a:xfrm>
                <a:off x="4522" y="2721"/>
                <a:ext cx="601" cy="784"/>
              </a:xfrm>
              <a:custGeom>
                <a:avLst/>
                <a:gdLst>
                  <a:gd name="T0" fmla="*/ 197 w 749"/>
                  <a:gd name="T1" fmla="*/ 504 h 977"/>
                  <a:gd name="T2" fmla="*/ 0 w 749"/>
                  <a:gd name="T3" fmla="*/ 177 h 977"/>
                  <a:gd name="T4" fmla="*/ 145 w 749"/>
                  <a:gd name="T5" fmla="*/ 0 h 977"/>
                  <a:gd name="T6" fmla="*/ 386 w 749"/>
                  <a:gd name="T7" fmla="*/ 278 h 977"/>
                  <a:gd name="T8" fmla="*/ 197 w 749"/>
                  <a:gd name="T9" fmla="*/ 504 h 9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49"/>
                  <a:gd name="T16" fmla="*/ 0 h 977"/>
                  <a:gd name="T17" fmla="*/ 749 w 749"/>
                  <a:gd name="T18" fmla="*/ 977 h 9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49" h="977">
                    <a:moveTo>
                      <a:pt x="382" y="976"/>
                    </a:moveTo>
                    <a:lnTo>
                      <a:pt x="0" y="342"/>
                    </a:lnTo>
                    <a:lnTo>
                      <a:pt x="280" y="0"/>
                    </a:lnTo>
                    <a:lnTo>
                      <a:pt x="748" y="538"/>
                    </a:lnTo>
                    <a:lnTo>
                      <a:pt x="382" y="976"/>
                    </a:lnTo>
                  </a:path>
                </a:pathLst>
              </a:custGeom>
              <a:gradFill rotWithShape="0">
                <a:gsLst>
                  <a:gs pos="0">
                    <a:srgbClr val="009570"/>
                  </a:gs>
                  <a:gs pos="100000">
                    <a:srgbClr val="00CC99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0" name="Freeform 26"/>
              <p:cNvSpPr>
                <a:spLocks/>
              </p:cNvSpPr>
              <p:nvPr/>
            </p:nvSpPr>
            <p:spPr bwMode="gray">
              <a:xfrm>
                <a:off x="2370" y="2721"/>
                <a:ext cx="2380" cy="276"/>
              </a:xfrm>
              <a:custGeom>
                <a:avLst/>
                <a:gdLst>
                  <a:gd name="T0" fmla="*/ 0 w 2964"/>
                  <a:gd name="T1" fmla="*/ 177 h 344"/>
                  <a:gd name="T2" fmla="*/ 1389 w 2964"/>
                  <a:gd name="T3" fmla="*/ 177 h 344"/>
                  <a:gd name="T4" fmla="*/ 1534 w 2964"/>
                  <a:gd name="T5" fmla="*/ 0 h 344"/>
                  <a:gd name="T6" fmla="*/ 275 w 2964"/>
                  <a:gd name="T7" fmla="*/ 1 h 344"/>
                  <a:gd name="T8" fmla="*/ 0 w 2964"/>
                  <a:gd name="T9" fmla="*/ 177 h 3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4"/>
                  <a:gd name="T16" fmla="*/ 0 h 344"/>
                  <a:gd name="T17" fmla="*/ 2964 w 2964"/>
                  <a:gd name="T18" fmla="*/ 344 h 3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4" h="344">
                    <a:moveTo>
                      <a:pt x="0" y="343"/>
                    </a:moveTo>
                    <a:lnTo>
                      <a:pt x="2684" y="343"/>
                    </a:lnTo>
                    <a:lnTo>
                      <a:pt x="2963" y="0"/>
                    </a:lnTo>
                    <a:lnTo>
                      <a:pt x="531" y="1"/>
                    </a:lnTo>
                    <a:lnTo>
                      <a:pt x="0" y="343"/>
                    </a:lnTo>
                  </a:path>
                </a:pathLst>
              </a:custGeom>
              <a:gradFill rotWithShape="1">
                <a:gsLst>
                  <a:gs pos="0">
                    <a:srgbClr val="00CC99"/>
                  </a:gs>
                  <a:gs pos="100000">
                    <a:srgbClr val="005A44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1" name="Freeform 27"/>
              <p:cNvSpPr>
                <a:spLocks/>
              </p:cNvSpPr>
              <p:nvPr/>
            </p:nvSpPr>
            <p:spPr bwMode="gray">
              <a:xfrm>
                <a:off x="2069" y="2996"/>
                <a:ext cx="2763" cy="509"/>
              </a:xfrm>
              <a:custGeom>
                <a:avLst/>
                <a:gdLst>
                  <a:gd name="T0" fmla="*/ 0 w 3443"/>
                  <a:gd name="T1" fmla="*/ 328 h 634"/>
                  <a:gd name="T2" fmla="*/ 1778 w 3443"/>
                  <a:gd name="T3" fmla="*/ 328 h 634"/>
                  <a:gd name="T4" fmla="*/ 1582 w 3443"/>
                  <a:gd name="T5" fmla="*/ 0 h 634"/>
                  <a:gd name="T6" fmla="*/ 195 w 3443"/>
                  <a:gd name="T7" fmla="*/ 0 h 634"/>
                  <a:gd name="T8" fmla="*/ 0 w 3443"/>
                  <a:gd name="T9" fmla="*/ 328 h 6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43"/>
                  <a:gd name="T16" fmla="*/ 0 h 634"/>
                  <a:gd name="T17" fmla="*/ 3443 w 3443"/>
                  <a:gd name="T18" fmla="*/ 634 h 6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43" h="634">
                    <a:moveTo>
                      <a:pt x="0" y="633"/>
                    </a:moveTo>
                    <a:lnTo>
                      <a:pt x="3442" y="633"/>
                    </a:lnTo>
                    <a:lnTo>
                      <a:pt x="3060" y="0"/>
                    </a:lnTo>
                    <a:lnTo>
                      <a:pt x="377" y="0"/>
                    </a:lnTo>
                    <a:lnTo>
                      <a:pt x="0" y="633"/>
                    </a:lnTo>
                  </a:path>
                </a:pathLst>
              </a:custGeom>
              <a:gradFill rotWithShape="0">
                <a:gsLst>
                  <a:gs pos="0">
                    <a:srgbClr val="86E7CF"/>
                  </a:gs>
                  <a:gs pos="100000">
                    <a:srgbClr val="00CC99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2" name="Freeform 28"/>
              <p:cNvSpPr>
                <a:spLocks/>
              </p:cNvSpPr>
              <p:nvPr/>
            </p:nvSpPr>
            <p:spPr bwMode="gray">
              <a:xfrm>
                <a:off x="4167" y="2236"/>
                <a:ext cx="526" cy="681"/>
              </a:xfrm>
              <a:custGeom>
                <a:avLst/>
                <a:gdLst>
                  <a:gd name="T0" fmla="*/ 0 w 655"/>
                  <a:gd name="T1" fmla="*/ 119 h 849"/>
                  <a:gd name="T2" fmla="*/ 201 w 655"/>
                  <a:gd name="T3" fmla="*/ 437 h 849"/>
                  <a:gd name="T4" fmla="*/ 339 w 655"/>
                  <a:gd name="T5" fmla="*/ 274 h 849"/>
                  <a:gd name="T6" fmla="*/ 97 w 655"/>
                  <a:gd name="T7" fmla="*/ 0 h 849"/>
                  <a:gd name="T8" fmla="*/ 0 w 655"/>
                  <a:gd name="T9" fmla="*/ 119 h 8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5"/>
                  <a:gd name="T16" fmla="*/ 0 h 849"/>
                  <a:gd name="T17" fmla="*/ 655 w 655"/>
                  <a:gd name="T18" fmla="*/ 849 h 8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5" h="849">
                    <a:moveTo>
                      <a:pt x="0" y="230"/>
                    </a:moveTo>
                    <a:lnTo>
                      <a:pt x="387" y="848"/>
                    </a:lnTo>
                    <a:lnTo>
                      <a:pt x="654" y="531"/>
                    </a:lnTo>
                    <a:lnTo>
                      <a:pt x="188" y="0"/>
                    </a:lnTo>
                    <a:lnTo>
                      <a:pt x="0" y="230"/>
                    </a:lnTo>
                  </a:path>
                </a:pathLst>
              </a:custGeom>
              <a:gradFill rotWithShape="1">
                <a:gsLst>
                  <a:gs pos="0">
                    <a:srgbClr val="B27A09"/>
                  </a:gs>
                  <a:gs pos="100000">
                    <a:srgbClr val="F4A70C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3" name="Freeform 29"/>
              <p:cNvSpPr>
                <a:spLocks/>
              </p:cNvSpPr>
              <p:nvPr/>
            </p:nvSpPr>
            <p:spPr bwMode="gray">
              <a:xfrm>
                <a:off x="2728" y="2236"/>
                <a:ext cx="1589" cy="184"/>
              </a:xfrm>
              <a:custGeom>
                <a:avLst/>
                <a:gdLst>
                  <a:gd name="T0" fmla="*/ 0 w 1980"/>
                  <a:gd name="T1" fmla="*/ 118 h 229"/>
                  <a:gd name="T2" fmla="*/ 925 w 1980"/>
                  <a:gd name="T3" fmla="*/ 118 h 229"/>
                  <a:gd name="T4" fmla="*/ 1022 w 1980"/>
                  <a:gd name="T5" fmla="*/ 0 h 229"/>
                  <a:gd name="T6" fmla="*/ 258 w 1980"/>
                  <a:gd name="T7" fmla="*/ 0 h 229"/>
                  <a:gd name="T8" fmla="*/ 0 w 1980"/>
                  <a:gd name="T9" fmla="*/ 118 h 2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80"/>
                  <a:gd name="T16" fmla="*/ 0 h 229"/>
                  <a:gd name="T17" fmla="*/ 1980 w 1980"/>
                  <a:gd name="T18" fmla="*/ 229 h 2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80" h="229">
                    <a:moveTo>
                      <a:pt x="0" y="228"/>
                    </a:moveTo>
                    <a:lnTo>
                      <a:pt x="1791" y="228"/>
                    </a:lnTo>
                    <a:lnTo>
                      <a:pt x="1979" y="0"/>
                    </a:lnTo>
                    <a:lnTo>
                      <a:pt x="500" y="0"/>
                    </a:lnTo>
                    <a:lnTo>
                      <a:pt x="0" y="228"/>
                    </a:lnTo>
                  </a:path>
                </a:pathLst>
              </a:custGeom>
              <a:gradFill rotWithShape="0">
                <a:gsLst>
                  <a:gs pos="0">
                    <a:srgbClr val="F4A70C"/>
                  </a:gs>
                  <a:gs pos="100000">
                    <a:srgbClr val="744F06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4" name="Freeform 30"/>
              <p:cNvSpPr>
                <a:spLocks/>
              </p:cNvSpPr>
              <p:nvPr/>
            </p:nvSpPr>
            <p:spPr bwMode="gray">
              <a:xfrm>
                <a:off x="2422" y="2419"/>
                <a:ext cx="2056" cy="498"/>
              </a:xfrm>
              <a:custGeom>
                <a:avLst/>
                <a:gdLst>
                  <a:gd name="T0" fmla="*/ 0 w 2561"/>
                  <a:gd name="T1" fmla="*/ 320 h 621"/>
                  <a:gd name="T2" fmla="*/ 1325 w 2561"/>
                  <a:gd name="T3" fmla="*/ 320 h 621"/>
                  <a:gd name="T4" fmla="*/ 1124 w 2561"/>
                  <a:gd name="T5" fmla="*/ 0 h 621"/>
                  <a:gd name="T6" fmla="*/ 197 w 2561"/>
                  <a:gd name="T7" fmla="*/ 0 h 621"/>
                  <a:gd name="T8" fmla="*/ 0 w 2561"/>
                  <a:gd name="T9" fmla="*/ 320 h 6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61"/>
                  <a:gd name="T16" fmla="*/ 0 h 621"/>
                  <a:gd name="T17" fmla="*/ 2561 w 2561"/>
                  <a:gd name="T18" fmla="*/ 621 h 6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61" h="621">
                    <a:moveTo>
                      <a:pt x="0" y="620"/>
                    </a:moveTo>
                    <a:lnTo>
                      <a:pt x="2560" y="620"/>
                    </a:lnTo>
                    <a:lnTo>
                      <a:pt x="2172" y="0"/>
                    </a:lnTo>
                    <a:lnTo>
                      <a:pt x="382" y="0"/>
                    </a:lnTo>
                    <a:lnTo>
                      <a:pt x="0" y="620"/>
                    </a:lnTo>
                  </a:path>
                </a:pathLst>
              </a:custGeom>
              <a:gradFill rotWithShape="0">
                <a:gsLst>
                  <a:gs pos="0">
                    <a:srgbClr val="FAD58C"/>
                  </a:gs>
                  <a:gs pos="100000">
                    <a:srgbClr val="F4A70C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5" name="Freeform 31"/>
              <p:cNvSpPr>
                <a:spLocks/>
              </p:cNvSpPr>
              <p:nvPr/>
            </p:nvSpPr>
            <p:spPr bwMode="gray">
              <a:xfrm>
                <a:off x="3808" y="1744"/>
                <a:ext cx="453" cy="593"/>
              </a:xfrm>
              <a:custGeom>
                <a:avLst/>
                <a:gdLst>
                  <a:gd name="T0" fmla="*/ 199 w 564"/>
                  <a:gd name="T1" fmla="*/ 382 h 738"/>
                  <a:gd name="T2" fmla="*/ 292 w 564"/>
                  <a:gd name="T3" fmla="*/ 273 h 738"/>
                  <a:gd name="T4" fmla="*/ 51 w 564"/>
                  <a:gd name="T5" fmla="*/ 0 h 738"/>
                  <a:gd name="T6" fmla="*/ 0 w 564"/>
                  <a:gd name="T7" fmla="*/ 58 h 738"/>
                  <a:gd name="T8" fmla="*/ 199 w 564"/>
                  <a:gd name="T9" fmla="*/ 382 h 7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4"/>
                  <a:gd name="T16" fmla="*/ 0 h 738"/>
                  <a:gd name="T17" fmla="*/ 564 w 564"/>
                  <a:gd name="T18" fmla="*/ 738 h 7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4" h="738">
                    <a:moveTo>
                      <a:pt x="385" y="737"/>
                    </a:moveTo>
                    <a:lnTo>
                      <a:pt x="563" y="527"/>
                    </a:lnTo>
                    <a:lnTo>
                      <a:pt x="97" y="0"/>
                    </a:lnTo>
                    <a:lnTo>
                      <a:pt x="0" y="111"/>
                    </a:lnTo>
                    <a:lnTo>
                      <a:pt x="385" y="737"/>
                    </a:lnTo>
                  </a:path>
                </a:pathLst>
              </a:custGeom>
              <a:gradFill rotWithShape="0">
                <a:gsLst>
                  <a:gs pos="0">
                    <a:srgbClr val="9A38CA"/>
                  </a:gs>
                  <a:gs pos="100000">
                    <a:srgbClr val="C247FF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6" name="Freeform 32"/>
              <p:cNvSpPr>
                <a:spLocks/>
              </p:cNvSpPr>
              <p:nvPr/>
            </p:nvSpPr>
            <p:spPr bwMode="gray">
              <a:xfrm>
                <a:off x="3092" y="1744"/>
                <a:ext cx="793" cy="89"/>
              </a:xfrm>
              <a:custGeom>
                <a:avLst/>
                <a:gdLst>
                  <a:gd name="T0" fmla="*/ 0 w 987"/>
                  <a:gd name="T1" fmla="*/ 57 h 110"/>
                  <a:gd name="T2" fmla="*/ 461 w 987"/>
                  <a:gd name="T3" fmla="*/ 57 h 110"/>
                  <a:gd name="T4" fmla="*/ 511 w 987"/>
                  <a:gd name="T5" fmla="*/ 0 h 110"/>
                  <a:gd name="T6" fmla="*/ 159 w 987"/>
                  <a:gd name="T7" fmla="*/ 0 h 110"/>
                  <a:gd name="T8" fmla="*/ 0 w 987"/>
                  <a:gd name="T9" fmla="*/ 57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87"/>
                  <a:gd name="T16" fmla="*/ 0 h 110"/>
                  <a:gd name="T17" fmla="*/ 987 w 987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87" h="110">
                    <a:moveTo>
                      <a:pt x="0" y="109"/>
                    </a:moveTo>
                    <a:lnTo>
                      <a:pt x="889" y="109"/>
                    </a:lnTo>
                    <a:lnTo>
                      <a:pt x="986" y="0"/>
                    </a:lnTo>
                    <a:lnTo>
                      <a:pt x="308" y="0"/>
                    </a:lnTo>
                    <a:lnTo>
                      <a:pt x="0" y="109"/>
                    </a:lnTo>
                  </a:path>
                </a:pathLst>
              </a:custGeom>
              <a:gradFill rotWithShape="0">
                <a:gsLst>
                  <a:gs pos="0">
                    <a:srgbClr val="C247FF"/>
                  </a:gs>
                  <a:gs pos="100000">
                    <a:srgbClr val="632482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7" name="Freeform 33"/>
              <p:cNvSpPr>
                <a:spLocks/>
              </p:cNvSpPr>
              <p:nvPr/>
            </p:nvSpPr>
            <p:spPr bwMode="gray">
              <a:xfrm>
                <a:off x="2780" y="1832"/>
                <a:ext cx="1339" cy="505"/>
              </a:xfrm>
              <a:custGeom>
                <a:avLst/>
                <a:gdLst>
                  <a:gd name="T0" fmla="*/ 0 w 1669"/>
                  <a:gd name="T1" fmla="*/ 325 h 629"/>
                  <a:gd name="T2" fmla="*/ 861 w 1669"/>
                  <a:gd name="T3" fmla="*/ 325 h 629"/>
                  <a:gd name="T4" fmla="*/ 662 w 1669"/>
                  <a:gd name="T5" fmla="*/ 0 h 629"/>
                  <a:gd name="T6" fmla="*/ 201 w 1669"/>
                  <a:gd name="T7" fmla="*/ 0 h 629"/>
                  <a:gd name="T8" fmla="*/ 0 w 1669"/>
                  <a:gd name="T9" fmla="*/ 325 h 6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69"/>
                  <a:gd name="T16" fmla="*/ 0 h 629"/>
                  <a:gd name="T17" fmla="*/ 1669 w 1669"/>
                  <a:gd name="T18" fmla="*/ 629 h 6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69" h="629">
                    <a:moveTo>
                      <a:pt x="0" y="628"/>
                    </a:moveTo>
                    <a:lnTo>
                      <a:pt x="1668" y="628"/>
                    </a:lnTo>
                    <a:lnTo>
                      <a:pt x="1281" y="0"/>
                    </a:lnTo>
                    <a:lnTo>
                      <a:pt x="388" y="0"/>
                    </a:lnTo>
                    <a:lnTo>
                      <a:pt x="0" y="628"/>
                    </a:lnTo>
                  </a:path>
                </a:pathLst>
              </a:custGeom>
              <a:gradFill rotWithShape="0">
                <a:gsLst>
                  <a:gs pos="0">
                    <a:srgbClr val="E0A3FF"/>
                  </a:gs>
                  <a:gs pos="100000">
                    <a:srgbClr val="C247FF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8" name="Freeform 34"/>
              <p:cNvSpPr>
                <a:spLocks/>
              </p:cNvSpPr>
              <p:nvPr/>
            </p:nvSpPr>
            <p:spPr bwMode="gray">
              <a:xfrm>
                <a:off x="3446" y="1253"/>
                <a:ext cx="383" cy="502"/>
              </a:xfrm>
              <a:custGeom>
                <a:avLst/>
                <a:gdLst>
                  <a:gd name="T0" fmla="*/ 201 w 477"/>
                  <a:gd name="T1" fmla="*/ 323 h 625"/>
                  <a:gd name="T2" fmla="*/ 247 w 477"/>
                  <a:gd name="T3" fmla="*/ 273 h 625"/>
                  <a:gd name="T4" fmla="*/ 0 w 477"/>
                  <a:gd name="T5" fmla="*/ 0 h 625"/>
                  <a:gd name="T6" fmla="*/ 201 w 477"/>
                  <a:gd name="T7" fmla="*/ 323 h 6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7"/>
                  <a:gd name="T13" fmla="*/ 0 h 625"/>
                  <a:gd name="T14" fmla="*/ 477 w 477"/>
                  <a:gd name="T15" fmla="*/ 625 h 6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7" h="625">
                    <a:moveTo>
                      <a:pt x="387" y="624"/>
                    </a:moveTo>
                    <a:lnTo>
                      <a:pt x="476" y="527"/>
                    </a:lnTo>
                    <a:lnTo>
                      <a:pt x="0" y="0"/>
                    </a:lnTo>
                    <a:lnTo>
                      <a:pt x="387" y="624"/>
                    </a:lnTo>
                  </a:path>
                </a:pathLst>
              </a:custGeom>
              <a:gradFill rotWithShape="0">
                <a:gsLst>
                  <a:gs pos="0">
                    <a:srgbClr val="0051CA"/>
                  </a:gs>
                  <a:gs pos="100000">
                    <a:srgbClr val="0066FF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9" name="Freeform 35"/>
              <p:cNvSpPr>
                <a:spLocks/>
              </p:cNvSpPr>
              <p:nvPr/>
            </p:nvSpPr>
            <p:spPr bwMode="gray">
              <a:xfrm>
                <a:off x="3136" y="1253"/>
                <a:ext cx="621" cy="502"/>
              </a:xfrm>
              <a:custGeom>
                <a:avLst/>
                <a:gdLst>
                  <a:gd name="T0" fmla="*/ 0 w 773"/>
                  <a:gd name="T1" fmla="*/ 323 h 625"/>
                  <a:gd name="T2" fmla="*/ 400 w 773"/>
                  <a:gd name="T3" fmla="*/ 323 h 625"/>
                  <a:gd name="T4" fmla="*/ 201 w 773"/>
                  <a:gd name="T5" fmla="*/ 0 h 625"/>
                  <a:gd name="T6" fmla="*/ 0 w 773"/>
                  <a:gd name="T7" fmla="*/ 323 h 6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73"/>
                  <a:gd name="T13" fmla="*/ 0 h 625"/>
                  <a:gd name="T14" fmla="*/ 773 w 773"/>
                  <a:gd name="T15" fmla="*/ 625 h 6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73" h="625">
                    <a:moveTo>
                      <a:pt x="0" y="624"/>
                    </a:moveTo>
                    <a:lnTo>
                      <a:pt x="772" y="624"/>
                    </a:lnTo>
                    <a:lnTo>
                      <a:pt x="387" y="0"/>
                    </a:lnTo>
                    <a:lnTo>
                      <a:pt x="0" y="624"/>
                    </a:lnTo>
                  </a:path>
                </a:pathLst>
              </a:custGeom>
              <a:gradFill rotWithShape="0">
                <a:gsLst>
                  <a:gs pos="0">
                    <a:srgbClr val="9EC5FF"/>
                  </a:gs>
                  <a:gs pos="100000">
                    <a:srgbClr val="0066FF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116" name="Text Box 36"/>
              <p:cNvSpPr txBox="1">
                <a:spLocks noChangeArrowheads="1"/>
              </p:cNvSpPr>
              <p:nvPr/>
            </p:nvSpPr>
            <p:spPr bwMode="gray">
              <a:xfrm>
                <a:off x="3226" y="1520"/>
                <a:ext cx="448" cy="22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itchFamily="2" charset="-122"/>
                  </a:rPr>
                  <a:t>Text</a:t>
                </a:r>
              </a:p>
            </p:txBody>
          </p:sp>
          <p:sp>
            <p:nvSpPr>
              <p:cNvPr id="174117" name="Text Box 37"/>
              <p:cNvSpPr txBox="1">
                <a:spLocks noChangeArrowheads="1"/>
              </p:cNvSpPr>
              <p:nvPr/>
            </p:nvSpPr>
            <p:spPr bwMode="gray">
              <a:xfrm>
                <a:off x="3226" y="2049"/>
                <a:ext cx="448" cy="22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itchFamily="2" charset="-122"/>
                  </a:rPr>
                  <a:t>Text</a:t>
                </a:r>
              </a:p>
            </p:txBody>
          </p:sp>
          <p:sp>
            <p:nvSpPr>
              <p:cNvPr id="174118" name="Text Box 38"/>
              <p:cNvSpPr txBox="1">
                <a:spLocks noChangeArrowheads="1"/>
              </p:cNvSpPr>
              <p:nvPr/>
            </p:nvSpPr>
            <p:spPr bwMode="gray">
              <a:xfrm>
                <a:off x="3226" y="2624"/>
                <a:ext cx="448" cy="22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itchFamily="2" charset="-122"/>
                  </a:rPr>
                  <a:t>Text</a:t>
                </a:r>
              </a:p>
            </p:txBody>
          </p:sp>
          <p:sp>
            <p:nvSpPr>
              <p:cNvPr id="174119" name="Text Box 39"/>
              <p:cNvSpPr txBox="1">
                <a:spLocks noChangeArrowheads="1"/>
              </p:cNvSpPr>
              <p:nvPr/>
            </p:nvSpPr>
            <p:spPr bwMode="gray">
              <a:xfrm>
                <a:off x="3226" y="3200"/>
                <a:ext cx="448" cy="22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itchFamily="2" charset="-122"/>
                  </a:rPr>
                  <a:t>Text</a:t>
                </a:r>
              </a:p>
            </p:txBody>
          </p:sp>
          <p:sp>
            <p:nvSpPr>
              <p:cNvPr id="174120" name="Text Box 40"/>
              <p:cNvSpPr txBox="1">
                <a:spLocks noChangeArrowheads="1"/>
              </p:cNvSpPr>
              <p:nvPr/>
            </p:nvSpPr>
            <p:spPr bwMode="gray">
              <a:xfrm>
                <a:off x="3226" y="3776"/>
                <a:ext cx="448" cy="22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itchFamily="2" charset="-122"/>
                  </a:rPr>
                  <a:t>Text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186" name="Picture 2" descr="02_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871" r="22673" b="6409"/>
          <a:stretch>
            <a:fillRect/>
          </a:stretch>
        </p:blipFill>
        <p:spPr bwMode="auto">
          <a:xfrm>
            <a:off x="7350125" y="609600"/>
            <a:ext cx="17938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27" name="Rectangle 46"/>
          <p:cNvSpPr>
            <a:spLocks noChangeArrowheads="1"/>
          </p:cNvSpPr>
          <p:nvPr/>
        </p:nvSpPr>
        <p:spPr bwMode="auto">
          <a:xfrm>
            <a:off x="1120775" y="1371600"/>
            <a:ext cx="7185025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cs typeface="Arial" charset="0"/>
              </a:rPr>
              <a:t>ThemeGallery</a:t>
            </a:r>
            <a:r>
              <a:rPr lang="en-US" altLang="zh-CN" sz="1600" b="1">
                <a:cs typeface="Arial" charset="0"/>
              </a:rPr>
              <a:t>  </a:t>
            </a:r>
            <a:r>
              <a:rPr lang="en-US" altLang="zh-CN" sz="1600">
                <a:cs typeface="Arial" charset="0"/>
              </a:rPr>
              <a:t>is a Design Digital Content &amp; Contents mall developed </a:t>
            </a: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cs typeface="Arial" charset="0"/>
              </a:rPr>
              <a:t>by Guild Design Inc.</a:t>
            </a:r>
          </a:p>
        </p:txBody>
      </p:sp>
      <p:sp>
        <p:nvSpPr>
          <p:cNvPr id="154628" name="Rectangle 47"/>
          <p:cNvSpPr>
            <a:spLocks noChangeArrowheads="1"/>
          </p:cNvSpPr>
          <p:nvPr/>
        </p:nvSpPr>
        <p:spPr bwMode="gray">
          <a:xfrm>
            <a:off x="1273175" y="2209800"/>
            <a:ext cx="4191000" cy="703263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charset="0"/>
            </a:endParaRPr>
          </a:p>
        </p:txBody>
      </p:sp>
      <p:sp>
        <p:nvSpPr>
          <p:cNvPr id="154629" name="Rectangle 48"/>
          <p:cNvSpPr>
            <a:spLocks noChangeArrowheads="1"/>
          </p:cNvSpPr>
          <p:nvPr/>
        </p:nvSpPr>
        <p:spPr bwMode="ltGray">
          <a:xfrm>
            <a:off x="1273175" y="2927350"/>
            <a:ext cx="4267200" cy="822325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charset="0"/>
            </a:endParaRPr>
          </a:p>
        </p:txBody>
      </p:sp>
      <p:sp>
        <p:nvSpPr>
          <p:cNvPr id="154630" name="Rectangle 49"/>
          <p:cNvSpPr>
            <a:spLocks noChangeArrowheads="1"/>
          </p:cNvSpPr>
          <p:nvPr/>
        </p:nvSpPr>
        <p:spPr bwMode="gray">
          <a:xfrm>
            <a:off x="1273175" y="3756025"/>
            <a:ext cx="3810000" cy="817563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charset="0"/>
            </a:endParaRPr>
          </a:p>
        </p:txBody>
      </p:sp>
      <p:sp>
        <p:nvSpPr>
          <p:cNvPr id="154631" name="Rectangle 50"/>
          <p:cNvSpPr>
            <a:spLocks noChangeArrowheads="1"/>
          </p:cNvSpPr>
          <p:nvPr/>
        </p:nvSpPr>
        <p:spPr bwMode="ltGray">
          <a:xfrm>
            <a:off x="1273175" y="4595813"/>
            <a:ext cx="3200400" cy="822325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charset="0"/>
            </a:endParaRPr>
          </a:p>
        </p:txBody>
      </p:sp>
      <p:sp>
        <p:nvSpPr>
          <p:cNvPr id="154632" name="Rectangle 51"/>
          <p:cNvSpPr>
            <a:spLocks noChangeArrowheads="1"/>
          </p:cNvSpPr>
          <p:nvPr/>
        </p:nvSpPr>
        <p:spPr bwMode="gray">
          <a:xfrm>
            <a:off x="1273175" y="5434013"/>
            <a:ext cx="2514600" cy="806450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charset="0"/>
            </a:endParaRPr>
          </a:p>
        </p:txBody>
      </p:sp>
      <p:sp>
        <p:nvSpPr>
          <p:cNvPr id="154633" name="Line 52"/>
          <p:cNvSpPr>
            <a:spLocks noChangeShapeType="1"/>
          </p:cNvSpPr>
          <p:nvPr/>
        </p:nvSpPr>
        <p:spPr bwMode="auto">
          <a:xfrm flipH="1">
            <a:off x="1273175" y="6235700"/>
            <a:ext cx="1854200" cy="1588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34" name="Line 53"/>
          <p:cNvSpPr>
            <a:spLocks noChangeShapeType="1"/>
          </p:cNvSpPr>
          <p:nvPr/>
        </p:nvSpPr>
        <p:spPr bwMode="auto">
          <a:xfrm flipH="1">
            <a:off x="1273175" y="5424488"/>
            <a:ext cx="2392363" cy="1587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35" name="Line 54"/>
          <p:cNvSpPr>
            <a:spLocks noChangeShapeType="1"/>
          </p:cNvSpPr>
          <p:nvPr/>
        </p:nvSpPr>
        <p:spPr bwMode="auto">
          <a:xfrm flipH="1">
            <a:off x="1273175" y="4583113"/>
            <a:ext cx="2809875" cy="1587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36" name="Line 55"/>
          <p:cNvSpPr>
            <a:spLocks noChangeShapeType="1"/>
          </p:cNvSpPr>
          <p:nvPr/>
        </p:nvSpPr>
        <p:spPr bwMode="auto">
          <a:xfrm flipH="1">
            <a:off x="1273175" y="3754438"/>
            <a:ext cx="3287713" cy="1587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37" name="Line 56"/>
          <p:cNvSpPr>
            <a:spLocks noChangeShapeType="1"/>
          </p:cNvSpPr>
          <p:nvPr/>
        </p:nvSpPr>
        <p:spPr bwMode="auto">
          <a:xfrm flipH="1">
            <a:off x="1273175" y="2921000"/>
            <a:ext cx="3765550" cy="1588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38" name="Line 57"/>
          <p:cNvSpPr>
            <a:spLocks noChangeShapeType="1"/>
          </p:cNvSpPr>
          <p:nvPr/>
        </p:nvSpPr>
        <p:spPr bwMode="auto">
          <a:xfrm flipH="1">
            <a:off x="1273175" y="2209800"/>
            <a:ext cx="4184650" cy="1588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39" name="Line 58"/>
          <p:cNvSpPr>
            <a:spLocks noChangeShapeType="1"/>
          </p:cNvSpPr>
          <p:nvPr/>
        </p:nvSpPr>
        <p:spPr bwMode="auto">
          <a:xfrm>
            <a:off x="1511300" y="2209800"/>
            <a:ext cx="1588" cy="71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lg" len="med"/>
            <a:tailEnd type="triangle" w="lg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40" name="Line 59"/>
          <p:cNvSpPr>
            <a:spLocks noChangeShapeType="1"/>
          </p:cNvSpPr>
          <p:nvPr/>
        </p:nvSpPr>
        <p:spPr bwMode="auto">
          <a:xfrm>
            <a:off x="1511300" y="2921000"/>
            <a:ext cx="1588" cy="841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lg" len="med"/>
            <a:tailEnd type="triangle" w="lg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41" name="Line 60"/>
          <p:cNvSpPr>
            <a:spLocks noChangeShapeType="1"/>
          </p:cNvSpPr>
          <p:nvPr/>
        </p:nvSpPr>
        <p:spPr bwMode="auto">
          <a:xfrm>
            <a:off x="1511300" y="3762375"/>
            <a:ext cx="1588" cy="841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lg" len="med"/>
            <a:tailEnd type="triangle" w="lg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42" name="Line 61"/>
          <p:cNvSpPr>
            <a:spLocks noChangeShapeType="1"/>
          </p:cNvSpPr>
          <p:nvPr/>
        </p:nvSpPr>
        <p:spPr bwMode="auto">
          <a:xfrm>
            <a:off x="1511300" y="4603750"/>
            <a:ext cx="1588" cy="841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lg" len="med"/>
            <a:tailEnd type="triangle" w="lg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43" name="Line 62"/>
          <p:cNvSpPr>
            <a:spLocks noChangeShapeType="1"/>
          </p:cNvSpPr>
          <p:nvPr/>
        </p:nvSpPr>
        <p:spPr bwMode="auto">
          <a:xfrm>
            <a:off x="1511300" y="5445125"/>
            <a:ext cx="1588" cy="776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lg" len="med"/>
            <a:tailEnd type="triangle" w="lg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44" name="Text Box 63"/>
          <p:cNvSpPr txBox="1">
            <a:spLocks noChangeArrowheads="1"/>
          </p:cNvSpPr>
          <p:nvPr/>
        </p:nvSpPr>
        <p:spPr bwMode="auto">
          <a:xfrm>
            <a:off x="1517650" y="2408238"/>
            <a:ext cx="1449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latin typeface="Verdana" pitchFamily="34" charset="0"/>
                <a:cs typeface="Arial" charset="0"/>
              </a:rPr>
              <a:t>Add Your Text</a:t>
            </a:r>
          </a:p>
        </p:txBody>
      </p:sp>
      <p:sp>
        <p:nvSpPr>
          <p:cNvPr id="154645" name="Text Box 64"/>
          <p:cNvSpPr txBox="1">
            <a:spLocks noChangeArrowheads="1"/>
          </p:cNvSpPr>
          <p:nvPr/>
        </p:nvSpPr>
        <p:spPr bwMode="auto">
          <a:xfrm>
            <a:off x="1517650" y="3230563"/>
            <a:ext cx="1449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latin typeface="Verdana" pitchFamily="34" charset="0"/>
                <a:cs typeface="Arial" charset="0"/>
              </a:rPr>
              <a:t>Add Your Text</a:t>
            </a:r>
          </a:p>
        </p:txBody>
      </p:sp>
      <p:sp>
        <p:nvSpPr>
          <p:cNvPr id="154646" name="Text Box 65"/>
          <p:cNvSpPr txBox="1">
            <a:spLocks noChangeArrowheads="1"/>
          </p:cNvSpPr>
          <p:nvPr/>
        </p:nvSpPr>
        <p:spPr bwMode="auto">
          <a:xfrm>
            <a:off x="1517650" y="4051300"/>
            <a:ext cx="1449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latin typeface="Verdana" pitchFamily="34" charset="0"/>
                <a:cs typeface="Arial" charset="0"/>
              </a:rPr>
              <a:t>Add Your Text</a:t>
            </a:r>
          </a:p>
        </p:txBody>
      </p:sp>
      <p:sp>
        <p:nvSpPr>
          <p:cNvPr id="154647" name="Text Box 66"/>
          <p:cNvSpPr txBox="1">
            <a:spLocks noChangeArrowheads="1"/>
          </p:cNvSpPr>
          <p:nvPr/>
        </p:nvSpPr>
        <p:spPr bwMode="auto">
          <a:xfrm>
            <a:off x="1517650" y="4873625"/>
            <a:ext cx="1449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latin typeface="Verdana" pitchFamily="34" charset="0"/>
                <a:cs typeface="Arial" charset="0"/>
              </a:rPr>
              <a:t>Add Your Text</a:t>
            </a:r>
          </a:p>
        </p:txBody>
      </p:sp>
      <p:sp>
        <p:nvSpPr>
          <p:cNvPr id="154648" name="Text Box 67"/>
          <p:cNvSpPr txBox="1">
            <a:spLocks noChangeArrowheads="1"/>
          </p:cNvSpPr>
          <p:nvPr/>
        </p:nvSpPr>
        <p:spPr bwMode="auto">
          <a:xfrm>
            <a:off x="1517650" y="5695950"/>
            <a:ext cx="1449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latin typeface="Verdana" pitchFamily="34" charset="0"/>
                <a:cs typeface="Arial" charset="0"/>
              </a:rPr>
              <a:t>Add Your Text</a:t>
            </a:r>
          </a:p>
        </p:txBody>
      </p:sp>
      <p:sp>
        <p:nvSpPr>
          <p:cNvPr id="154649" name="Line 69"/>
          <p:cNvSpPr>
            <a:spLocks noChangeShapeType="1"/>
          </p:cNvSpPr>
          <p:nvPr/>
        </p:nvSpPr>
        <p:spPr bwMode="gray">
          <a:xfrm>
            <a:off x="5492750" y="6235700"/>
            <a:ext cx="1854200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50" name="Line 70"/>
          <p:cNvSpPr>
            <a:spLocks noChangeShapeType="1"/>
          </p:cNvSpPr>
          <p:nvPr/>
        </p:nvSpPr>
        <p:spPr bwMode="gray">
          <a:xfrm>
            <a:off x="5492750" y="5424488"/>
            <a:ext cx="2392363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Freeform 71"/>
          <p:cNvSpPr>
            <a:spLocks/>
          </p:cNvSpPr>
          <p:nvPr/>
        </p:nvSpPr>
        <p:spPr bwMode="gray">
          <a:xfrm>
            <a:off x="7340600" y="5003800"/>
            <a:ext cx="895350" cy="1235075"/>
          </a:xfrm>
          <a:custGeom>
            <a:avLst/>
            <a:gdLst>
              <a:gd name="T0" fmla="*/ 399 w 847"/>
              <a:gd name="T1" fmla="*/ 1078 h 1079"/>
              <a:gd name="T2" fmla="*/ 0 w 847"/>
              <a:gd name="T3" fmla="*/ 459 h 1079"/>
              <a:gd name="T4" fmla="*/ 374 w 847"/>
              <a:gd name="T5" fmla="*/ 0 h 1079"/>
              <a:gd name="T6" fmla="*/ 846 w 847"/>
              <a:gd name="T7" fmla="*/ 536 h 1079"/>
              <a:gd name="T8" fmla="*/ 399 w 847"/>
              <a:gd name="T9" fmla="*/ 1078 h 10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7"/>
              <a:gd name="T16" fmla="*/ 0 h 1079"/>
              <a:gd name="T17" fmla="*/ 847 w 847"/>
              <a:gd name="T18" fmla="*/ 1079 h 10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7" h="1079">
                <a:moveTo>
                  <a:pt x="399" y="1078"/>
                </a:moveTo>
                <a:lnTo>
                  <a:pt x="0" y="459"/>
                </a:lnTo>
                <a:lnTo>
                  <a:pt x="374" y="0"/>
                </a:lnTo>
                <a:lnTo>
                  <a:pt x="846" y="536"/>
                </a:lnTo>
                <a:lnTo>
                  <a:pt x="399" y="1078"/>
                </a:lnTo>
              </a:path>
            </a:pathLst>
          </a:custGeom>
          <a:gradFill rotWithShape="0">
            <a:gsLst>
              <a:gs pos="0">
                <a:schemeClr val="folHlink">
                  <a:gamma/>
                  <a:shade val="66667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12700" cap="rnd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30" name="Freeform 72"/>
          <p:cNvSpPr>
            <a:spLocks/>
          </p:cNvSpPr>
          <p:nvPr/>
        </p:nvSpPr>
        <p:spPr bwMode="gray">
          <a:xfrm>
            <a:off x="3562350" y="5003800"/>
            <a:ext cx="4173538" cy="525463"/>
          </a:xfrm>
          <a:custGeom>
            <a:avLst/>
            <a:gdLst>
              <a:gd name="T0" fmla="*/ 0 w 3947"/>
              <a:gd name="T1" fmla="*/ 459 h 460"/>
              <a:gd name="T2" fmla="*/ 3573 w 3947"/>
              <a:gd name="T3" fmla="*/ 459 h 460"/>
              <a:gd name="T4" fmla="*/ 3946 w 3947"/>
              <a:gd name="T5" fmla="*/ 0 h 460"/>
              <a:gd name="T6" fmla="*/ 505 w 3947"/>
              <a:gd name="T7" fmla="*/ 0 h 460"/>
              <a:gd name="T8" fmla="*/ 0 w 3947"/>
              <a:gd name="T9" fmla="*/ 459 h 4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47"/>
              <a:gd name="T16" fmla="*/ 0 h 460"/>
              <a:gd name="T17" fmla="*/ 3947 w 3947"/>
              <a:gd name="T18" fmla="*/ 460 h 4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47" h="460">
                <a:moveTo>
                  <a:pt x="0" y="459"/>
                </a:moveTo>
                <a:lnTo>
                  <a:pt x="3573" y="459"/>
                </a:lnTo>
                <a:lnTo>
                  <a:pt x="3946" y="0"/>
                </a:lnTo>
                <a:lnTo>
                  <a:pt x="505" y="0"/>
                </a:lnTo>
                <a:lnTo>
                  <a:pt x="0" y="459"/>
                </a:lnTo>
              </a:path>
            </a:pathLst>
          </a:cu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shade val="56078"/>
                  <a:invGamma/>
                </a:schemeClr>
              </a:gs>
            </a:gsLst>
            <a:lin ang="2700000" scaled="1"/>
          </a:gradFill>
          <a:ln w="12700" cap="rnd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31" name="Freeform 73"/>
          <p:cNvSpPr>
            <a:spLocks/>
          </p:cNvSpPr>
          <p:nvPr/>
        </p:nvSpPr>
        <p:spPr bwMode="gray">
          <a:xfrm>
            <a:off x="3155950" y="5527675"/>
            <a:ext cx="4608513" cy="712788"/>
          </a:xfrm>
          <a:custGeom>
            <a:avLst/>
            <a:gdLst>
              <a:gd name="T0" fmla="*/ 383 w 4357"/>
              <a:gd name="T1" fmla="*/ 0 h 623"/>
              <a:gd name="T2" fmla="*/ 3954 w 4357"/>
              <a:gd name="T3" fmla="*/ 0 h 623"/>
              <a:gd name="T4" fmla="*/ 4356 w 4357"/>
              <a:gd name="T5" fmla="*/ 622 h 623"/>
              <a:gd name="T6" fmla="*/ 0 w 4357"/>
              <a:gd name="T7" fmla="*/ 622 h 623"/>
              <a:gd name="T8" fmla="*/ 383 w 4357"/>
              <a:gd name="T9" fmla="*/ 0 h 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57"/>
              <a:gd name="T16" fmla="*/ 0 h 623"/>
              <a:gd name="T17" fmla="*/ 4357 w 4357"/>
              <a:gd name="T18" fmla="*/ 623 h 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57" h="623">
                <a:moveTo>
                  <a:pt x="383" y="0"/>
                </a:moveTo>
                <a:lnTo>
                  <a:pt x="3954" y="0"/>
                </a:lnTo>
                <a:lnTo>
                  <a:pt x="4356" y="622"/>
                </a:lnTo>
                <a:lnTo>
                  <a:pt x="0" y="622"/>
                </a:lnTo>
                <a:lnTo>
                  <a:pt x="383" y="0"/>
                </a:lnTo>
              </a:path>
            </a:pathLst>
          </a:custGeom>
          <a:gradFill rotWithShape="0">
            <a:gsLst>
              <a:gs pos="0">
                <a:schemeClr val="folHlink">
                  <a:gamma/>
                  <a:tint val="60392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12700" cap="rnd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32" name="Freeform 74"/>
          <p:cNvSpPr>
            <a:spLocks/>
          </p:cNvSpPr>
          <p:nvPr/>
        </p:nvSpPr>
        <p:spPr bwMode="ltGray">
          <a:xfrm>
            <a:off x="6872288" y="4303713"/>
            <a:ext cx="792162" cy="1119187"/>
          </a:xfrm>
          <a:custGeom>
            <a:avLst/>
            <a:gdLst>
              <a:gd name="T0" fmla="*/ 382 w 749"/>
              <a:gd name="T1" fmla="*/ 976 h 977"/>
              <a:gd name="T2" fmla="*/ 0 w 749"/>
              <a:gd name="T3" fmla="*/ 342 h 977"/>
              <a:gd name="T4" fmla="*/ 280 w 749"/>
              <a:gd name="T5" fmla="*/ 0 h 977"/>
              <a:gd name="T6" fmla="*/ 748 w 749"/>
              <a:gd name="T7" fmla="*/ 538 h 977"/>
              <a:gd name="T8" fmla="*/ 382 w 749"/>
              <a:gd name="T9" fmla="*/ 976 h 9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9"/>
              <a:gd name="T16" fmla="*/ 0 h 977"/>
              <a:gd name="T17" fmla="*/ 749 w 749"/>
              <a:gd name="T18" fmla="*/ 977 h 9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9" h="977">
                <a:moveTo>
                  <a:pt x="382" y="976"/>
                </a:moveTo>
                <a:lnTo>
                  <a:pt x="0" y="342"/>
                </a:lnTo>
                <a:lnTo>
                  <a:pt x="280" y="0"/>
                </a:lnTo>
                <a:lnTo>
                  <a:pt x="748" y="538"/>
                </a:lnTo>
                <a:lnTo>
                  <a:pt x="382" y="976"/>
                </a:lnTo>
              </a:path>
            </a:pathLst>
          </a:custGeom>
          <a:gradFill rotWithShape="0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12700" cap="rnd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33" name="Freeform 75"/>
          <p:cNvSpPr>
            <a:spLocks/>
          </p:cNvSpPr>
          <p:nvPr/>
        </p:nvSpPr>
        <p:spPr bwMode="ltGray">
          <a:xfrm>
            <a:off x="4037013" y="4303713"/>
            <a:ext cx="3135312" cy="393700"/>
          </a:xfrm>
          <a:custGeom>
            <a:avLst/>
            <a:gdLst>
              <a:gd name="T0" fmla="*/ 0 w 2964"/>
              <a:gd name="T1" fmla="*/ 343 h 344"/>
              <a:gd name="T2" fmla="*/ 2684 w 2964"/>
              <a:gd name="T3" fmla="*/ 343 h 344"/>
              <a:gd name="T4" fmla="*/ 2963 w 2964"/>
              <a:gd name="T5" fmla="*/ 0 h 344"/>
              <a:gd name="T6" fmla="*/ 531 w 2964"/>
              <a:gd name="T7" fmla="*/ 1 h 344"/>
              <a:gd name="T8" fmla="*/ 0 w 2964"/>
              <a:gd name="T9" fmla="*/ 343 h 3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64"/>
              <a:gd name="T16" fmla="*/ 0 h 344"/>
              <a:gd name="T17" fmla="*/ 2964 w 2964"/>
              <a:gd name="T18" fmla="*/ 344 h 3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64" h="344">
                <a:moveTo>
                  <a:pt x="0" y="343"/>
                </a:moveTo>
                <a:lnTo>
                  <a:pt x="2684" y="343"/>
                </a:lnTo>
                <a:lnTo>
                  <a:pt x="2963" y="0"/>
                </a:lnTo>
                <a:lnTo>
                  <a:pt x="531" y="1"/>
                </a:lnTo>
                <a:lnTo>
                  <a:pt x="0" y="343"/>
                </a:lnTo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cap="rnd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34" name="Freeform 76"/>
          <p:cNvSpPr>
            <a:spLocks/>
          </p:cNvSpPr>
          <p:nvPr/>
        </p:nvSpPr>
        <p:spPr bwMode="ltGray">
          <a:xfrm>
            <a:off x="3640138" y="4697413"/>
            <a:ext cx="3640137" cy="725487"/>
          </a:xfrm>
          <a:custGeom>
            <a:avLst/>
            <a:gdLst>
              <a:gd name="T0" fmla="*/ 0 w 3443"/>
              <a:gd name="T1" fmla="*/ 633 h 634"/>
              <a:gd name="T2" fmla="*/ 3442 w 3443"/>
              <a:gd name="T3" fmla="*/ 633 h 634"/>
              <a:gd name="T4" fmla="*/ 3060 w 3443"/>
              <a:gd name="T5" fmla="*/ 0 h 634"/>
              <a:gd name="T6" fmla="*/ 377 w 3443"/>
              <a:gd name="T7" fmla="*/ 0 h 634"/>
              <a:gd name="T8" fmla="*/ 0 w 3443"/>
              <a:gd name="T9" fmla="*/ 633 h 6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43"/>
              <a:gd name="T16" fmla="*/ 0 h 634"/>
              <a:gd name="T17" fmla="*/ 3443 w 3443"/>
              <a:gd name="T18" fmla="*/ 634 h 6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43" h="634">
                <a:moveTo>
                  <a:pt x="0" y="633"/>
                </a:moveTo>
                <a:lnTo>
                  <a:pt x="3442" y="633"/>
                </a:lnTo>
                <a:lnTo>
                  <a:pt x="3060" y="0"/>
                </a:lnTo>
                <a:lnTo>
                  <a:pt x="377" y="0"/>
                </a:lnTo>
                <a:lnTo>
                  <a:pt x="0" y="633"/>
                </a:lnTo>
              </a:path>
            </a:pathLst>
          </a:custGeom>
          <a:gradFill rotWithShape="0">
            <a:gsLst>
              <a:gs pos="0">
                <a:schemeClr val="accent2">
                  <a:gamma/>
                  <a:tint val="47451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12700" cap="rnd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35" name="Freeform 77"/>
          <p:cNvSpPr>
            <a:spLocks/>
          </p:cNvSpPr>
          <p:nvPr/>
        </p:nvSpPr>
        <p:spPr bwMode="gray">
          <a:xfrm>
            <a:off x="6403975" y="3611563"/>
            <a:ext cx="693738" cy="973137"/>
          </a:xfrm>
          <a:custGeom>
            <a:avLst/>
            <a:gdLst>
              <a:gd name="T0" fmla="*/ 0 w 655"/>
              <a:gd name="T1" fmla="*/ 230 h 849"/>
              <a:gd name="T2" fmla="*/ 387 w 655"/>
              <a:gd name="T3" fmla="*/ 848 h 849"/>
              <a:gd name="T4" fmla="*/ 654 w 655"/>
              <a:gd name="T5" fmla="*/ 531 h 849"/>
              <a:gd name="T6" fmla="*/ 188 w 655"/>
              <a:gd name="T7" fmla="*/ 0 h 849"/>
              <a:gd name="T8" fmla="*/ 0 w 655"/>
              <a:gd name="T9" fmla="*/ 230 h 8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5"/>
              <a:gd name="T16" fmla="*/ 0 h 849"/>
              <a:gd name="T17" fmla="*/ 655 w 655"/>
              <a:gd name="T18" fmla="*/ 849 h 8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5" h="849">
                <a:moveTo>
                  <a:pt x="0" y="230"/>
                </a:moveTo>
                <a:lnTo>
                  <a:pt x="387" y="848"/>
                </a:lnTo>
                <a:lnTo>
                  <a:pt x="654" y="531"/>
                </a:lnTo>
                <a:lnTo>
                  <a:pt x="188" y="0"/>
                </a:lnTo>
                <a:lnTo>
                  <a:pt x="0" y="230"/>
                </a:lnTo>
              </a:path>
            </a:pathLst>
          </a:custGeom>
          <a:gradFill rotWithShape="1">
            <a:gsLst>
              <a:gs pos="0">
                <a:schemeClr val="folHlink">
                  <a:gamma/>
                  <a:shade val="69020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12700" cap="rnd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36" name="Freeform 78"/>
          <p:cNvSpPr>
            <a:spLocks/>
          </p:cNvSpPr>
          <p:nvPr/>
        </p:nvSpPr>
        <p:spPr bwMode="gray">
          <a:xfrm>
            <a:off x="4508500" y="3611563"/>
            <a:ext cx="2093913" cy="263525"/>
          </a:xfrm>
          <a:custGeom>
            <a:avLst/>
            <a:gdLst>
              <a:gd name="T0" fmla="*/ 0 w 1980"/>
              <a:gd name="T1" fmla="*/ 228 h 229"/>
              <a:gd name="T2" fmla="*/ 1791 w 1980"/>
              <a:gd name="T3" fmla="*/ 228 h 229"/>
              <a:gd name="T4" fmla="*/ 1979 w 1980"/>
              <a:gd name="T5" fmla="*/ 0 h 229"/>
              <a:gd name="T6" fmla="*/ 500 w 1980"/>
              <a:gd name="T7" fmla="*/ 0 h 229"/>
              <a:gd name="T8" fmla="*/ 0 w 1980"/>
              <a:gd name="T9" fmla="*/ 228 h 2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80"/>
              <a:gd name="T16" fmla="*/ 0 h 229"/>
              <a:gd name="T17" fmla="*/ 1980 w 1980"/>
              <a:gd name="T18" fmla="*/ 229 h 2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80" h="229">
                <a:moveTo>
                  <a:pt x="0" y="228"/>
                </a:moveTo>
                <a:lnTo>
                  <a:pt x="1791" y="228"/>
                </a:lnTo>
                <a:lnTo>
                  <a:pt x="1979" y="0"/>
                </a:lnTo>
                <a:lnTo>
                  <a:pt x="500" y="0"/>
                </a:lnTo>
                <a:lnTo>
                  <a:pt x="0" y="228"/>
                </a:lnTo>
              </a:path>
            </a:pathLst>
          </a:cu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shade val="45882"/>
                  <a:invGamma/>
                </a:schemeClr>
              </a:gs>
            </a:gsLst>
            <a:lin ang="2700000" scaled="1"/>
          </a:gradFill>
          <a:ln w="12700" cap="rnd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37" name="Freeform 79"/>
          <p:cNvSpPr>
            <a:spLocks/>
          </p:cNvSpPr>
          <p:nvPr/>
        </p:nvSpPr>
        <p:spPr bwMode="gray">
          <a:xfrm>
            <a:off x="4105275" y="3873500"/>
            <a:ext cx="2708275" cy="711200"/>
          </a:xfrm>
          <a:custGeom>
            <a:avLst/>
            <a:gdLst>
              <a:gd name="T0" fmla="*/ 0 w 2561"/>
              <a:gd name="T1" fmla="*/ 620 h 621"/>
              <a:gd name="T2" fmla="*/ 2560 w 2561"/>
              <a:gd name="T3" fmla="*/ 620 h 621"/>
              <a:gd name="T4" fmla="*/ 2172 w 2561"/>
              <a:gd name="T5" fmla="*/ 0 h 621"/>
              <a:gd name="T6" fmla="*/ 382 w 2561"/>
              <a:gd name="T7" fmla="*/ 0 h 621"/>
              <a:gd name="T8" fmla="*/ 0 w 2561"/>
              <a:gd name="T9" fmla="*/ 620 h 6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61"/>
              <a:gd name="T16" fmla="*/ 0 h 621"/>
              <a:gd name="T17" fmla="*/ 2561 w 2561"/>
              <a:gd name="T18" fmla="*/ 621 h 6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61" h="621">
                <a:moveTo>
                  <a:pt x="0" y="620"/>
                </a:moveTo>
                <a:lnTo>
                  <a:pt x="2560" y="620"/>
                </a:lnTo>
                <a:lnTo>
                  <a:pt x="2172" y="0"/>
                </a:lnTo>
                <a:lnTo>
                  <a:pt x="382" y="0"/>
                </a:lnTo>
                <a:lnTo>
                  <a:pt x="0" y="620"/>
                </a:lnTo>
              </a:path>
            </a:pathLst>
          </a:custGeom>
          <a:gradFill rotWithShape="0">
            <a:gsLst>
              <a:gs pos="0">
                <a:schemeClr val="folHlink">
                  <a:gamma/>
                  <a:tint val="43922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12700" cap="rnd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38" name="Freeform 80"/>
          <p:cNvSpPr>
            <a:spLocks/>
          </p:cNvSpPr>
          <p:nvPr/>
        </p:nvSpPr>
        <p:spPr bwMode="ltGray">
          <a:xfrm>
            <a:off x="5930900" y="2909888"/>
            <a:ext cx="596900" cy="846137"/>
          </a:xfrm>
          <a:custGeom>
            <a:avLst/>
            <a:gdLst>
              <a:gd name="T0" fmla="*/ 385 w 564"/>
              <a:gd name="T1" fmla="*/ 737 h 738"/>
              <a:gd name="T2" fmla="*/ 563 w 564"/>
              <a:gd name="T3" fmla="*/ 527 h 738"/>
              <a:gd name="T4" fmla="*/ 97 w 564"/>
              <a:gd name="T5" fmla="*/ 0 h 738"/>
              <a:gd name="T6" fmla="*/ 0 w 564"/>
              <a:gd name="T7" fmla="*/ 111 h 738"/>
              <a:gd name="T8" fmla="*/ 385 w 564"/>
              <a:gd name="T9" fmla="*/ 737 h 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4"/>
              <a:gd name="T16" fmla="*/ 0 h 738"/>
              <a:gd name="T17" fmla="*/ 564 w 564"/>
              <a:gd name="T18" fmla="*/ 738 h 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4" h="738">
                <a:moveTo>
                  <a:pt x="385" y="737"/>
                </a:moveTo>
                <a:lnTo>
                  <a:pt x="563" y="527"/>
                </a:lnTo>
                <a:lnTo>
                  <a:pt x="97" y="0"/>
                </a:lnTo>
                <a:lnTo>
                  <a:pt x="0" y="111"/>
                </a:lnTo>
                <a:lnTo>
                  <a:pt x="385" y="737"/>
                </a:lnTo>
              </a:path>
            </a:pathLst>
          </a:custGeom>
          <a:gradFill rotWithShape="0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12700" cap="rnd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39" name="Freeform 81"/>
          <p:cNvSpPr>
            <a:spLocks/>
          </p:cNvSpPr>
          <p:nvPr/>
        </p:nvSpPr>
        <p:spPr bwMode="ltGray">
          <a:xfrm>
            <a:off x="4987925" y="2909888"/>
            <a:ext cx="1044575" cy="127000"/>
          </a:xfrm>
          <a:custGeom>
            <a:avLst/>
            <a:gdLst>
              <a:gd name="T0" fmla="*/ 0 w 987"/>
              <a:gd name="T1" fmla="*/ 109 h 110"/>
              <a:gd name="T2" fmla="*/ 889 w 987"/>
              <a:gd name="T3" fmla="*/ 109 h 110"/>
              <a:gd name="T4" fmla="*/ 986 w 987"/>
              <a:gd name="T5" fmla="*/ 0 h 110"/>
              <a:gd name="T6" fmla="*/ 308 w 987"/>
              <a:gd name="T7" fmla="*/ 0 h 110"/>
              <a:gd name="T8" fmla="*/ 0 w 987"/>
              <a:gd name="T9" fmla="*/ 109 h 1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87"/>
              <a:gd name="T16" fmla="*/ 0 h 110"/>
              <a:gd name="T17" fmla="*/ 987 w 987"/>
              <a:gd name="T18" fmla="*/ 110 h 1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87" h="110">
                <a:moveTo>
                  <a:pt x="0" y="109"/>
                </a:moveTo>
                <a:lnTo>
                  <a:pt x="889" y="109"/>
                </a:lnTo>
                <a:lnTo>
                  <a:pt x="986" y="0"/>
                </a:lnTo>
                <a:lnTo>
                  <a:pt x="308" y="0"/>
                </a:lnTo>
                <a:lnTo>
                  <a:pt x="0" y="109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cap="rnd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40" name="Freeform 82"/>
          <p:cNvSpPr>
            <a:spLocks/>
          </p:cNvSpPr>
          <p:nvPr/>
        </p:nvSpPr>
        <p:spPr bwMode="ltGray">
          <a:xfrm>
            <a:off x="4576763" y="3035300"/>
            <a:ext cx="1763712" cy="720725"/>
          </a:xfrm>
          <a:custGeom>
            <a:avLst/>
            <a:gdLst>
              <a:gd name="T0" fmla="*/ 0 w 1669"/>
              <a:gd name="T1" fmla="*/ 628 h 629"/>
              <a:gd name="T2" fmla="*/ 1668 w 1669"/>
              <a:gd name="T3" fmla="*/ 628 h 629"/>
              <a:gd name="T4" fmla="*/ 1281 w 1669"/>
              <a:gd name="T5" fmla="*/ 0 h 629"/>
              <a:gd name="T6" fmla="*/ 388 w 1669"/>
              <a:gd name="T7" fmla="*/ 0 h 629"/>
              <a:gd name="T8" fmla="*/ 0 w 1669"/>
              <a:gd name="T9" fmla="*/ 628 h 6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69"/>
              <a:gd name="T16" fmla="*/ 0 h 629"/>
              <a:gd name="T17" fmla="*/ 1669 w 1669"/>
              <a:gd name="T18" fmla="*/ 629 h 6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69" h="629">
                <a:moveTo>
                  <a:pt x="0" y="628"/>
                </a:moveTo>
                <a:lnTo>
                  <a:pt x="1668" y="628"/>
                </a:lnTo>
                <a:lnTo>
                  <a:pt x="1281" y="0"/>
                </a:lnTo>
                <a:lnTo>
                  <a:pt x="388" y="0"/>
                </a:lnTo>
                <a:lnTo>
                  <a:pt x="0" y="628"/>
                </a:lnTo>
              </a:path>
            </a:pathLst>
          </a:custGeom>
          <a:gradFill rotWithShape="0">
            <a:gsLst>
              <a:gs pos="0">
                <a:schemeClr val="accent2">
                  <a:gamma/>
                  <a:tint val="63922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12700" cap="rnd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41" name="Freeform 83"/>
          <p:cNvSpPr>
            <a:spLocks/>
          </p:cNvSpPr>
          <p:nvPr/>
        </p:nvSpPr>
        <p:spPr bwMode="gray">
          <a:xfrm>
            <a:off x="5454650" y="2209800"/>
            <a:ext cx="504825" cy="715963"/>
          </a:xfrm>
          <a:custGeom>
            <a:avLst/>
            <a:gdLst>
              <a:gd name="T0" fmla="*/ 387 w 477"/>
              <a:gd name="T1" fmla="*/ 624 h 625"/>
              <a:gd name="T2" fmla="*/ 476 w 477"/>
              <a:gd name="T3" fmla="*/ 527 h 625"/>
              <a:gd name="T4" fmla="*/ 0 w 477"/>
              <a:gd name="T5" fmla="*/ 0 h 625"/>
              <a:gd name="T6" fmla="*/ 387 w 477"/>
              <a:gd name="T7" fmla="*/ 624 h 625"/>
              <a:gd name="T8" fmla="*/ 0 60000 65536"/>
              <a:gd name="T9" fmla="*/ 0 60000 65536"/>
              <a:gd name="T10" fmla="*/ 0 60000 65536"/>
              <a:gd name="T11" fmla="*/ 0 60000 65536"/>
              <a:gd name="T12" fmla="*/ 0 w 477"/>
              <a:gd name="T13" fmla="*/ 0 h 625"/>
              <a:gd name="T14" fmla="*/ 477 w 477"/>
              <a:gd name="T15" fmla="*/ 625 h 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7" h="625">
                <a:moveTo>
                  <a:pt x="387" y="624"/>
                </a:moveTo>
                <a:lnTo>
                  <a:pt x="476" y="527"/>
                </a:lnTo>
                <a:lnTo>
                  <a:pt x="0" y="0"/>
                </a:lnTo>
                <a:lnTo>
                  <a:pt x="387" y="624"/>
                </a:lnTo>
              </a:path>
            </a:pathLst>
          </a:custGeom>
          <a:gradFill rotWithShape="0">
            <a:gsLst>
              <a:gs pos="0">
                <a:schemeClr val="folHlink">
                  <a:gamma/>
                  <a:shade val="66275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12700" cap="rnd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42" name="Freeform 84"/>
          <p:cNvSpPr>
            <a:spLocks/>
          </p:cNvSpPr>
          <p:nvPr/>
        </p:nvSpPr>
        <p:spPr bwMode="gray">
          <a:xfrm>
            <a:off x="5045075" y="2209800"/>
            <a:ext cx="819150" cy="715963"/>
          </a:xfrm>
          <a:custGeom>
            <a:avLst/>
            <a:gdLst>
              <a:gd name="T0" fmla="*/ 0 w 773"/>
              <a:gd name="T1" fmla="*/ 624 h 625"/>
              <a:gd name="T2" fmla="*/ 772 w 773"/>
              <a:gd name="T3" fmla="*/ 624 h 625"/>
              <a:gd name="T4" fmla="*/ 387 w 773"/>
              <a:gd name="T5" fmla="*/ 0 h 625"/>
              <a:gd name="T6" fmla="*/ 0 w 773"/>
              <a:gd name="T7" fmla="*/ 624 h 625"/>
              <a:gd name="T8" fmla="*/ 0 60000 65536"/>
              <a:gd name="T9" fmla="*/ 0 60000 65536"/>
              <a:gd name="T10" fmla="*/ 0 60000 65536"/>
              <a:gd name="T11" fmla="*/ 0 60000 65536"/>
              <a:gd name="T12" fmla="*/ 0 w 773"/>
              <a:gd name="T13" fmla="*/ 0 h 625"/>
              <a:gd name="T14" fmla="*/ 773 w 773"/>
              <a:gd name="T15" fmla="*/ 625 h 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73" h="625">
                <a:moveTo>
                  <a:pt x="0" y="624"/>
                </a:moveTo>
                <a:lnTo>
                  <a:pt x="772" y="624"/>
                </a:lnTo>
                <a:lnTo>
                  <a:pt x="387" y="0"/>
                </a:lnTo>
                <a:lnTo>
                  <a:pt x="0" y="624"/>
                </a:lnTo>
              </a:path>
            </a:pathLst>
          </a:custGeom>
          <a:gradFill rotWithShape="0">
            <a:gsLst>
              <a:gs pos="0">
                <a:schemeClr val="folHlink">
                  <a:gamma/>
                  <a:tint val="47451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12700" cap="rnd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154665" name="Text Box 85"/>
          <p:cNvSpPr txBox="1">
            <a:spLocks noChangeArrowheads="1"/>
          </p:cNvSpPr>
          <p:nvPr/>
        </p:nvSpPr>
        <p:spPr bwMode="gray">
          <a:xfrm>
            <a:off x="5035550" y="2590800"/>
            <a:ext cx="76358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161616"/>
                </a:solidFill>
                <a:cs typeface="Arial" charset="0"/>
              </a:rPr>
              <a:t>Text</a:t>
            </a:r>
          </a:p>
        </p:txBody>
      </p:sp>
      <p:sp>
        <p:nvSpPr>
          <p:cNvPr id="154666" name="Text Box 86"/>
          <p:cNvSpPr txBox="1">
            <a:spLocks noChangeArrowheads="1"/>
          </p:cNvSpPr>
          <p:nvPr/>
        </p:nvSpPr>
        <p:spPr bwMode="gray">
          <a:xfrm>
            <a:off x="4730750" y="3344863"/>
            <a:ext cx="13716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161616"/>
                </a:solidFill>
                <a:cs typeface="Arial" charset="0"/>
              </a:rPr>
              <a:t>Text</a:t>
            </a:r>
          </a:p>
        </p:txBody>
      </p:sp>
      <p:sp>
        <p:nvSpPr>
          <p:cNvPr id="154667" name="Text Box 87"/>
          <p:cNvSpPr txBox="1">
            <a:spLocks noChangeArrowheads="1"/>
          </p:cNvSpPr>
          <p:nvPr/>
        </p:nvSpPr>
        <p:spPr bwMode="gray">
          <a:xfrm>
            <a:off x="4730750" y="4165600"/>
            <a:ext cx="13716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161616"/>
                </a:solidFill>
                <a:cs typeface="Arial" charset="0"/>
              </a:rPr>
              <a:t>Text</a:t>
            </a:r>
          </a:p>
        </p:txBody>
      </p:sp>
      <p:sp>
        <p:nvSpPr>
          <p:cNvPr id="154668" name="Text Box 88"/>
          <p:cNvSpPr txBox="1">
            <a:spLocks noChangeArrowheads="1"/>
          </p:cNvSpPr>
          <p:nvPr/>
        </p:nvSpPr>
        <p:spPr bwMode="gray">
          <a:xfrm>
            <a:off x="4730750" y="4987925"/>
            <a:ext cx="13716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161616"/>
                </a:solidFill>
                <a:cs typeface="Arial" charset="0"/>
              </a:rPr>
              <a:t>Text</a:t>
            </a:r>
          </a:p>
        </p:txBody>
      </p:sp>
      <p:sp>
        <p:nvSpPr>
          <p:cNvPr id="154669" name="Text Box 89"/>
          <p:cNvSpPr txBox="1">
            <a:spLocks noChangeArrowheads="1"/>
          </p:cNvSpPr>
          <p:nvPr/>
        </p:nvSpPr>
        <p:spPr bwMode="gray">
          <a:xfrm>
            <a:off x="4730750" y="5810250"/>
            <a:ext cx="13716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161616"/>
                </a:solidFill>
                <a:cs typeface="Arial" charset="0"/>
              </a:rPr>
              <a:t>Text</a:t>
            </a:r>
          </a:p>
        </p:txBody>
      </p:sp>
      <p:sp>
        <p:nvSpPr>
          <p:cNvPr id="105518" name="Rectangle 46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9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211971" name="Freeform 3"/>
          <p:cNvSpPr>
            <a:spLocks noEditPoints="1"/>
          </p:cNvSpPr>
          <p:nvPr/>
        </p:nvSpPr>
        <p:spPr bwMode="gray">
          <a:xfrm flipH="1">
            <a:off x="4832350" y="2727325"/>
            <a:ext cx="3168650" cy="2895600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155652" name="Group 4"/>
          <p:cNvGrpSpPr>
            <a:grpSpLocks/>
          </p:cNvGrpSpPr>
          <p:nvPr/>
        </p:nvGrpSpPr>
        <p:grpSpPr bwMode="auto">
          <a:xfrm>
            <a:off x="882650" y="2025650"/>
            <a:ext cx="4111625" cy="3917950"/>
            <a:chOff x="528" y="1084"/>
            <a:chExt cx="2590" cy="2468"/>
          </a:xfrm>
        </p:grpSpPr>
        <p:sp>
          <p:nvSpPr>
            <p:cNvPr id="211973" name="AutoShape 5"/>
            <p:cNvSpPr>
              <a:spLocks noChangeArrowheads="1"/>
            </p:cNvSpPr>
            <p:nvPr/>
          </p:nvSpPr>
          <p:spPr bwMode="gray">
            <a:xfrm rot="5432887">
              <a:off x="2183" y="1830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rgbClr val="FFFFFF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211974" name="AutoShape 6"/>
            <p:cNvSpPr>
              <a:spLocks noChangeArrowheads="1"/>
            </p:cNvSpPr>
            <p:nvPr/>
          </p:nvSpPr>
          <p:spPr bwMode="gray">
            <a:xfrm rot="5432887">
              <a:off x="1735" y="1111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rgbClr val="FFFFFF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211975" name="AutoShape 7"/>
            <p:cNvSpPr>
              <a:spLocks noChangeArrowheads="1"/>
            </p:cNvSpPr>
            <p:nvPr/>
          </p:nvSpPr>
          <p:spPr bwMode="gray">
            <a:xfrm rot="5432887">
              <a:off x="1783" y="2581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rgbClr val="FFFFFF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211976" name="AutoShape 8"/>
            <p:cNvSpPr>
              <a:spLocks noChangeArrowheads="1"/>
            </p:cNvSpPr>
            <p:nvPr/>
          </p:nvSpPr>
          <p:spPr bwMode="gray">
            <a:xfrm rot="5400000">
              <a:off x="1337" y="1858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>
                <a:defRPr/>
              </a:pPr>
              <a:r>
                <a:rPr lang="en-US" altLang="zh-CN" sz="2400" b="1">
                  <a:solidFill>
                    <a:srgbClr val="FFFFFF"/>
                  </a:solidFill>
                  <a:ea typeface="宋体" pitchFamily="2" charset="-122"/>
                </a:rPr>
                <a:t>Title</a:t>
              </a:r>
            </a:p>
          </p:txBody>
        </p:sp>
        <p:sp>
          <p:nvSpPr>
            <p:cNvPr id="211977" name="AutoShape 9"/>
            <p:cNvSpPr>
              <a:spLocks noChangeArrowheads="1"/>
            </p:cNvSpPr>
            <p:nvPr/>
          </p:nvSpPr>
          <p:spPr bwMode="gray">
            <a:xfrm rot="5432887">
              <a:off x="907" y="1150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rgbClr val="FFFFFF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211978" name="AutoShape 10"/>
            <p:cNvSpPr>
              <a:spLocks noChangeArrowheads="1"/>
            </p:cNvSpPr>
            <p:nvPr/>
          </p:nvSpPr>
          <p:spPr bwMode="gray">
            <a:xfrm rot="5432887">
              <a:off x="940" y="2617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rgbClr val="FFFFFF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211979" name="AutoShape 11"/>
            <p:cNvSpPr>
              <a:spLocks noChangeArrowheads="1"/>
            </p:cNvSpPr>
            <p:nvPr/>
          </p:nvSpPr>
          <p:spPr bwMode="gray">
            <a:xfrm rot="5432887">
              <a:off x="501" y="1899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rgbClr val="FFFFFF"/>
                  </a:solidFill>
                  <a:ea typeface="宋体" pitchFamily="2" charset="-122"/>
                </a:rPr>
                <a:t>Text</a:t>
              </a:r>
            </a:p>
          </p:txBody>
        </p:sp>
      </p:grpSp>
      <p:sp>
        <p:nvSpPr>
          <p:cNvPr id="155653" name="Text Box 12"/>
          <p:cNvSpPr txBox="1">
            <a:spLocks noChangeArrowheads="1"/>
          </p:cNvSpPr>
          <p:nvPr/>
        </p:nvSpPr>
        <p:spPr bwMode="auto">
          <a:xfrm>
            <a:off x="5362575" y="2093913"/>
            <a:ext cx="184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zh-CN" altLang="en-US"/>
          </a:p>
        </p:txBody>
      </p:sp>
      <p:sp>
        <p:nvSpPr>
          <p:cNvPr id="155654" name="Rectangle 13"/>
          <p:cNvSpPr>
            <a:spLocks noChangeArrowheads="1"/>
          </p:cNvSpPr>
          <p:nvPr/>
        </p:nvSpPr>
        <p:spPr bwMode="auto">
          <a:xfrm>
            <a:off x="5197475" y="2162175"/>
            <a:ext cx="26162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800" b="1"/>
              <a:t>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9" descr="arrow_metal01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/>
          <a:stretch>
            <a:fillRect/>
          </a:stretch>
        </p:blipFill>
        <p:spPr bwMode="auto">
          <a:xfrm>
            <a:off x="914400" y="2286000"/>
            <a:ext cx="2543175" cy="3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Line 2"/>
          <p:cNvSpPr>
            <a:spLocks noChangeShapeType="1"/>
          </p:cNvSpPr>
          <p:nvPr/>
        </p:nvSpPr>
        <p:spPr bwMode="black">
          <a:xfrm>
            <a:off x="2928938" y="5543550"/>
            <a:ext cx="4800600" cy="0"/>
          </a:xfrm>
          <a:prstGeom prst="line">
            <a:avLst/>
          </a:prstGeom>
          <a:noFill/>
          <a:ln w="28575" cap="rnd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black">
          <a:xfrm>
            <a:off x="3614738" y="5162550"/>
            <a:ext cx="3552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00"/>
                </a:solidFill>
              </a:rPr>
              <a:t>Add Your Text in here</a:t>
            </a:r>
          </a:p>
        </p:txBody>
      </p:sp>
      <p:sp>
        <p:nvSpPr>
          <p:cNvPr id="54" name="Line 4"/>
          <p:cNvSpPr>
            <a:spLocks noChangeShapeType="1"/>
          </p:cNvSpPr>
          <p:nvPr/>
        </p:nvSpPr>
        <p:spPr bwMode="black">
          <a:xfrm>
            <a:off x="2971800" y="2743200"/>
            <a:ext cx="4800600" cy="0"/>
          </a:xfrm>
          <a:prstGeom prst="line">
            <a:avLst/>
          </a:prstGeom>
          <a:noFill/>
          <a:ln w="28575" cap="rnd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36870" name="Rectangle 8"/>
          <p:cNvSpPr>
            <a:spLocks noChangeArrowheads="1"/>
          </p:cNvSpPr>
          <p:nvPr/>
        </p:nvSpPr>
        <p:spPr bwMode="black">
          <a:xfrm>
            <a:off x="3657600" y="2362200"/>
            <a:ext cx="3552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00"/>
                </a:solidFill>
              </a:rPr>
              <a:t>Add Your Text in here</a:t>
            </a:r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black">
          <a:xfrm>
            <a:off x="3462338" y="3429000"/>
            <a:ext cx="4800600" cy="0"/>
          </a:xfrm>
          <a:prstGeom prst="line">
            <a:avLst/>
          </a:prstGeom>
          <a:noFill/>
          <a:ln w="28575" cap="rnd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36872" name="Rectangle 10"/>
          <p:cNvSpPr>
            <a:spLocks noChangeArrowheads="1"/>
          </p:cNvSpPr>
          <p:nvPr/>
        </p:nvSpPr>
        <p:spPr bwMode="black">
          <a:xfrm>
            <a:off x="4114800" y="3048000"/>
            <a:ext cx="3552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00"/>
                </a:solidFill>
              </a:rPr>
              <a:t>Add Your Text in here</a:t>
            </a:r>
          </a:p>
        </p:txBody>
      </p:sp>
      <p:sp>
        <p:nvSpPr>
          <p:cNvPr id="58" name="Line 11"/>
          <p:cNvSpPr>
            <a:spLocks noChangeShapeType="1"/>
          </p:cNvSpPr>
          <p:nvPr/>
        </p:nvSpPr>
        <p:spPr bwMode="black">
          <a:xfrm>
            <a:off x="3657600" y="4154488"/>
            <a:ext cx="4800600" cy="0"/>
          </a:xfrm>
          <a:prstGeom prst="line">
            <a:avLst/>
          </a:prstGeom>
          <a:noFill/>
          <a:ln w="28575" cap="rnd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36874" name="Rectangle 12"/>
          <p:cNvSpPr>
            <a:spLocks noChangeArrowheads="1"/>
          </p:cNvSpPr>
          <p:nvPr/>
        </p:nvSpPr>
        <p:spPr bwMode="black">
          <a:xfrm>
            <a:off x="4343400" y="3773488"/>
            <a:ext cx="3552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00"/>
                </a:solidFill>
              </a:rPr>
              <a:t>Add Your Text in here</a:t>
            </a:r>
          </a:p>
        </p:txBody>
      </p:sp>
      <p:sp>
        <p:nvSpPr>
          <p:cNvPr id="60" name="Line 13"/>
          <p:cNvSpPr>
            <a:spLocks noChangeShapeType="1"/>
          </p:cNvSpPr>
          <p:nvPr/>
        </p:nvSpPr>
        <p:spPr bwMode="black">
          <a:xfrm>
            <a:off x="3462338" y="4876800"/>
            <a:ext cx="4800600" cy="0"/>
          </a:xfrm>
          <a:prstGeom prst="line">
            <a:avLst/>
          </a:prstGeom>
          <a:noFill/>
          <a:ln w="28575" cap="rnd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36876" name="Rectangle 14"/>
          <p:cNvSpPr>
            <a:spLocks noChangeArrowheads="1"/>
          </p:cNvSpPr>
          <p:nvPr/>
        </p:nvSpPr>
        <p:spPr bwMode="black">
          <a:xfrm>
            <a:off x="4114800" y="4495800"/>
            <a:ext cx="3552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00"/>
                </a:solidFill>
              </a:rPr>
              <a:t>Add Your Text in here</a:t>
            </a:r>
          </a:p>
        </p:txBody>
      </p:sp>
      <p:grpSp>
        <p:nvGrpSpPr>
          <p:cNvPr id="36877" name="Group 94"/>
          <p:cNvGrpSpPr>
            <a:grpSpLocks/>
          </p:cNvGrpSpPr>
          <p:nvPr/>
        </p:nvGrpSpPr>
        <p:grpSpPr bwMode="auto">
          <a:xfrm>
            <a:off x="2790825" y="2362200"/>
            <a:ext cx="393700" cy="393700"/>
            <a:chOff x="2543" y="1006"/>
            <a:chExt cx="416" cy="416"/>
          </a:xfrm>
        </p:grpSpPr>
        <p:sp>
          <p:nvSpPr>
            <p:cNvPr id="63" name="Oval 52"/>
            <p:cNvSpPr>
              <a:spLocks noChangeArrowheads="1"/>
            </p:cNvSpPr>
            <p:nvPr/>
          </p:nvSpPr>
          <p:spPr bwMode="gray">
            <a:xfrm>
              <a:off x="254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rgbClr val="4D4D4D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36913" name="Group 53"/>
            <p:cNvGrpSpPr>
              <a:grpSpLocks/>
            </p:cNvGrpSpPr>
            <p:nvPr/>
          </p:nvGrpSpPr>
          <p:grpSpPr bwMode="auto">
            <a:xfrm rot="-2288454">
              <a:off x="2578" y="1034"/>
              <a:ext cx="348" cy="356"/>
              <a:chOff x="887" y="2040"/>
              <a:chExt cx="433" cy="422"/>
            </a:xfrm>
          </p:grpSpPr>
          <p:pic>
            <p:nvPicPr>
              <p:cNvPr id="36915" name="Picture 54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" name="Oval 5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rgbClr val="3CC2B5">
                      <a:gamma/>
                      <a:shade val="34902"/>
                      <a:invGamma/>
                      <a:alpha val="89999"/>
                    </a:srgbClr>
                  </a:gs>
                  <a:gs pos="50000">
                    <a:srgbClr val="3CC2B5">
                      <a:alpha val="75000"/>
                    </a:srgbClr>
                  </a:gs>
                  <a:gs pos="100000">
                    <a:srgbClr val="3CC2B5">
                      <a:gamma/>
                      <a:shade val="34902"/>
                      <a:invGamma/>
                      <a:alpha val="89999"/>
                    </a:srgb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1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36919" name="Picture 56" descr="Picture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6914" name="Picture 57"/>
            <p:cNvPicPr>
              <a:picLocks noChangeAspect="1" noChangeArrowheads="1"/>
            </p:cNvPicPr>
            <p:nvPr/>
          </p:nvPicPr>
          <p:blipFill>
            <a:blip r:embed="rId5"/>
            <a:srcRect l="12015" t="9302" r="12404" b="12598"/>
            <a:stretch>
              <a:fillRect/>
            </a:stretch>
          </p:blipFill>
          <p:spPr bwMode="gray">
            <a:xfrm>
              <a:off x="257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6878" name="Group 93"/>
          <p:cNvGrpSpPr>
            <a:grpSpLocks/>
          </p:cNvGrpSpPr>
          <p:nvPr/>
        </p:nvGrpSpPr>
        <p:grpSpPr bwMode="auto">
          <a:xfrm>
            <a:off x="3325813" y="3049588"/>
            <a:ext cx="393700" cy="393700"/>
            <a:chOff x="3071" y="1006"/>
            <a:chExt cx="416" cy="416"/>
          </a:xfrm>
        </p:grpSpPr>
        <p:sp>
          <p:nvSpPr>
            <p:cNvPr id="70" name="Oval 62"/>
            <p:cNvSpPr>
              <a:spLocks noChangeArrowheads="1"/>
            </p:cNvSpPr>
            <p:nvPr/>
          </p:nvSpPr>
          <p:spPr bwMode="gray">
            <a:xfrm>
              <a:off x="3071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rgbClr val="4D4D4D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36905" name="Group 63"/>
            <p:cNvGrpSpPr>
              <a:grpSpLocks/>
            </p:cNvGrpSpPr>
            <p:nvPr/>
          </p:nvGrpSpPr>
          <p:grpSpPr bwMode="auto">
            <a:xfrm rot="-2288454">
              <a:off x="3106" y="1034"/>
              <a:ext cx="348" cy="356"/>
              <a:chOff x="887" y="2040"/>
              <a:chExt cx="433" cy="422"/>
            </a:xfrm>
          </p:grpSpPr>
          <p:pic>
            <p:nvPicPr>
              <p:cNvPr id="36907" name="Picture 64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4" name="Oval 6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rgbClr val="81A551">
                      <a:gamma/>
                      <a:shade val="34902"/>
                      <a:invGamma/>
                      <a:alpha val="89999"/>
                    </a:srgbClr>
                  </a:gs>
                  <a:gs pos="50000">
                    <a:srgbClr val="81A551">
                      <a:alpha val="75000"/>
                    </a:srgbClr>
                  </a:gs>
                  <a:gs pos="100000">
                    <a:srgbClr val="81A551">
                      <a:gamma/>
                      <a:shade val="34902"/>
                      <a:invGamma/>
                      <a:alpha val="89999"/>
                    </a:srgb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1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36911" name="Picture 66" descr="Picture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6906" name="Picture 86"/>
            <p:cNvPicPr>
              <a:picLocks noChangeAspect="1" noChangeArrowheads="1"/>
            </p:cNvPicPr>
            <p:nvPr/>
          </p:nvPicPr>
          <p:blipFill>
            <a:blip r:embed="rId5"/>
            <a:srcRect l="12015" t="9302" r="12404" b="12598"/>
            <a:stretch>
              <a:fillRect/>
            </a:stretch>
          </p:blipFill>
          <p:spPr bwMode="gray">
            <a:xfrm>
              <a:off x="3098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6879" name="Group 92"/>
          <p:cNvGrpSpPr>
            <a:grpSpLocks/>
          </p:cNvGrpSpPr>
          <p:nvPr/>
        </p:nvGrpSpPr>
        <p:grpSpPr bwMode="auto">
          <a:xfrm>
            <a:off x="3494088" y="3771900"/>
            <a:ext cx="393700" cy="393700"/>
            <a:chOff x="3647" y="1006"/>
            <a:chExt cx="416" cy="416"/>
          </a:xfrm>
        </p:grpSpPr>
        <p:sp>
          <p:nvSpPr>
            <p:cNvPr id="77" name="Oval 67"/>
            <p:cNvSpPr>
              <a:spLocks noChangeArrowheads="1"/>
            </p:cNvSpPr>
            <p:nvPr/>
          </p:nvSpPr>
          <p:spPr bwMode="gray">
            <a:xfrm>
              <a:off x="3647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rgbClr val="4D4D4D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36897" name="Group 68"/>
            <p:cNvGrpSpPr>
              <a:grpSpLocks/>
            </p:cNvGrpSpPr>
            <p:nvPr/>
          </p:nvGrpSpPr>
          <p:grpSpPr bwMode="auto">
            <a:xfrm rot="-2288454">
              <a:off x="3682" y="1034"/>
              <a:ext cx="348" cy="356"/>
              <a:chOff x="887" y="2040"/>
              <a:chExt cx="433" cy="422"/>
            </a:xfrm>
          </p:grpSpPr>
          <p:pic>
            <p:nvPicPr>
              <p:cNvPr id="36899" name="Picture 69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1" name="Oval 70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rgbClr val="F1B50D">
                      <a:gamma/>
                      <a:shade val="34902"/>
                      <a:invGamma/>
                      <a:alpha val="89999"/>
                    </a:srgbClr>
                  </a:gs>
                  <a:gs pos="50000">
                    <a:srgbClr val="F1B50D">
                      <a:alpha val="75000"/>
                    </a:srgbClr>
                  </a:gs>
                  <a:gs pos="100000">
                    <a:srgbClr val="F1B50D">
                      <a:gamma/>
                      <a:shade val="34902"/>
                      <a:invGamma/>
                      <a:alpha val="89999"/>
                    </a:srgb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1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36903" name="Picture 71" descr="Picture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6898" name="Picture 87"/>
            <p:cNvPicPr>
              <a:picLocks noChangeAspect="1" noChangeArrowheads="1"/>
            </p:cNvPicPr>
            <p:nvPr/>
          </p:nvPicPr>
          <p:blipFill>
            <a:blip r:embed="rId5"/>
            <a:srcRect l="12015" t="9302" r="12404" b="12598"/>
            <a:stretch>
              <a:fillRect/>
            </a:stretch>
          </p:blipFill>
          <p:spPr bwMode="gray">
            <a:xfrm>
              <a:off x="3676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6880" name="Group 91"/>
          <p:cNvGrpSpPr>
            <a:grpSpLocks/>
          </p:cNvGrpSpPr>
          <p:nvPr/>
        </p:nvGrpSpPr>
        <p:grpSpPr bwMode="auto">
          <a:xfrm>
            <a:off x="3276600" y="4484688"/>
            <a:ext cx="393700" cy="393700"/>
            <a:chOff x="4213" y="1006"/>
            <a:chExt cx="416" cy="416"/>
          </a:xfrm>
        </p:grpSpPr>
        <p:sp>
          <p:nvSpPr>
            <p:cNvPr id="84" name="Oval 72"/>
            <p:cNvSpPr>
              <a:spLocks noChangeArrowheads="1"/>
            </p:cNvSpPr>
            <p:nvPr/>
          </p:nvSpPr>
          <p:spPr bwMode="gray">
            <a:xfrm>
              <a:off x="421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rgbClr val="4D4D4D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36889" name="Group 73"/>
            <p:cNvGrpSpPr>
              <a:grpSpLocks/>
            </p:cNvGrpSpPr>
            <p:nvPr/>
          </p:nvGrpSpPr>
          <p:grpSpPr bwMode="auto">
            <a:xfrm rot="-2288454">
              <a:off x="4248" y="1034"/>
              <a:ext cx="348" cy="356"/>
              <a:chOff x="887" y="2040"/>
              <a:chExt cx="433" cy="422"/>
            </a:xfrm>
          </p:grpSpPr>
          <p:pic>
            <p:nvPicPr>
              <p:cNvPr id="36891" name="Picture 74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8" name="Oval 7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rgbClr val="15ACE1">
                      <a:gamma/>
                      <a:shade val="34902"/>
                      <a:invGamma/>
                      <a:alpha val="89999"/>
                    </a:srgbClr>
                  </a:gs>
                  <a:gs pos="50000">
                    <a:srgbClr val="15ACE1">
                      <a:alpha val="75000"/>
                    </a:srgbClr>
                  </a:gs>
                  <a:gs pos="100000">
                    <a:srgbClr val="15ACE1">
                      <a:gamma/>
                      <a:shade val="34902"/>
                      <a:invGamma/>
                      <a:alpha val="89999"/>
                    </a:srgb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1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36895" name="Picture 76" descr="Picture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6890" name="Picture 88"/>
            <p:cNvPicPr>
              <a:picLocks noChangeAspect="1" noChangeArrowheads="1"/>
            </p:cNvPicPr>
            <p:nvPr/>
          </p:nvPicPr>
          <p:blipFill>
            <a:blip r:embed="rId5"/>
            <a:srcRect l="12015" t="9302" r="12404" b="12598"/>
            <a:stretch>
              <a:fillRect/>
            </a:stretch>
          </p:blipFill>
          <p:spPr bwMode="gray">
            <a:xfrm>
              <a:off x="424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6881" name="Group 90"/>
          <p:cNvGrpSpPr>
            <a:grpSpLocks/>
          </p:cNvGrpSpPr>
          <p:nvPr/>
        </p:nvGrpSpPr>
        <p:grpSpPr bwMode="auto">
          <a:xfrm>
            <a:off x="2732088" y="5148263"/>
            <a:ext cx="393700" cy="393700"/>
            <a:chOff x="4803" y="1006"/>
            <a:chExt cx="416" cy="416"/>
          </a:xfrm>
        </p:grpSpPr>
        <p:sp>
          <p:nvSpPr>
            <p:cNvPr id="91" name="Oval 81"/>
            <p:cNvSpPr>
              <a:spLocks noChangeArrowheads="1"/>
            </p:cNvSpPr>
            <p:nvPr/>
          </p:nvSpPr>
          <p:spPr bwMode="gray">
            <a:xfrm>
              <a:off x="480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rgbClr val="4D4D4D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36883" name="Group 82"/>
            <p:cNvGrpSpPr>
              <a:grpSpLocks/>
            </p:cNvGrpSpPr>
            <p:nvPr/>
          </p:nvGrpSpPr>
          <p:grpSpPr bwMode="auto">
            <a:xfrm rot="-2288454">
              <a:off x="4838" y="1034"/>
              <a:ext cx="348" cy="356"/>
              <a:chOff x="887" y="2040"/>
              <a:chExt cx="433" cy="422"/>
            </a:xfrm>
          </p:grpSpPr>
          <p:pic>
            <p:nvPicPr>
              <p:cNvPr id="36885" name="Picture 83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5" name="Oval 84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2" cy="422"/>
              </a:xfrm>
              <a:prstGeom prst="ellipse">
                <a:avLst/>
              </a:prstGeom>
              <a:solidFill>
                <a:srgbClr val="FB4F2D">
                  <a:alpha val="75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1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36887" name="Picture 85" descr="Picture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6884" name="Picture 89"/>
            <p:cNvPicPr>
              <a:picLocks noChangeAspect="1" noChangeArrowheads="1"/>
            </p:cNvPicPr>
            <p:nvPr/>
          </p:nvPicPr>
          <p:blipFill>
            <a:blip r:embed="rId5"/>
            <a:srcRect l="12015" t="9302" r="12404" b="12598"/>
            <a:stretch>
              <a:fillRect/>
            </a:stretch>
          </p:blipFill>
          <p:spPr bwMode="gray">
            <a:xfrm>
              <a:off x="483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156675" name="Group 3"/>
          <p:cNvGrpSpPr>
            <a:grpSpLocks/>
          </p:cNvGrpSpPr>
          <p:nvPr/>
        </p:nvGrpSpPr>
        <p:grpSpPr bwMode="auto">
          <a:xfrm>
            <a:off x="1219200" y="1828800"/>
            <a:ext cx="4038600" cy="4114800"/>
            <a:chOff x="1488" y="960"/>
            <a:chExt cx="2928" cy="2880"/>
          </a:xfrm>
        </p:grpSpPr>
        <p:grpSp>
          <p:nvGrpSpPr>
            <p:cNvPr id="156678" name="Group 4"/>
            <p:cNvGrpSpPr>
              <a:grpSpLocks/>
            </p:cNvGrpSpPr>
            <p:nvPr/>
          </p:nvGrpSpPr>
          <p:grpSpPr bwMode="auto">
            <a:xfrm>
              <a:off x="2356" y="960"/>
              <a:ext cx="1192" cy="959"/>
              <a:chOff x="2356" y="960"/>
              <a:chExt cx="1192" cy="959"/>
            </a:xfrm>
          </p:grpSpPr>
          <p:grpSp>
            <p:nvGrpSpPr>
              <p:cNvPr id="156715" name="Group 5"/>
              <p:cNvGrpSpPr>
                <a:grpSpLocks/>
              </p:cNvGrpSpPr>
              <p:nvPr/>
            </p:nvGrpSpPr>
            <p:grpSpPr bwMode="auto">
              <a:xfrm>
                <a:off x="2356" y="960"/>
                <a:ext cx="1192" cy="959"/>
                <a:chOff x="2057" y="862"/>
                <a:chExt cx="1549" cy="1351"/>
              </a:xfrm>
            </p:grpSpPr>
            <p:sp>
              <p:nvSpPr>
                <p:cNvPr id="156717" name="AutoShape 6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718" name="AutoShape 7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719" name="AutoShape 8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7262EC"/>
                    </a:gs>
                    <a:gs pos="100000">
                      <a:srgbClr val="2614AA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716" name="Text Box 9"/>
              <p:cNvSpPr txBox="1">
                <a:spLocks noChangeArrowheads="1"/>
              </p:cNvSpPr>
              <p:nvPr/>
            </p:nvSpPr>
            <p:spPr bwMode="gray">
              <a:xfrm>
                <a:off x="2713" y="1228"/>
                <a:ext cx="474" cy="25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56679" name="Group 10"/>
            <p:cNvGrpSpPr>
              <a:grpSpLocks/>
            </p:cNvGrpSpPr>
            <p:nvPr/>
          </p:nvGrpSpPr>
          <p:grpSpPr bwMode="auto">
            <a:xfrm>
              <a:off x="1488" y="1438"/>
              <a:ext cx="1193" cy="959"/>
              <a:chOff x="1488" y="1438"/>
              <a:chExt cx="1193" cy="959"/>
            </a:xfrm>
          </p:grpSpPr>
          <p:grpSp>
            <p:nvGrpSpPr>
              <p:cNvPr id="156710" name="Group 11"/>
              <p:cNvGrpSpPr>
                <a:grpSpLocks/>
              </p:cNvGrpSpPr>
              <p:nvPr/>
            </p:nvGrpSpPr>
            <p:grpSpPr bwMode="auto">
              <a:xfrm>
                <a:off x="1488" y="1438"/>
                <a:ext cx="1193" cy="959"/>
                <a:chOff x="1110" y="2656"/>
                <a:chExt cx="1549" cy="1351"/>
              </a:xfrm>
            </p:grpSpPr>
            <p:sp>
              <p:nvSpPr>
                <p:cNvPr id="156712" name="AutoShape 12"/>
                <p:cNvSpPr>
                  <a:spLocks noChangeArrowheads="1"/>
                </p:cNvSpPr>
                <p:nvPr/>
              </p:nvSpPr>
              <p:spPr bwMode="gray">
                <a:xfrm>
                  <a:off x="1123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713" name="AutoShape 13"/>
                <p:cNvSpPr>
                  <a:spLocks noChangeArrowheads="1"/>
                </p:cNvSpPr>
                <p:nvPr/>
              </p:nvSpPr>
              <p:spPr bwMode="gray">
                <a:xfrm>
                  <a:off x="1110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714" name="AutoShape 14"/>
                <p:cNvSpPr>
                  <a:spLocks noChangeArrowheads="1"/>
                </p:cNvSpPr>
                <p:nvPr/>
              </p:nvSpPr>
              <p:spPr bwMode="gray">
                <a:xfrm>
                  <a:off x="1200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B443"/>
                    </a:gs>
                    <a:gs pos="100000">
                      <a:srgbClr val="115D16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711" name="Text Box 15"/>
              <p:cNvSpPr txBox="1">
                <a:spLocks noChangeArrowheads="1"/>
              </p:cNvSpPr>
              <p:nvPr/>
            </p:nvSpPr>
            <p:spPr bwMode="gray">
              <a:xfrm>
                <a:off x="1852" y="1701"/>
                <a:ext cx="474" cy="25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56680" name="Group 16"/>
            <p:cNvGrpSpPr>
              <a:grpSpLocks/>
            </p:cNvGrpSpPr>
            <p:nvPr/>
          </p:nvGrpSpPr>
          <p:grpSpPr bwMode="auto">
            <a:xfrm>
              <a:off x="2356" y="1919"/>
              <a:ext cx="1192" cy="959"/>
              <a:chOff x="2356" y="1919"/>
              <a:chExt cx="1192" cy="959"/>
            </a:xfrm>
          </p:grpSpPr>
          <p:grpSp>
            <p:nvGrpSpPr>
              <p:cNvPr id="156705" name="Group 17"/>
              <p:cNvGrpSpPr>
                <a:grpSpLocks/>
              </p:cNvGrpSpPr>
              <p:nvPr/>
            </p:nvGrpSpPr>
            <p:grpSpPr bwMode="auto">
              <a:xfrm>
                <a:off x="2356" y="1919"/>
                <a:ext cx="1192" cy="959"/>
                <a:chOff x="3174" y="2656"/>
                <a:chExt cx="1549" cy="1351"/>
              </a:xfrm>
            </p:grpSpPr>
            <p:sp>
              <p:nvSpPr>
                <p:cNvPr id="156707" name="AutoShape 18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708" name="AutoShape 19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709" name="AutoShape 20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CC7032"/>
                    </a:gs>
                    <a:gs pos="100000">
                      <a:srgbClr val="844820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706" name="Text Box 21"/>
              <p:cNvSpPr txBox="1">
                <a:spLocks noChangeArrowheads="1"/>
              </p:cNvSpPr>
              <p:nvPr/>
            </p:nvSpPr>
            <p:spPr bwMode="gray">
              <a:xfrm>
                <a:off x="2694" y="2193"/>
                <a:ext cx="474" cy="25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56681" name="Group 22"/>
            <p:cNvGrpSpPr>
              <a:grpSpLocks/>
            </p:cNvGrpSpPr>
            <p:nvPr/>
          </p:nvGrpSpPr>
          <p:grpSpPr bwMode="auto">
            <a:xfrm>
              <a:off x="3223" y="1438"/>
              <a:ext cx="1193" cy="959"/>
              <a:chOff x="3223" y="1438"/>
              <a:chExt cx="1193" cy="959"/>
            </a:xfrm>
          </p:grpSpPr>
          <p:grpSp>
            <p:nvGrpSpPr>
              <p:cNvPr id="156700" name="Group 23"/>
              <p:cNvGrpSpPr>
                <a:grpSpLocks/>
              </p:cNvGrpSpPr>
              <p:nvPr/>
            </p:nvGrpSpPr>
            <p:grpSpPr bwMode="auto">
              <a:xfrm>
                <a:off x="3223" y="1438"/>
                <a:ext cx="1193" cy="959"/>
                <a:chOff x="2057" y="862"/>
                <a:chExt cx="1549" cy="1351"/>
              </a:xfrm>
            </p:grpSpPr>
            <p:sp>
              <p:nvSpPr>
                <p:cNvPr id="156702" name="AutoShape 24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703" name="AutoShape 25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704" name="AutoShape 26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3E565A"/>
                    </a:gs>
                    <a:gs pos="100000">
                      <a:srgbClr val="85B9C3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701" name="Text Box 27"/>
              <p:cNvSpPr txBox="1">
                <a:spLocks noChangeArrowheads="1"/>
              </p:cNvSpPr>
              <p:nvPr/>
            </p:nvSpPr>
            <p:spPr bwMode="gray">
              <a:xfrm>
                <a:off x="3587" y="1712"/>
                <a:ext cx="474" cy="25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56682" name="Group 28"/>
            <p:cNvGrpSpPr>
              <a:grpSpLocks/>
            </p:cNvGrpSpPr>
            <p:nvPr/>
          </p:nvGrpSpPr>
          <p:grpSpPr bwMode="auto">
            <a:xfrm>
              <a:off x="3223" y="2400"/>
              <a:ext cx="1193" cy="959"/>
              <a:chOff x="3223" y="2400"/>
              <a:chExt cx="1193" cy="959"/>
            </a:xfrm>
          </p:grpSpPr>
          <p:grpSp>
            <p:nvGrpSpPr>
              <p:cNvPr id="156695" name="Group 29"/>
              <p:cNvGrpSpPr>
                <a:grpSpLocks/>
              </p:cNvGrpSpPr>
              <p:nvPr/>
            </p:nvGrpSpPr>
            <p:grpSpPr bwMode="auto">
              <a:xfrm>
                <a:off x="3223" y="2400"/>
                <a:ext cx="1193" cy="959"/>
                <a:chOff x="3174" y="2656"/>
                <a:chExt cx="1549" cy="1351"/>
              </a:xfrm>
            </p:grpSpPr>
            <p:sp>
              <p:nvSpPr>
                <p:cNvPr id="156697" name="AutoShape 30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698" name="AutoShape 31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699" name="AutoShape 32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5D52"/>
                    </a:gs>
                    <a:gs pos="100000">
                      <a:srgbClr val="4DC9B1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696" name="Text Box 33"/>
              <p:cNvSpPr txBox="1">
                <a:spLocks noChangeArrowheads="1"/>
              </p:cNvSpPr>
              <p:nvPr/>
            </p:nvSpPr>
            <p:spPr bwMode="gray">
              <a:xfrm>
                <a:off x="3605" y="2709"/>
                <a:ext cx="474" cy="25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56683" name="Group 34"/>
            <p:cNvGrpSpPr>
              <a:grpSpLocks/>
            </p:cNvGrpSpPr>
            <p:nvPr/>
          </p:nvGrpSpPr>
          <p:grpSpPr bwMode="auto">
            <a:xfrm>
              <a:off x="1488" y="2400"/>
              <a:ext cx="1193" cy="959"/>
              <a:chOff x="1488" y="2400"/>
              <a:chExt cx="1193" cy="959"/>
            </a:xfrm>
          </p:grpSpPr>
          <p:grpSp>
            <p:nvGrpSpPr>
              <p:cNvPr id="156690" name="Group 35"/>
              <p:cNvGrpSpPr>
                <a:grpSpLocks/>
              </p:cNvGrpSpPr>
              <p:nvPr/>
            </p:nvGrpSpPr>
            <p:grpSpPr bwMode="auto">
              <a:xfrm>
                <a:off x="1488" y="2400"/>
                <a:ext cx="1193" cy="959"/>
                <a:chOff x="3174" y="2656"/>
                <a:chExt cx="1549" cy="1351"/>
              </a:xfrm>
            </p:grpSpPr>
            <p:sp>
              <p:nvSpPr>
                <p:cNvPr id="156692" name="AutoShape 36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693" name="AutoShape 37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694" name="AutoShape 38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0066CC"/>
                    </a:gs>
                    <a:gs pos="100000">
                      <a:srgbClr val="002F5E"/>
                    </a:gs>
                  </a:gsLst>
                  <a:lin ang="54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691" name="Text Box 39"/>
              <p:cNvSpPr txBox="1">
                <a:spLocks noChangeArrowheads="1"/>
              </p:cNvSpPr>
              <p:nvPr/>
            </p:nvSpPr>
            <p:spPr bwMode="gray">
              <a:xfrm>
                <a:off x="1852" y="2661"/>
                <a:ext cx="474" cy="25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56684" name="Group 40"/>
            <p:cNvGrpSpPr>
              <a:grpSpLocks/>
            </p:cNvGrpSpPr>
            <p:nvPr/>
          </p:nvGrpSpPr>
          <p:grpSpPr bwMode="auto">
            <a:xfrm>
              <a:off x="2356" y="2881"/>
              <a:ext cx="1192" cy="959"/>
              <a:chOff x="2356" y="2881"/>
              <a:chExt cx="1192" cy="959"/>
            </a:xfrm>
          </p:grpSpPr>
          <p:grpSp>
            <p:nvGrpSpPr>
              <p:cNvPr id="156685" name="Group 41"/>
              <p:cNvGrpSpPr>
                <a:grpSpLocks/>
              </p:cNvGrpSpPr>
              <p:nvPr/>
            </p:nvGrpSpPr>
            <p:grpSpPr bwMode="auto">
              <a:xfrm>
                <a:off x="2356" y="2881"/>
                <a:ext cx="1192" cy="959"/>
                <a:chOff x="3174" y="2656"/>
                <a:chExt cx="1549" cy="1351"/>
              </a:xfrm>
            </p:grpSpPr>
            <p:sp>
              <p:nvSpPr>
                <p:cNvPr id="156687" name="AutoShape 42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688" name="AutoShape 43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689" name="AutoShape 44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584F25"/>
                    </a:gs>
                    <a:gs pos="100000">
                      <a:srgbClr val="BFAA4F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686" name="Text Box 45"/>
              <p:cNvSpPr txBox="1">
                <a:spLocks noChangeArrowheads="1"/>
              </p:cNvSpPr>
              <p:nvPr/>
            </p:nvSpPr>
            <p:spPr bwMode="gray">
              <a:xfrm>
                <a:off x="2718" y="3155"/>
                <a:ext cx="474" cy="25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</p:grpSp>
      <p:sp>
        <p:nvSpPr>
          <p:cNvPr id="241710" name="Freeform 46"/>
          <p:cNvSpPr>
            <a:spLocks noEditPoints="1"/>
          </p:cNvSpPr>
          <p:nvPr/>
        </p:nvSpPr>
        <p:spPr bwMode="gray">
          <a:xfrm flipH="1" flipV="1">
            <a:off x="5638800" y="2895600"/>
            <a:ext cx="2438400" cy="2590800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3921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  <a:effectLst>
            <a:outerShdw dist="136783" dir="670808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41711" name="Text Box 47"/>
          <p:cNvSpPr txBox="1">
            <a:spLocks noChangeArrowheads="1"/>
          </p:cNvSpPr>
          <p:nvPr/>
        </p:nvSpPr>
        <p:spPr bwMode="auto">
          <a:xfrm>
            <a:off x="4191000" y="5334000"/>
            <a:ext cx="26670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Add Your Title</a:t>
            </a:r>
            <a:endParaRPr lang="en-US" altLang="zh-CN" sz="280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Progress Diagram</a:t>
            </a:r>
          </a:p>
        </p:txBody>
      </p:sp>
      <p:grpSp>
        <p:nvGrpSpPr>
          <p:cNvPr id="157699" name="Group 3"/>
          <p:cNvGrpSpPr>
            <a:grpSpLocks/>
          </p:cNvGrpSpPr>
          <p:nvPr/>
        </p:nvGrpSpPr>
        <p:grpSpPr bwMode="auto">
          <a:xfrm>
            <a:off x="2173288" y="1933575"/>
            <a:ext cx="3762375" cy="4162425"/>
            <a:chOff x="1768" y="1183"/>
            <a:chExt cx="2370" cy="2622"/>
          </a:xfrm>
        </p:grpSpPr>
        <p:sp>
          <p:nvSpPr>
            <p:cNvPr id="157716" name="AutoShape 4"/>
            <p:cNvSpPr>
              <a:spLocks noChangeArrowheads="1"/>
            </p:cNvSpPr>
            <p:nvPr/>
          </p:nvSpPr>
          <p:spPr bwMode="gray">
            <a:xfrm rot="10800000">
              <a:off x="2561" y="3142"/>
              <a:ext cx="751" cy="663"/>
            </a:xfrm>
            <a:prstGeom prst="triangle">
              <a:avLst>
                <a:gd name="adj" fmla="val 50000"/>
              </a:avLst>
            </a:prstGeom>
            <a:solidFill>
              <a:schemeClr val="folHlink">
                <a:alpha val="50195"/>
              </a:schemeClr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57717" name="AutoShape 5"/>
            <p:cNvSpPr>
              <a:spLocks noChangeArrowheads="1"/>
            </p:cNvSpPr>
            <p:nvPr/>
          </p:nvSpPr>
          <p:spPr bwMode="gray">
            <a:xfrm>
              <a:off x="2572" y="1183"/>
              <a:ext cx="751" cy="663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50195"/>
              </a:schemeClr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57718" name="AutoShape 6"/>
            <p:cNvSpPr>
              <a:spLocks noChangeArrowheads="1"/>
            </p:cNvSpPr>
            <p:nvPr/>
          </p:nvSpPr>
          <p:spPr bwMode="gray">
            <a:xfrm rot="7186656">
              <a:off x="3431" y="2642"/>
              <a:ext cx="752" cy="663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50195"/>
              </a:schemeClr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57719" name="AutoShape 7"/>
            <p:cNvSpPr>
              <a:spLocks noChangeArrowheads="1"/>
            </p:cNvSpPr>
            <p:nvPr/>
          </p:nvSpPr>
          <p:spPr bwMode="gray">
            <a:xfrm rot="3597399">
              <a:off x="3428" y="1677"/>
              <a:ext cx="751" cy="662"/>
            </a:xfrm>
            <a:prstGeom prst="triangle">
              <a:avLst>
                <a:gd name="adj" fmla="val 50000"/>
              </a:avLst>
            </a:prstGeom>
            <a:solidFill>
              <a:schemeClr val="folHlink">
                <a:alpha val="50195"/>
              </a:schemeClr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57720" name="AutoShape 8"/>
            <p:cNvSpPr>
              <a:spLocks noChangeArrowheads="1"/>
            </p:cNvSpPr>
            <p:nvPr/>
          </p:nvSpPr>
          <p:spPr bwMode="gray">
            <a:xfrm rot="-7225481">
              <a:off x="1724" y="2648"/>
              <a:ext cx="751" cy="663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50195"/>
              </a:schemeClr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57721" name="AutoShape 9"/>
            <p:cNvSpPr>
              <a:spLocks noChangeArrowheads="1"/>
            </p:cNvSpPr>
            <p:nvPr/>
          </p:nvSpPr>
          <p:spPr bwMode="gray">
            <a:xfrm rot="-3614670">
              <a:off x="1727" y="1673"/>
              <a:ext cx="752" cy="663"/>
            </a:xfrm>
            <a:prstGeom prst="triangle">
              <a:avLst>
                <a:gd name="adj" fmla="val 50000"/>
              </a:avLst>
            </a:prstGeom>
            <a:solidFill>
              <a:schemeClr val="folHlink">
                <a:alpha val="50195"/>
              </a:schemeClr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57722" name="Line 10"/>
            <p:cNvSpPr>
              <a:spLocks noChangeShapeType="1"/>
            </p:cNvSpPr>
            <p:nvPr/>
          </p:nvSpPr>
          <p:spPr bwMode="auto">
            <a:xfrm>
              <a:off x="2147" y="3385"/>
              <a:ext cx="745" cy="0"/>
            </a:xfrm>
            <a:prstGeom prst="line">
              <a:avLst/>
            </a:prstGeom>
            <a:noFill/>
            <a:ln w="9525">
              <a:noFill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7700" name="Rectangle 11"/>
          <p:cNvSpPr>
            <a:spLocks noChangeArrowheads="1"/>
          </p:cNvSpPr>
          <p:nvPr/>
        </p:nvSpPr>
        <p:spPr bwMode="auto">
          <a:xfrm>
            <a:off x="1316038" y="5286375"/>
            <a:ext cx="14843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</p:txBody>
      </p:sp>
      <p:sp>
        <p:nvSpPr>
          <p:cNvPr id="157701" name="Rectangle 12"/>
          <p:cNvSpPr>
            <a:spLocks noChangeArrowheads="1"/>
          </p:cNvSpPr>
          <p:nvPr/>
        </p:nvSpPr>
        <p:spPr bwMode="auto">
          <a:xfrm>
            <a:off x="238125" y="3135313"/>
            <a:ext cx="14843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</p:txBody>
      </p:sp>
      <p:sp>
        <p:nvSpPr>
          <p:cNvPr id="157702" name="Rectangle 13"/>
          <p:cNvSpPr>
            <a:spLocks noChangeArrowheads="1"/>
          </p:cNvSpPr>
          <p:nvPr/>
        </p:nvSpPr>
        <p:spPr bwMode="auto">
          <a:xfrm>
            <a:off x="238125" y="4556125"/>
            <a:ext cx="14843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</p:txBody>
      </p:sp>
      <p:sp>
        <p:nvSpPr>
          <p:cNvPr id="157703" name="Rectangle 14"/>
          <p:cNvSpPr>
            <a:spLocks noChangeArrowheads="1"/>
          </p:cNvSpPr>
          <p:nvPr/>
        </p:nvSpPr>
        <p:spPr bwMode="auto">
          <a:xfrm>
            <a:off x="6592888" y="3133725"/>
            <a:ext cx="14843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</p:txBody>
      </p:sp>
      <p:sp>
        <p:nvSpPr>
          <p:cNvPr id="157704" name="Rectangle 15"/>
          <p:cNvSpPr>
            <a:spLocks noChangeArrowheads="1"/>
          </p:cNvSpPr>
          <p:nvPr/>
        </p:nvSpPr>
        <p:spPr bwMode="auto">
          <a:xfrm>
            <a:off x="6592888" y="4505325"/>
            <a:ext cx="14843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</p:txBody>
      </p:sp>
      <p:sp>
        <p:nvSpPr>
          <p:cNvPr id="157705" name="Rectangle 16"/>
          <p:cNvSpPr>
            <a:spLocks noChangeArrowheads="1"/>
          </p:cNvSpPr>
          <p:nvPr/>
        </p:nvSpPr>
        <p:spPr bwMode="auto">
          <a:xfrm>
            <a:off x="5364163" y="2281238"/>
            <a:ext cx="14843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</p:txBody>
      </p:sp>
      <p:sp>
        <p:nvSpPr>
          <p:cNvPr id="157706" name="AutoShape 17"/>
          <p:cNvSpPr>
            <a:spLocks noChangeArrowheads="1"/>
          </p:cNvSpPr>
          <p:nvPr/>
        </p:nvSpPr>
        <p:spPr bwMode="gray">
          <a:xfrm>
            <a:off x="3030538" y="3081338"/>
            <a:ext cx="2093912" cy="1811337"/>
          </a:xfrm>
          <a:prstGeom prst="hexagon">
            <a:avLst>
              <a:gd name="adj" fmla="val 28900"/>
              <a:gd name="vf" fmla="val 115470"/>
            </a:avLst>
          </a:prstGeom>
          <a:solidFill>
            <a:srgbClr val="C0C0C0">
              <a:alpha val="0"/>
            </a:srgbClr>
          </a:solidFill>
          <a:ln w="9525">
            <a:miter lim="800000"/>
            <a:headEnd/>
            <a:tailEnd/>
          </a:ln>
          <a:scene3d>
            <a:camera prst="legacyPerspectiveFron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57707" name="Line 18"/>
          <p:cNvSpPr>
            <a:spLocks noChangeShapeType="1"/>
          </p:cNvSpPr>
          <p:nvPr/>
        </p:nvSpPr>
        <p:spPr bwMode="auto">
          <a:xfrm>
            <a:off x="2800350" y="5457825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708" name="Line 19"/>
          <p:cNvSpPr>
            <a:spLocks noChangeShapeType="1"/>
          </p:cNvSpPr>
          <p:nvPr/>
        </p:nvSpPr>
        <p:spPr bwMode="auto">
          <a:xfrm flipH="1">
            <a:off x="4135438" y="2451100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709" name="Text Box 20"/>
          <p:cNvSpPr txBox="1">
            <a:spLocks noChangeArrowheads="1"/>
          </p:cNvSpPr>
          <p:nvPr/>
        </p:nvSpPr>
        <p:spPr bwMode="auto">
          <a:xfrm>
            <a:off x="2992438" y="3819525"/>
            <a:ext cx="21129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157710" name="Line 21"/>
          <p:cNvSpPr>
            <a:spLocks noChangeShapeType="1"/>
          </p:cNvSpPr>
          <p:nvPr/>
        </p:nvSpPr>
        <p:spPr bwMode="auto">
          <a:xfrm>
            <a:off x="1722438" y="3286125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711" name="Line 22"/>
          <p:cNvSpPr>
            <a:spLocks noChangeShapeType="1"/>
          </p:cNvSpPr>
          <p:nvPr/>
        </p:nvSpPr>
        <p:spPr bwMode="auto">
          <a:xfrm>
            <a:off x="1722438" y="4705350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712" name="Line 23"/>
          <p:cNvSpPr>
            <a:spLocks noChangeShapeType="1"/>
          </p:cNvSpPr>
          <p:nvPr/>
        </p:nvSpPr>
        <p:spPr bwMode="auto">
          <a:xfrm flipH="1">
            <a:off x="5364163" y="3303588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713" name="Line 24"/>
          <p:cNvSpPr>
            <a:spLocks noChangeShapeType="1"/>
          </p:cNvSpPr>
          <p:nvPr/>
        </p:nvSpPr>
        <p:spPr bwMode="auto">
          <a:xfrm flipH="1">
            <a:off x="5364163" y="4675188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714" name="AutoShape 25"/>
          <p:cNvSpPr>
            <a:spLocks noChangeArrowheads="1"/>
          </p:cNvSpPr>
          <p:nvPr/>
        </p:nvSpPr>
        <p:spPr bwMode="auto">
          <a:xfrm>
            <a:off x="152400" y="1524000"/>
            <a:ext cx="3352800" cy="381000"/>
          </a:xfrm>
          <a:prstGeom prst="roundRect">
            <a:avLst>
              <a:gd name="adj" fmla="val 7574"/>
            </a:avLst>
          </a:prstGeom>
          <a:solidFill>
            <a:schemeClr val="bg1"/>
          </a:solidFill>
          <a:ln w="285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>
                <a:solidFill>
                  <a:schemeClr val="hlink"/>
                </a:solidFill>
              </a:rPr>
              <a:t> </a:t>
            </a:r>
            <a:r>
              <a:rPr lang="en-US" altLang="zh-CN" sz="1400" b="1">
                <a:solidFill>
                  <a:schemeClr val="hlink"/>
                </a:solidFill>
              </a:rPr>
              <a:t>Add your text in here</a:t>
            </a:r>
          </a:p>
        </p:txBody>
      </p:sp>
      <p:sp>
        <p:nvSpPr>
          <p:cNvPr id="157715" name="AutoShape 26"/>
          <p:cNvSpPr>
            <a:spLocks noChangeArrowheads="1"/>
          </p:cNvSpPr>
          <p:nvPr/>
        </p:nvSpPr>
        <p:spPr bwMode="auto">
          <a:xfrm>
            <a:off x="152400" y="1981200"/>
            <a:ext cx="3352800" cy="381000"/>
          </a:xfrm>
          <a:prstGeom prst="roundRect">
            <a:avLst>
              <a:gd name="adj" fmla="val 7574"/>
            </a:avLst>
          </a:prstGeom>
          <a:solidFill>
            <a:schemeClr val="bg1"/>
          </a:solidFill>
          <a:ln w="285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>
                <a:solidFill>
                  <a:schemeClr val="accent2"/>
                </a:solidFill>
              </a:rPr>
              <a:t> </a:t>
            </a:r>
            <a:r>
              <a:rPr lang="en-US" altLang="zh-CN" sz="1400" b="1">
                <a:solidFill>
                  <a:schemeClr val="accent2"/>
                </a:solidFill>
              </a:rPr>
              <a:t>Add your 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58723" name="Oval 3"/>
          <p:cNvSpPr>
            <a:spLocks noChangeArrowheads="1"/>
          </p:cNvSpPr>
          <p:nvPr/>
        </p:nvSpPr>
        <p:spPr bwMode="gray">
          <a:xfrm>
            <a:off x="2066925" y="1893888"/>
            <a:ext cx="3956050" cy="3881437"/>
          </a:xfrm>
          <a:prstGeom prst="ellipse">
            <a:avLst/>
          </a:prstGeom>
          <a:noFill/>
          <a:ln w="12700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8724" name="Oval 4"/>
          <p:cNvSpPr>
            <a:spLocks noChangeArrowheads="1"/>
          </p:cNvSpPr>
          <p:nvPr/>
        </p:nvSpPr>
        <p:spPr bwMode="gray">
          <a:xfrm>
            <a:off x="2284413" y="2100263"/>
            <a:ext cx="3490912" cy="3490912"/>
          </a:xfrm>
          <a:prstGeom prst="ellipse">
            <a:avLst/>
          </a:prstGeom>
          <a:noFill/>
          <a:ln w="12700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8725" name="Oval 5"/>
          <p:cNvSpPr>
            <a:spLocks noChangeArrowheads="1"/>
          </p:cNvSpPr>
          <p:nvPr/>
        </p:nvSpPr>
        <p:spPr bwMode="gray">
          <a:xfrm>
            <a:off x="2500313" y="2427288"/>
            <a:ext cx="2973387" cy="2973387"/>
          </a:xfrm>
          <a:prstGeom prst="ellipse">
            <a:avLst/>
          </a:prstGeom>
          <a:noFill/>
          <a:ln w="12700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8726" name="AutoShape 6"/>
          <p:cNvSpPr>
            <a:spLocks noChangeArrowheads="1"/>
          </p:cNvSpPr>
          <p:nvPr/>
        </p:nvSpPr>
        <p:spPr bwMode="gray">
          <a:xfrm rot="9044363">
            <a:off x="1743075" y="3725863"/>
            <a:ext cx="1871663" cy="1855787"/>
          </a:xfrm>
          <a:prstGeom prst="chevron">
            <a:avLst>
              <a:gd name="adj" fmla="val 28655"/>
            </a:avLst>
          </a:prstGeom>
          <a:solidFill>
            <a:srgbClr val="99CC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58727" name="AutoShape 7"/>
          <p:cNvSpPr>
            <a:spLocks noChangeArrowheads="1"/>
          </p:cNvSpPr>
          <p:nvPr/>
        </p:nvSpPr>
        <p:spPr bwMode="gray">
          <a:xfrm rot="-5400000">
            <a:off x="3021012" y="1531938"/>
            <a:ext cx="1871663" cy="1855788"/>
          </a:xfrm>
          <a:prstGeom prst="chevron">
            <a:avLst>
              <a:gd name="adj" fmla="val 28655"/>
            </a:avLst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635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58728" name="AutoShape 8"/>
          <p:cNvSpPr>
            <a:spLocks noChangeArrowheads="1"/>
          </p:cNvSpPr>
          <p:nvPr/>
        </p:nvSpPr>
        <p:spPr bwMode="gray">
          <a:xfrm rot="1788254">
            <a:off x="4289425" y="3738563"/>
            <a:ext cx="1871663" cy="1855787"/>
          </a:xfrm>
          <a:prstGeom prst="chevron">
            <a:avLst>
              <a:gd name="adj" fmla="val 28655"/>
            </a:avLst>
          </a:prstGeom>
          <a:solidFill>
            <a:schemeClr val="hlink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58729" name="Text Box 9"/>
          <p:cNvSpPr txBox="1">
            <a:spLocks noChangeArrowheads="1"/>
          </p:cNvSpPr>
          <p:nvPr/>
        </p:nvSpPr>
        <p:spPr bwMode="gray">
          <a:xfrm>
            <a:off x="3028950" y="3392488"/>
            <a:ext cx="1855788" cy="1004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9C4A06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is a Design Digital Content &amp; Contents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mall developed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</a:p>
        </p:txBody>
      </p:sp>
      <p:sp>
        <p:nvSpPr>
          <p:cNvPr id="158730" name="Rectangle 10"/>
          <p:cNvSpPr>
            <a:spLocks noChangeArrowheads="1"/>
          </p:cNvSpPr>
          <p:nvPr/>
        </p:nvSpPr>
        <p:spPr bwMode="gray">
          <a:xfrm>
            <a:off x="2932113" y="2274888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FFBFC"/>
                </a:solidFill>
              </a:rPr>
              <a:t>Your text  in here</a:t>
            </a:r>
          </a:p>
        </p:txBody>
      </p:sp>
      <p:sp>
        <p:nvSpPr>
          <p:cNvPr id="158731" name="Rectangle 11"/>
          <p:cNvSpPr>
            <a:spLocks noChangeArrowheads="1"/>
          </p:cNvSpPr>
          <p:nvPr/>
        </p:nvSpPr>
        <p:spPr bwMode="gray">
          <a:xfrm>
            <a:off x="2065338" y="4459288"/>
            <a:ext cx="116046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FFBFC"/>
                </a:solidFill>
              </a:rPr>
              <a:t>Your text </a:t>
            </a:r>
          </a:p>
          <a:p>
            <a:pPr algn="ctr" eaLnBrk="0" hangingPunct="0"/>
            <a:r>
              <a:rPr lang="en-US" altLang="zh-CN" sz="1400">
                <a:solidFill>
                  <a:srgbClr val="FFFBFC"/>
                </a:solidFill>
              </a:rPr>
              <a:t> in here</a:t>
            </a:r>
          </a:p>
        </p:txBody>
      </p:sp>
      <p:sp>
        <p:nvSpPr>
          <p:cNvPr id="158732" name="Rectangle 12"/>
          <p:cNvSpPr>
            <a:spLocks noChangeArrowheads="1"/>
          </p:cNvSpPr>
          <p:nvPr/>
        </p:nvSpPr>
        <p:spPr bwMode="gray">
          <a:xfrm>
            <a:off x="4732338" y="4459288"/>
            <a:ext cx="116046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FFBFC"/>
                </a:solidFill>
              </a:rPr>
              <a:t>Your text </a:t>
            </a:r>
          </a:p>
          <a:p>
            <a:pPr algn="ctr" eaLnBrk="0" hangingPunct="0"/>
            <a:r>
              <a:rPr lang="en-US" altLang="zh-CN" sz="1400">
                <a:solidFill>
                  <a:srgbClr val="FFFBFC"/>
                </a:solidFill>
              </a:rPr>
              <a:t> in here</a:t>
            </a:r>
          </a:p>
        </p:txBody>
      </p:sp>
      <p:sp>
        <p:nvSpPr>
          <p:cNvPr id="158733" name="Text Box 13"/>
          <p:cNvSpPr txBox="1">
            <a:spLocks noChangeArrowheads="1"/>
          </p:cNvSpPr>
          <p:nvPr/>
        </p:nvSpPr>
        <p:spPr bwMode="black">
          <a:xfrm>
            <a:off x="5113338" y="1944688"/>
            <a:ext cx="2209800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en-US" altLang="zh-CN" sz="1400" b="1">
                <a:solidFill>
                  <a:schemeClr val="accent1"/>
                </a:solidFill>
              </a:rPr>
              <a:t>Add your text in here</a:t>
            </a:r>
          </a:p>
          <a:p>
            <a:pPr marL="120650" indent="-120650" eaLnBrk="0" hangingPunct="0">
              <a:buFont typeface="Wingdings" pitchFamily="2" charset="2"/>
              <a:buNone/>
            </a:pPr>
            <a:endParaRPr lang="en-US" altLang="zh-CN" sz="1000" b="1">
              <a:solidFill>
                <a:schemeClr val="accent1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</p:txBody>
      </p:sp>
      <p:sp>
        <p:nvSpPr>
          <p:cNvPr id="158734" name="Text Box 14"/>
          <p:cNvSpPr txBox="1">
            <a:spLocks noChangeArrowheads="1"/>
          </p:cNvSpPr>
          <p:nvPr/>
        </p:nvSpPr>
        <p:spPr bwMode="black">
          <a:xfrm>
            <a:off x="66675" y="3689350"/>
            <a:ext cx="2209800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2"/>
                </a:solidFill>
              </a:rPr>
              <a:t> </a:t>
            </a:r>
            <a:r>
              <a:rPr lang="en-US" altLang="zh-CN" sz="1400" b="1">
                <a:solidFill>
                  <a:schemeClr val="accent2"/>
                </a:solidFill>
              </a:rPr>
              <a:t>Add your text in here</a:t>
            </a:r>
          </a:p>
          <a:p>
            <a:pPr marL="120650" indent="-120650" eaLnBrk="0" hangingPunct="0">
              <a:buFont typeface="Wingdings" pitchFamily="2" charset="2"/>
              <a:buNone/>
            </a:pPr>
            <a:endParaRPr lang="en-US" altLang="zh-CN" sz="1000" b="1">
              <a:solidFill>
                <a:schemeClr val="accent2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</p:txBody>
      </p:sp>
      <p:sp>
        <p:nvSpPr>
          <p:cNvPr id="158735" name="Text Box 15"/>
          <p:cNvSpPr txBox="1">
            <a:spLocks noChangeArrowheads="1"/>
          </p:cNvSpPr>
          <p:nvPr/>
        </p:nvSpPr>
        <p:spPr bwMode="black">
          <a:xfrm>
            <a:off x="6103938" y="4002088"/>
            <a:ext cx="2209800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hlink"/>
                </a:solidFill>
              </a:rPr>
              <a:t> </a:t>
            </a:r>
            <a:r>
              <a:rPr lang="en-US" altLang="zh-CN" sz="1400" b="1">
                <a:solidFill>
                  <a:schemeClr val="hlink"/>
                </a:solidFill>
              </a:rPr>
              <a:t>Add your text in here</a:t>
            </a:r>
          </a:p>
          <a:p>
            <a:pPr marL="120650" indent="-120650" eaLnBrk="0" hangingPunct="0">
              <a:buFont typeface="Wingdings" pitchFamily="2" charset="2"/>
              <a:buNone/>
            </a:pPr>
            <a:endParaRPr lang="en-US" altLang="zh-CN" sz="1000" b="1">
              <a:solidFill>
                <a:schemeClr val="hlink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59747" name="AutoShape 3"/>
          <p:cNvSpPr>
            <a:spLocks noChangeArrowheads="1"/>
          </p:cNvSpPr>
          <p:nvPr/>
        </p:nvSpPr>
        <p:spPr bwMode="gray">
          <a:xfrm>
            <a:off x="228600" y="2362200"/>
            <a:ext cx="7696200" cy="3200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9748" name="Line 4"/>
          <p:cNvSpPr>
            <a:spLocks noChangeShapeType="1"/>
          </p:cNvSpPr>
          <p:nvPr/>
        </p:nvSpPr>
        <p:spPr bwMode="gray">
          <a:xfrm flipH="1">
            <a:off x="2190750" y="4703763"/>
            <a:ext cx="4075113" cy="9525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9749" name="Line 5"/>
          <p:cNvSpPr>
            <a:spLocks noChangeShapeType="1"/>
          </p:cNvSpPr>
          <p:nvPr/>
        </p:nvSpPr>
        <p:spPr bwMode="gray">
          <a:xfrm>
            <a:off x="1730375" y="3263900"/>
            <a:ext cx="4075113" cy="9525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58" name="Oval 6"/>
          <p:cNvSpPr>
            <a:spLocks noChangeArrowheads="1"/>
          </p:cNvSpPr>
          <p:nvPr/>
        </p:nvSpPr>
        <p:spPr bwMode="gray">
          <a:xfrm>
            <a:off x="5575300" y="3273425"/>
            <a:ext cx="1423988" cy="1423988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9751" name="Oval 7"/>
          <p:cNvSpPr>
            <a:spLocks noChangeArrowheads="1"/>
          </p:cNvSpPr>
          <p:nvPr/>
        </p:nvSpPr>
        <p:spPr bwMode="gray">
          <a:xfrm>
            <a:off x="1079500" y="3273425"/>
            <a:ext cx="1423988" cy="1423988"/>
          </a:xfrm>
          <a:prstGeom prst="ellipse">
            <a:avLst/>
          </a:prstGeom>
          <a:gradFill rotWithShape="1">
            <a:gsLst>
              <a:gs pos="0">
                <a:srgbClr val="DBE9F5"/>
              </a:gs>
              <a:gs pos="100000">
                <a:srgbClr val="92BCE2"/>
              </a:gs>
            </a:gsLst>
            <a:path path="shape">
              <a:fillToRect l="50000" t="50000" r="50000" b="50000"/>
            </a:path>
          </a:gradFill>
          <a:ln w="9525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9752" name="AutoShape 8"/>
          <p:cNvSpPr>
            <a:spLocks noChangeArrowheads="1"/>
          </p:cNvSpPr>
          <p:nvPr/>
        </p:nvSpPr>
        <p:spPr bwMode="gray">
          <a:xfrm>
            <a:off x="2157413" y="2582863"/>
            <a:ext cx="1958975" cy="468312"/>
          </a:xfrm>
          <a:prstGeom prst="chevron">
            <a:avLst>
              <a:gd name="adj" fmla="val 43225"/>
            </a:avLst>
          </a:prstGeom>
          <a:solidFill>
            <a:srgbClr val="FFFFFF">
              <a:alpha val="50195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9753" name="AutoShape 9"/>
          <p:cNvSpPr>
            <a:spLocks noChangeArrowheads="1"/>
          </p:cNvSpPr>
          <p:nvPr/>
        </p:nvSpPr>
        <p:spPr bwMode="gray">
          <a:xfrm>
            <a:off x="4116388" y="2582863"/>
            <a:ext cx="1958975" cy="468312"/>
          </a:xfrm>
          <a:prstGeom prst="chevron">
            <a:avLst>
              <a:gd name="adj" fmla="val 43225"/>
            </a:avLst>
          </a:prstGeom>
          <a:solidFill>
            <a:srgbClr val="FFFFFF">
              <a:alpha val="50195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9754" name="Group 10"/>
          <p:cNvGrpSpPr>
            <a:grpSpLocks/>
          </p:cNvGrpSpPr>
          <p:nvPr/>
        </p:nvGrpSpPr>
        <p:grpSpPr bwMode="auto">
          <a:xfrm>
            <a:off x="5230813" y="2582863"/>
            <a:ext cx="2459037" cy="2765425"/>
            <a:chOff x="3340" y="1301"/>
            <a:chExt cx="1549" cy="1742"/>
          </a:xfrm>
        </p:grpSpPr>
        <p:sp>
          <p:nvSpPr>
            <p:cNvPr id="159767" name="AutoShape 11"/>
            <p:cNvSpPr>
              <a:spLocks noChangeArrowheads="1"/>
            </p:cNvSpPr>
            <p:nvPr/>
          </p:nvSpPr>
          <p:spPr bwMode="gray">
            <a:xfrm rot="5400000">
              <a:off x="3244" y="1397"/>
              <a:ext cx="1742" cy="154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847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695" y="11280"/>
                  </a:moveTo>
                  <a:cubicBezTo>
                    <a:pt x="3684" y="11120"/>
                    <a:pt x="3679" y="10960"/>
                    <a:pt x="3679" y="10800"/>
                  </a:cubicBezTo>
                  <a:cubicBezTo>
                    <a:pt x="3679" y="6867"/>
                    <a:pt x="6867" y="3679"/>
                    <a:pt x="10800" y="3679"/>
                  </a:cubicBezTo>
                  <a:cubicBezTo>
                    <a:pt x="14732" y="3679"/>
                    <a:pt x="17921" y="6867"/>
                    <a:pt x="17921" y="10800"/>
                  </a:cubicBezTo>
                  <a:cubicBezTo>
                    <a:pt x="17921" y="10960"/>
                    <a:pt x="17915" y="11120"/>
                    <a:pt x="17904" y="11280"/>
                  </a:cubicBezTo>
                  <a:lnTo>
                    <a:pt x="21575" y="11529"/>
                  </a:lnTo>
                  <a:cubicBezTo>
                    <a:pt x="21591" y="11286"/>
                    <a:pt x="21600" y="11043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1043"/>
                    <a:pt x="8" y="11286"/>
                    <a:pt x="24" y="11529"/>
                  </a:cubicBezTo>
                  <a:close/>
                </a:path>
              </a:pathLst>
            </a:cu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9768" name="AutoShape 12"/>
            <p:cNvSpPr>
              <a:spLocks noChangeArrowheads="1"/>
            </p:cNvSpPr>
            <p:nvPr/>
          </p:nvSpPr>
          <p:spPr bwMode="gray">
            <a:xfrm>
              <a:off x="3872" y="1303"/>
              <a:ext cx="411" cy="295"/>
            </a:xfrm>
            <a:prstGeom prst="chevron">
              <a:avLst>
                <a:gd name="adj" fmla="val 44744"/>
              </a:avLst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9769" name="AutoShape 13"/>
            <p:cNvSpPr>
              <a:spLocks noChangeArrowheads="1"/>
            </p:cNvSpPr>
            <p:nvPr/>
          </p:nvSpPr>
          <p:spPr bwMode="gray">
            <a:xfrm rot="10800000">
              <a:off x="3891" y="2745"/>
              <a:ext cx="314" cy="295"/>
            </a:xfrm>
            <a:prstGeom prst="chevron">
              <a:avLst>
                <a:gd name="adj" fmla="val 44069"/>
              </a:avLst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9755" name="AutoShape 14"/>
          <p:cNvSpPr>
            <a:spLocks noChangeArrowheads="1"/>
          </p:cNvSpPr>
          <p:nvPr/>
        </p:nvSpPr>
        <p:spPr bwMode="gray">
          <a:xfrm flipH="1">
            <a:off x="2259013" y="4878388"/>
            <a:ext cx="3889375" cy="468312"/>
          </a:xfrm>
          <a:prstGeom prst="chevron">
            <a:avLst>
              <a:gd name="adj" fmla="val 47562"/>
            </a:avLst>
          </a:prstGeom>
          <a:solidFill>
            <a:srgbClr val="E8BD5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9756" name="Group 15"/>
          <p:cNvGrpSpPr>
            <a:grpSpLocks/>
          </p:cNvGrpSpPr>
          <p:nvPr/>
        </p:nvGrpSpPr>
        <p:grpSpPr bwMode="auto">
          <a:xfrm>
            <a:off x="390525" y="2586038"/>
            <a:ext cx="2459038" cy="2767012"/>
            <a:chOff x="533" y="1485"/>
            <a:chExt cx="1549" cy="1743"/>
          </a:xfrm>
        </p:grpSpPr>
        <p:sp>
          <p:nvSpPr>
            <p:cNvPr id="159764" name="AutoShape 16"/>
            <p:cNvSpPr>
              <a:spLocks noChangeArrowheads="1"/>
            </p:cNvSpPr>
            <p:nvPr/>
          </p:nvSpPr>
          <p:spPr bwMode="gray">
            <a:xfrm rot="16200000" flipH="1">
              <a:off x="437" y="1581"/>
              <a:ext cx="1742" cy="154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912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695" y="11670"/>
                  </a:moveTo>
                  <a:cubicBezTo>
                    <a:pt x="3659" y="11382"/>
                    <a:pt x="3642" y="11091"/>
                    <a:pt x="3642" y="10800"/>
                  </a:cubicBezTo>
                  <a:cubicBezTo>
                    <a:pt x="3642" y="6846"/>
                    <a:pt x="6846" y="3642"/>
                    <a:pt x="10800" y="3642"/>
                  </a:cubicBezTo>
                  <a:cubicBezTo>
                    <a:pt x="14753" y="3642"/>
                    <a:pt x="17958" y="6846"/>
                    <a:pt x="17958" y="10800"/>
                  </a:cubicBezTo>
                  <a:cubicBezTo>
                    <a:pt x="17958" y="11091"/>
                    <a:pt x="17940" y="11382"/>
                    <a:pt x="17904" y="11670"/>
                  </a:cubicBezTo>
                  <a:lnTo>
                    <a:pt x="21519" y="12114"/>
                  </a:lnTo>
                  <a:cubicBezTo>
                    <a:pt x="21573" y="11678"/>
                    <a:pt x="21600" y="1123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1239"/>
                    <a:pt x="26" y="11678"/>
                    <a:pt x="80" y="12114"/>
                  </a:cubicBezTo>
                  <a:close/>
                </a:path>
              </a:pathLst>
            </a:cu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9765" name="AutoShape 17"/>
            <p:cNvSpPr>
              <a:spLocks noChangeArrowheads="1"/>
            </p:cNvSpPr>
            <p:nvPr/>
          </p:nvSpPr>
          <p:spPr bwMode="gray">
            <a:xfrm>
              <a:off x="1235" y="1487"/>
              <a:ext cx="411" cy="295"/>
            </a:xfrm>
            <a:prstGeom prst="chevron">
              <a:avLst>
                <a:gd name="adj" fmla="val 44744"/>
              </a:avLst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9766" name="AutoShape 18"/>
            <p:cNvSpPr>
              <a:spLocks noChangeArrowheads="1"/>
            </p:cNvSpPr>
            <p:nvPr/>
          </p:nvSpPr>
          <p:spPr bwMode="gray">
            <a:xfrm rot="10800000">
              <a:off x="1223" y="2933"/>
              <a:ext cx="499" cy="295"/>
            </a:xfrm>
            <a:prstGeom prst="chevron">
              <a:avLst>
                <a:gd name="adj" fmla="val 46783"/>
              </a:avLst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9757" name="Rectangle 19"/>
          <p:cNvSpPr>
            <a:spLocks noChangeArrowheads="1"/>
          </p:cNvSpPr>
          <p:nvPr/>
        </p:nvSpPr>
        <p:spPr bwMode="gray">
          <a:xfrm>
            <a:off x="3479800" y="4933950"/>
            <a:ext cx="12731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159758" name="Rectangle 20"/>
          <p:cNvSpPr>
            <a:spLocks noChangeArrowheads="1"/>
          </p:cNvSpPr>
          <p:nvPr/>
        </p:nvSpPr>
        <p:spPr bwMode="gray">
          <a:xfrm>
            <a:off x="2503488" y="2628900"/>
            <a:ext cx="12731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159759" name="Rectangle 21"/>
          <p:cNvSpPr>
            <a:spLocks noChangeArrowheads="1"/>
          </p:cNvSpPr>
          <p:nvPr/>
        </p:nvSpPr>
        <p:spPr bwMode="gray">
          <a:xfrm>
            <a:off x="4465638" y="2628900"/>
            <a:ext cx="12731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159760" name="Rectangle 22"/>
          <p:cNvSpPr>
            <a:spLocks noChangeArrowheads="1"/>
          </p:cNvSpPr>
          <p:nvPr/>
        </p:nvSpPr>
        <p:spPr bwMode="gray">
          <a:xfrm>
            <a:off x="1079500" y="3798888"/>
            <a:ext cx="142398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/>
              <a:t>Title</a:t>
            </a:r>
          </a:p>
        </p:txBody>
      </p:sp>
      <p:sp>
        <p:nvSpPr>
          <p:cNvPr id="159761" name="Rectangle 23"/>
          <p:cNvSpPr>
            <a:spLocks noChangeArrowheads="1"/>
          </p:cNvSpPr>
          <p:nvPr/>
        </p:nvSpPr>
        <p:spPr bwMode="gray">
          <a:xfrm>
            <a:off x="5572125" y="3798888"/>
            <a:ext cx="142398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/>
              <a:t>Title</a:t>
            </a:r>
          </a:p>
        </p:txBody>
      </p:sp>
      <p:sp>
        <p:nvSpPr>
          <p:cNvPr id="159762" name="Text Box 24"/>
          <p:cNvSpPr txBox="1">
            <a:spLocks noChangeArrowheads="1"/>
          </p:cNvSpPr>
          <p:nvPr/>
        </p:nvSpPr>
        <p:spPr bwMode="gray">
          <a:xfrm>
            <a:off x="2630488" y="3657600"/>
            <a:ext cx="2819400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159763" name="Rectangle 25"/>
          <p:cNvSpPr>
            <a:spLocks noChangeArrowheads="1"/>
          </p:cNvSpPr>
          <p:nvPr/>
        </p:nvSpPr>
        <p:spPr bwMode="gray">
          <a:xfrm>
            <a:off x="1676400" y="1676400"/>
            <a:ext cx="472440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chemeClr val="tx2"/>
                </a:solidFill>
              </a:rPr>
              <a:t>ThemeGallery</a:t>
            </a:r>
            <a:r>
              <a:rPr lang="en-US" altLang="zh-CN" sz="1400" b="1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pic>
        <p:nvPicPr>
          <p:cNvPr id="160771" name="Picture 3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63" y="2708275"/>
            <a:ext cx="230981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2" name="Arc 4"/>
          <p:cNvSpPr>
            <a:spLocks/>
          </p:cNvSpPr>
          <p:nvPr/>
        </p:nvSpPr>
        <p:spPr bwMode="gray">
          <a:xfrm rot="5400000" flipH="1" flipV="1">
            <a:off x="3381375" y="3267075"/>
            <a:ext cx="2279650" cy="1174750"/>
          </a:xfrm>
          <a:custGeom>
            <a:avLst/>
            <a:gdLst>
              <a:gd name="T0" fmla="*/ 0 w 43192"/>
              <a:gd name="T1" fmla="*/ 2147483647 h 21809"/>
              <a:gd name="T2" fmla="*/ 2147483647 w 43192"/>
              <a:gd name="T3" fmla="*/ 2147483647 h 21809"/>
              <a:gd name="T4" fmla="*/ 2147483647 w 43192"/>
              <a:gd name="T5" fmla="*/ 2147483647 h 21809"/>
              <a:gd name="T6" fmla="*/ 0 60000 65536"/>
              <a:gd name="T7" fmla="*/ 0 60000 65536"/>
              <a:gd name="T8" fmla="*/ 0 60000 65536"/>
              <a:gd name="T9" fmla="*/ 0 w 43192"/>
              <a:gd name="T10" fmla="*/ 0 h 21809"/>
              <a:gd name="T11" fmla="*/ 43192 w 43192"/>
              <a:gd name="T12" fmla="*/ 21809 h 218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2" h="21809" fill="none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</a:path>
              <a:path w="43192" h="21809" stroke="0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  <a:lnTo>
                  <a:pt x="21592" y="21600"/>
                </a:lnTo>
                <a:close/>
              </a:path>
            </a:pathLst>
          </a:custGeom>
          <a:solidFill>
            <a:schemeClr val="accent1">
              <a:alpha val="85881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773" name="Arc 5"/>
          <p:cNvSpPr>
            <a:spLocks/>
          </p:cNvSpPr>
          <p:nvPr/>
        </p:nvSpPr>
        <p:spPr bwMode="ltGray">
          <a:xfrm rot="-5109568" flipH="1" flipV="1">
            <a:off x="4482307" y="3283743"/>
            <a:ext cx="2279650" cy="1230313"/>
          </a:xfrm>
          <a:custGeom>
            <a:avLst/>
            <a:gdLst>
              <a:gd name="T0" fmla="*/ 520465552 w 43180"/>
              <a:gd name="T1" fmla="*/ 2147483647 h 23297"/>
              <a:gd name="T2" fmla="*/ 2147483647 w 43180"/>
              <a:gd name="T3" fmla="*/ 2147483647 h 23297"/>
              <a:gd name="T4" fmla="*/ 2147483647 w 43180"/>
              <a:gd name="T5" fmla="*/ 2147483647 h 23297"/>
              <a:gd name="T6" fmla="*/ 0 60000 65536"/>
              <a:gd name="T7" fmla="*/ 0 60000 65536"/>
              <a:gd name="T8" fmla="*/ 0 60000 65536"/>
              <a:gd name="T9" fmla="*/ 0 w 43180"/>
              <a:gd name="T10" fmla="*/ 0 h 23297"/>
              <a:gd name="T11" fmla="*/ 43180 w 43180"/>
              <a:gd name="T12" fmla="*/ 23297 h 232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80" h="23297" fill="none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</a:path>
              <a:path w="43180" h="23297" stroke="0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>
              <a:alpha val="98822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60774" name="Group 6"/>
          <p:cNvGrpSpPr>
            <a:grpSpLocks/>
          </p:cNvGrpSpPr>
          <p:nvPr/>
        </p:nvGrpSpPr>
        <p:grpSpPr bwMode="auto">
          <a:xfrm rot="-3733502" flipH="1" flipV="1">
            <a:off x="4599782" y="4256881"/>
            <a:ext cx="2005012" cy="485775"/>
            <a:chOff x="2532" y="1051"/>
            <a:chExt cx="893" cy="246"/>
          </a:xfrm>
        </p:grpSpPr>
        <p:grpSp>
          <p:nvGrpSpPr>
            <p:cNvPr id="160812" name="Group 7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60818" name="AutoShape 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0819" name="AutoShape 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0820" name="AutoShape 1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0821" name="AutoShape 1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0813" name="Group 12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60814" name="AutoShape 1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0815" name="AutoShape 1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0816" name="AutoShape 1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0817" name="AutoShape 1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0775" name="Text Box 17"/>
          <p:cNvSpPr txBox="1">
            <a:spLocks noChangeArrowheads="1"/>
          </p:cNvSpPr>
          <p:nvPr/>
        </p:nvSpPr>
        <p:spPr bwMode="auto">
          <a:xfrm>
            <a:off x="4167188" y="3689350"/>
            <a:ext cx="912812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b="1">
                <a:solidFill>
                  <a:srgbClr val="292929"/>
                </a:solidFill>
              </a:rPr>
              <a:t>Add your text in here</a:t>
            </a:r>
          </a:p>
        </p:txBody>
      </p:sp>
      <p:sp>
        <p:nvSpPr>
          <p:cNvPr id="160776" name="Text Box 18"/>
          <p:cNvSpPr txBox="1">
            <a:spLocks noChangeArrowheads="1"/>
          </p:cNvSpPr>
          <p:nvPr/>
        </p:nvSpPr>
        <p:spPr bwMode="auto">
          <a:xfrm>
            <a:off x="5167313" y="3343275"/>
            <a:ext cx="912812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b="1">
                <a:solidFill>
                  <a:srgbClr val="292929"/>
                </a:solidFill>
              </a:rPr>
              <a:t>Add your text in here</a:t>
            </a:r>
          </a:p>
        </p:txBody>
      </p:sp>
      <p:sp>
        <p:nvSpPr>
          <p:cNvPr id="160777" name="Line 19"/>
          <p:cNvSpPr>
            <a:spLocks noChangeShapeType="1"/>
          </p:cNvSpPr>
          <p:nvPr/>
        </p:nvSpPr>
        <p:spPr bwMode="auto">
          <a:xfrm>
            <a:off x="3614738" y="3122613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778" name="Line 20"/>
          <p:cNvSpPr>
            <a:spLocks noChangeShapeType="1"/>
          </p:cNvSpPr>
          <p:nvPr/>
        </p:nvSpPr>
        <p:spPr bwMode="auto">
          <a:xfrm flipV="1">
            <a:off x="3686175" y="4814888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779" name="Line 21"/>
          <p:cNvSpPr>
            <a:spLocks noChangeShapeType="1"/>
          </p:cNvSpPr>
          <p:nvPr/>
        </p:nvSpPr>
        <p:spPr bwMode="auto">
          <a:xfrm rot="18903867" flipV="1">
            <a:off x="4413250" y="5168900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780" name="Line 22"/>
          <p:cNvSpPr>
            <a:spLocks noChangeShapeType="1"/>
          </p:cNvSpPr>
          <p:nvPr/>
        </p:nvSpPr>
        <p:spPr bwMode="auto">
          <a:xfrm rot="2103433" flipV="1">
            <a:off x="3490913" y="4016375"/>
            <a:ext cx="249237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781" name="Line 23"/>
          <p:cNvSpPr>
            <a:spLocks noChangeShapeType="1"/>
          </p:cNvSpPr>
          <p:nvPr/>
        </p:nvSpPr>
        <p:spPr bwMode="auto">
          <a:xfrm rot="-6456755" flipH="1" flipV="1">
            <a:off x="5518150" y="2541588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782" name="Line 24"/>
          <p:cNvSpPr>
            <a:spLocks noChangeShapeType="1"/>
          </p:cNvSpPr>
          <p:nvPr/>
        </p:nvSpPr>
        <p:spPr bwMode="auto">
          <a:xfrm rot="4384254" flipH="1">
            <a:off x="6275388" y="4414838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783" name="Line 25"/>
          <p:cNvSpPr>
            <a:spLocks noChangeShapeType="1"/>
          </p:cNvSpPr>
          <p:nvPr/>
        </p:nvSpPr>
        <p:spPr bwMode="auto">
          <a:xfrm rot="120645" flipH="1">
            <a:off x="6154738" y="2898775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5674" name="AutoShape 26"/>
          <p:cNvSpPr>
            <a:spLocks noChangeArrowheads="1"/>
          </p:cNvSpPr>
          <p:nvPr/>
        </p:nvSpPr>
        <p:spPr bwMode="gray">
          <a:xfrm>
            <a:off x="2162175" y="2662238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5675" name="AutoShape 27"/>
          <p:cNvSpPr>
            <a:spLocks noChangeArrowheads="1"/>
          </p:cNvSpPr>
          <p:nvPr/>
        </p:nvSpPr>
        <p:spPr bwMode="gray">
          <a:xfrm>
            <a:off x="2195513" y="2701925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96001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5676" name="AutoShape 28"/>
          <p:cNvSpPr>
            <a:spLocks noChangeArrowheads="1"/>
          </p:cNvSpPr>
          <p:nvPr/>
        </p:nvSpPr>
        <p:spPr bwMode="gray">
          <a:xfrm flipH="1">
            <a:off x="5010150" y="1609725"/>
            <a:ext cx="1382713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5677" name="AutoShape 29"/>
          <p:cNvSpPr>
            <a:spLocks noChangeArrowheads="1"/>
          </p:cNvSpPr>
          <p:nvPr/>
        </p:nvSpPr>
        <p:spPr bwMode="gray">
          <a:xfrm flipH="1">
            <a:off x="5046663" y="1647825"/>
            <a:ext cx="1300162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70000"/>
                </a:schemeClr>
              </a:gs>
              <a:gs pos="100000">
                <a:schemeClr val="folHlink">
                  <a:gamma/>
                  <a:shade val="81961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0788" name="Rectangle 30"/>
          <p:cNvSpPr>
            <a:spLocks noChangeArrowheads="1"/>
          </p:cNvSpPr>
          <p:nvPr/>
        </p:nvSpPr>
        <p:spPr bwMode="auto">
          <a:xfrm>
            <a:off x="2544763" y="2822575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60789" name="Rectangle 31"/>
          <p:cNvSpPr>
            <a:spLocks noChangeArrowheads="1"/>
          </p:cNvSpPr>
          <p:nvPr/>
        </p:nvSpPr>
        <p:spPr bwMode="auto">
          <a:xfrm>
            <a:off x="5419725" y="1792288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55680" name="AutoShape 32"/>
          <p:cNvSpPr>
            <a:spLocks noChangeArrowheads="1"/>
          </p:cNvSpPr>
          <p:nvPr/>
        </p:nvSpPr>
        <p:spPr bwMode="gray">
          <a:xfrm>
            <a:off x="2005013" y="3778250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5681" name="AutoShape 33"/>
          <p:cNvSpPr>
            <a:spLocks noChangeArrowheads="1"/>
          </p:cNvSpPr>
          <p:nvPr/>
        </p:nvSpPr>
        <p:spPr bwMode="gray">
          <a:xfrm>
            <a:off x="2038350" y="3817938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96001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0792" name="Rectangle 34"/>
          <p:cNvSpPr>
            <a:spLocks noChangeArrowheads="1"/>
          </p:cNvSpPr>
          <p:nvPr/>
        </p:nvSpPr>
        <p:spPr bwMode="auto">
          <a:xfrm>
            <a:off x="2387600" y="3938588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55683" name="AutoShape 35"/>
          <p:cNvSpPr>
            <a:spLocks noChangeArrowheads="1"/>
          </p:cNvSpPr>
          <p:nvPr/>
        </p:nvSpPr>
        <p:spPr bwMode="gray">
          <a:xfrm>
            <a:off x="2301875" y="4864100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5684" name="AutoShape 36"/>
          <p:cNvSpPr>
            <a:spLocks noChangeArrowheads="1"/>
          </p:cNvSpPr>
          <p:nvPr/>
        </p:nvSpPr>
        <p:spPr bwMode="gray">
          <a:xfrm>
            <a:off x="2335213" y="4903788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96001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0795" name="Rectangle 37"/>
          <p:cNvSpPr>
            <a:spLocks noChangeArrowheads="1"/>
          </p:cNvSpPr>
          <p:nvPr/>
        </p:nvSpPr>
        <p:spPr bwMode="auto">
          <a:xfrm>
            <a:off x="2684463" y="5024438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55686" name="AutoShape 38"/>
          <p:cNvSpPr>
            <a:spLocks noChangeArrowheads="1"/>
          </p:cNvSpPr>
          <p:nvPr/>
        </p:nvSpPr>
        <p:spPr bwMode="gray">
          <a:xfrm>
            <a:off x="3771900" y="5494338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5687" name="AutoShape 39"/>
          <p:cNvSpPr>
            <a:spLocks noChangeArrowheads="1"/>
          </p:cNvSpPr>
          <p:nvPr/>
        </p:nvSpPr>
        <p:spPr bwMode="gray">
          <a:xfrm>
            <a:off x="3805238" y="5534025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96001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0798" name="Rectangle 40"/>
          <p:cNvSpPr>
            <a:spLocks noChangeArrowheads="1"/>
          </p:cNvSpPr>
          <p:nvPr/>
        </p:nvSpPr>
        <p:spPr bwMode="auto">
          <a:xfrm>
            <a:off x="4154488" y="5654675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55689" name="AutoShape 41"/>
          <p:cNvSpPr>
            <a:spLocks noChangeArrowheads="1"/>
          </p:cNvSpPr>
          <p:nvPr/>
        </p:nvSpPr>
        <p:spPr bwMode="gray">
          <a:xfrm flipH="1">
            <a:off x="6423025" y="2344738"/>
            <a:ext cx="1382713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5690" name="AutoShape 42"/>
          <p:cNvSpPr>
            <a:spLocks noChangeArrowheads="1"/>
          </p:cNvSpPr>
          <p:nvPr/>
        </p:nvSpPr>
        <p:spPr bwMode="gray">
          <a:xfrm flipH="1">
            <a:off x="6459538" y="2382838"/>
            <a:ext cx="1300162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70000"/>
                </a:schemeClr>
              </a:gs>
              <a:gs pos="100000">
                <a:schemeClr val="folHlink">
                  <a:gamma/>
                  <a:shade val="84706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0801" name="Rectangle 43"/>
          <p:cNvSpPr>
            <a:spLocks noChangeArrowheads="1"/>
          </p:cNvSpPr>
          <p:nvPr/>
        </p:nvSpPr>
        <p:spPr bwMode="auto">
          <a:xfrm>
            <a:off x="6832600" y="2527300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55692" name="AutoShape 44"/>
          <p:cNvSpPr>
            <a:spLocks noChangeArrowheads="1"/>
          </p:cNvSpPr>
          <p:nvPr/>
        </p:nvSpPr>
        <p:spPr bwMode="gray">
          <a:xfrm flipH="1">
            <a:off x="6846888" y="3411538"/>
            <a:ext cx="1382712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5693" name="AutoShape 45"/>
          <p:cNvSpPr>
            <a:spLocks noChangeArrowheads="1"/>
          </p:cNvSpPr>
          <p:nvPr/>
        </p:nvSpPr>
        <p:spPr bwMode="gray">
          <a:xfrm flipH="1">
            <a:off x="6883400" y="3449638"/>
            <a:ext cx="1300163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70000"/>
                </a:schemeClr>
              </a:gs>
              <a:gs pos="100000">
                <a:schemeClr val="folHlink">
                  <a:gamma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0804" name="Rectangle 46"/>
          <p:cNvSpPr>
            <a:spLocks noChangeArrowheads="1"/>
          </p:cNvSpPr>
          <p:nvPr/>
        </p:nvSpPr>
        <p:spPr bwMode="auto">
          <a:xfrm>
            <a:off x="7256463" y="3594100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55695" name="AutoShape 47"/>
          <p:cNvSpPr>
            <a:spLocks noChangeArrowheads="1"/>
          </p:cNvSpPr>
          <p:nvPr/>
        </p:nvSpPr>
        <p:spPr bwMode="gray">
          <a:xfrm flipH="1">
            <a:off x="6577013" y="4432300"/>
            <a:ext cx="1382712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5696" name="AutoShape 48"/>
          <p:cNvSpPr>
            <a:spLocks noChangeArrowheads="1"/>
          </p:cNvSpPr>
          <p:nvPr/>
        </p:nvSpPr>
        <p:spPr bwMode="gray">
          <a:xfrm flipH="1">
            <a:off x="6613525" y="4470400"/>
            <a:ext cx="1300163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70000"/>
                </a:schemeClr>
              </a:gs>
              <a:gs pos="100000">
                <a:schemeClr val="folHlink">
                  <a:gamma/>
                  <a:shade val="84706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0807" name="Rectangle 49"/>
          <p:cNvSpPr>
            <a:spLocks noChangeArrowheads="1"/>
          </p:cNvSpPr>
          <p:nvPr/>
        </p:nvSpPr>
        <p:spPr bwMode="auto">
          <a:xfrm>
            <a:off x="6986588" y="4614863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60808" name="Line 50"/>
          <p:cNvSpPr>
            <a:spLocks noChangeShapeType="1"/>
          </p:cNvSpPr>
          <p:nvPr/>
        </p:nvSpPr>
        <p:spPr bwMode="auto">
          <a:xfrm rot="2147097" flipH="1">
            <a:off x="6462713" y="3648075"/>
            <a:ext cx="249237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60809" name="Group 51"/>
          <p:cNvGrpSpPr>
            <a:grpSpLocks/>
          </p:cNvGrpSpPr>
          <p:nvPr/>
        </p:nvGrpSpPr>
        <p:grpSpPr bwMode="auto">
          <a:xfrm>
            <a:off x="381000" y="1539875"/>
            <a:ext cx="4191000" cy="762000"/>
            <a:chOff x="144" y="1104"/>
            <a:chExt cx="2640" cy="480"/>
          </a:xfrm>
        </p:grpSpPr>
        <p:sp>
          <p:nvSpPr>
            <p:cNvPr id="155700" name="AutoShape 52"/>
            <p:cNvSpPr>
              <a:spLocks noChangeArrowheads="1"/>
            </p:cNvSpPr>
            <p:nvPr/>
          </p:nvSpPr>
          <p:spPr bwMode="auto">
            <a:xfrm>
              <a:off x="144" y="1104"/>
              <a:ext cx="2640" cy="480"/>
            </a:xfrm>
            <a:prstGeom prst="wedgeRectCallout">
              <a:avLst>
                <a:gd name="adj1" fmla="val 40907"/>
                <a:gd name="adj2" fmla="val 11125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0811" name="Rectangle 53"/>
            <p:cNvSpPr>
              <a:spLocks noChangeArrowheads="1"/>
            </p:cNvSpPr>
            <p:nvPr/>
          </p:nvSpPr>
          <p:spPr bwMode="auto">
            <a:xfrm>
              <a:off x="240" y="1200"/>
              <a:ext cx="2544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400" b="1">
                  <a:solidFill>
                    <a:schemeClr val="tx2"/>
                  </a:solidFill>
                </a:rPr>
                <a:t>ThemeGallery</a:t>
              </a:r>
              <a:r>
                <a:rPr lang="en-US" altLang="zh-CN" sz="1400">
                  <a:solidFill>
                    <a:schemeClr val="tx2"/>
                  </a:solidFill>
                </a:rPr>
                <a:t>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3-D Pie Chart</a:t>
            </a:r>
          </a:p>
        </p:txBody>
      </p:sp>
      <p:sp>
        <p:nvSpPr>
          <p:cNvPr id="166915" name="AutoShape 3"/>
          <p:cNvSpPr>
            <a:spLocks noChangeArrowheads="1"/>
          </p:cNvSpPr>
          <p:nvPr/>
        </p:nvSpPr>
        <p:spPr bwMode="gray">
          <a:xfrm>
            <a:off x="1143000" y="1981200"/>
            <a:ext cx="3833813" cy="3833813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66667"/>
                  <a:invGamma/>
                  <a:alpha val="12000"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6667"/>
                  <a:invGamma/>
                  <a:alpha val="12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6916" name="Oval 4"/>
          <p:cNvSpPr>
            <a:spLocks noChangeArrowheads="1"/>
          </p:cNvSpPr>
          <p:nvPr/>
        </p:nvSpPr>
        <p:spPr bwMode="gray">
          <a:xfrm>
            <a:off x="1447800" y="2286000"/>
            <a:ext cx="3200400" cy="32004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3529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6917" name="AutoShape 5"/>
          <p:cNvSpPr>
            <a:spLocks noChangeArrowheads="1"/>
          </p:cNvSpPr>
          <p:nvPr/>
        </p:nvSpPr>
        <p:spPr bwMode="gray">
          <a:xfrm>
            <a:off x="3852863" y="2311400"/>
            <a:ext cx="3781425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161798" name="AutoShape 6"/>
          <p:cNvSpPr>
            <a:spLocks noChangeArrowheads="1"/>
          </p:cNvSpPr>
          <p:nvPr/>
        </p:nvSpPr>
        <p:spPr bwMode="gray">
          <a:xfrm>
            <a:off x="4183063" y="2973388"/>
            <a:ext cx="3781425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166919" name="AutoShape 7"/>
          <p:cNvSpPr>
            <a:spLocks noChangeArrowheads="1"/>
          </p:cNvSpPr>
          <p:nvPr/>
        </p:nvSpPr>
        <p:spPr bwMode="gray">
          <a:xfrm>
            <a:off x="4449763" y="3633788"/>
            <a:ext cx="3779837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161800" name="AutoShape 8"/>
          <p:cNvSpPr>
            <a:spLocks noChangeArrowheads="1"/>
          </p:cNvSpPr>
          <p:nvPr/>
        </p:nvSpPr>
        <p:spPr bwMode="gray">
          <a:xfrm>
            <a:off x="4183063" y="4294188"/>
            <a:ext cx="3781425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</a:rPr>
              <a:t>Add your text</a:t>
            </a:r>
          </a:p>
        </p:txBody>
      </p:sp>
      <p:sp>
        <p:nvSpPr>
          <p:cNvPr id="166921" name="AutoShape 9"/>
          <p:cNvSpPr>
            <a:spLocks noChangeArrowheads="1"/>
          </p:cNvSpPr>
          <p:nvPr/>
        </p:nvSpPr>
        <p:spPr bwMode="gray">
          <a:xfrm>
            <a:off x="3852863" y="4956175"/>
            <a:ext cx="3781425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166922" name="Text Box 10"/>
          <p:cNvSpPr txBox="1">
            <a:spLocks noChangeArrowheads="1"/>
          </p:cNvSpPr>
          <p:nvPr/>
        </p:nvSpPr>
        <p:spPr bwMode="gray">
          <a:xfrm>
            <a:off x="2286000" y="3048000"/>
            <a:ext cx="1536700" cy="155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Your</a:t>
            </a:r>
          </a:p>
          <a:p>
            <a:pPr algn="ctr" eaLnBrk="0" hangingPunct="0">
              <a:defRPr/>
            </a:pPr>
            <a:r>
              <a:rPr lang="en-US" altLang="zh-CN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Slogan</a:t>
            </a:r>
          </a:p>
          <a:p>
            <a:pPr algn="ctr" eaLnBrk="0" hangingPunct="0">
              <a:defRPr/>
            </a:pPr>
            <a:r>
              <a:rPr lang="en-US" altLang="zh-CN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Marketing Diagram</a:t>
            </a:r>
          </a:p>
        </p:txBody>
      </p:sp>
      <p:sp>
        <p:nvSpPr>
          <p:cNvPr id="162819" name="Freeform 3"/>
          <p:cNvSpPr>
            <a:spLocks/>
          </p:cNvSpPr>
          <p:nvPr/>
        </p:nvSpPr>
        <p:spPr bwMode="gray">
          <a:xfrm>
            <a:off x="3192463" y="1793875"/>
            <a:ext cx="2943225" cy="1219200"/>
          </a:xfrm>
          <a:custGeom>
            <a:avLst/>
            <a:gdLst>
              <a:gd name="T0" fmla="*/ 0 w 1854"/>
              <a:gd name="T1" fmla="*/ 2147483647 h 768"/>
              <a:gd name="T2" fmla="*/ 2147483647 w 1854"/>
              <a:gd name="T3" fmla="*/ 2147483647 h 768"/>
              <a:gd name="T4" fmla="*/ 2147483647 w 1854"/>
              <a:gd name="T5" fmla="*/ 2147483647 h 768"/>
              <a:gd name="T6" fmla="*/ 2147483647 w 1854"/>
              <a:gd name="T7" fmla="*/ 2147483647 h 768"/>
              <a:gd name="T8" fmla="*/ 2147483647 w 1854"/>
              <a:gd name="T9" fmla="*/ 2147483647 h 768"/>
              <a:gd name="T10" fmla="*/ 2147483647 w 1854"/>
              <a:gd name="T11" fmla="*/ 0 h 768"/>
              <a:gd name="T12" fmla="*/ 0 w 1854"/>
              <a:gd name="T13" fmla="*/ 2147483647 h 7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54"/>
              <a:gd name="T22" fmla="*/ 0 h 768"/>
              <a:gd name="T23" fmla="*/ 1854 w 1854"/>
              <a:gd name="T24" fmla="*/ 768 h 76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54" h="768">
                <a:moveTo>
                  <a:pt x="0" y="441"/>
                </a:moveTo>
                <a:cubicBezTo>
                  <a:pt x="181" y="610"/>
                  <a:pt x="402" y="750"/>
                  <a:pt x="396" y="762"/>
                </a:cubicBezTo>
                <a:cubicBezTo>
                  <a:pt x="492" y="672"/>
                  <a:pt x="672" y="528"/>
                  <a:pt x="912" y="528"/>
                </a:cubicBezTo>
                <a:cubicBezTo>
                  <a:pt x="1152" y="528"/>
                  <a:pt x="1320" y="642"/>
                  <a:pt x="1446" y="768"/>
                </a:cubicBezTo>
                <a:lnTo>
                  <a:pt x="1854" y="429"/>
                </a:lnTo>
                <a:cubicBezTo>
                  <a:pt x="1732" y="261"/>
                  <a:pt x="1428" y="0"/>
                  <a:pt x="918" y="0"/>
                </a:cubicBezTo>
                <a:cubicBezTo>
                  <a:pt x="408" y="0"/>
                  <a:pt x="138" y="255"/>
                  <a:pt x="0" y="441"/>
                </a:cubicBezTo>
                <a:close/>
              </a:path>
            </a:pathLst>
          </a:custGeom>
          <a:solidFill>
            <a:schemeClr val="tx2"/>
          </a:soli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tx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2820" name="Line 4"/>
          <p:cNvSpPr>
            <a:spLocks noChangeShapeType="1"/>
          </p:cNvSpPr>
          <p:nvPr/>
        </p:nvSpPr>
        <p:spPr bwMode="black">
          <a:xfrm>
            <a:off x="2960688" y="2486025"/>
            <a:ext cx="3648075" cy="3148013"/>
          </a:xfrm>
          <a:prstGeom prst="line">
            <a:avLst/>
          </a:prstGeom>
          <a:noFill/>
          <a:ln w="19050" cap="rnd">
            <a:solidFill>
              <a:srgbClr val="969696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1" name="Line 5"/>
          <p:cNvSpPr>
            <a:spLocks noChangeShapeType="1"/>
          </p:cNvSpPr>
          <p:nvPr/>
        </p:nvSpPr>
        <p:spPr bwMode="black">
          <a:xfrm flipH="1">
            <a:off x="2806700" y="2409825"/>
            <a:ext cx="3648075" cy="3148013"/>
          </a:xfrm>
          <a:prstGeom prst="line">
            <a:avLst/>
          </a:prstGeom>
          <a:noFill/>
          <a:ln w="19050" cap="rnd">
            <a:solidFill>
              <a:srgbClr val="969696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8" name="Oval 6"/>
          <p:cNvSpPr>
            <a:spLocks noChangeArrowheads="1"/>
          </p:cNvSpPr>
          <p:nvPr/>
        </p:nvSpPr>
        <p:spPr bwMode="gray">
          <a:xfrm>
            <a:off x="3575050" y="2870200"/>
            <a:ext cx="2151063" cy="2151063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3372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8575" algn="ctr">
            <a:round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2823" name="Oval 7"/>
          <p:cNvSpPr>
            <a:spLocks noChangeArrowheads="1"/>
          </p:cNvSpPr>
          <p:nvPr/>
        </p:nvSpPr>
        <p:spPr bwMode="gray">
          <a:xfrm>
            <a:off x="3084513" y="3722688"/>
            <a:ext cx="398462" cy="400050"/>
          </a:xfrm>
          <a:prstGeom prst="ellipse">
            <a:avLst/>
          </a:prstGeom>
          <a:solidFill>
            <a:srgbClr val="FA59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4" name="AutoShape 8"/>
          <p:cNvSpPr>
            <a:spLocks noChangeArrowheads="1"/>
          </p:cNvSpPr>
          <p:nvPr/>
        </p:nvSpPr>
        <p:spPr bwMode="gray">
          <a:xfrm>
            <a:off x="2874963" y="3722688"/>
            <a:ext cx="201612" cy="387350"/>
          </a:xfrm>
          <a:prstGeom prst="moon">
            <a:avLst>
              <a:gd name="adj" fmla="val 84019"/>
            </a:avLst>
          </a:prstGeom>
          <a:solidFill>
            <a:srgbClr val="FA5900">
              <a:alpha val="70195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5" name="AutoShape 9"/>
          <p:cNvSpPr>
            <a:spLocks noChangeArrowheads="1"/>
          </p:cNvSpPr>
          <p:nvPr/>
        </p:nvSpPr>
        <p:spPr bwMode="gray">
          <a:xfrm>
            <a:off x="2727325" y="3722688"/>
            <a:ext cx="200025" cy="387350"/>
          </a:xfrm>
          <a:prstGeom prst="moon">
            <a:avLst>
              <a:gd name="adj" fmla="val 50000"/>
            </a:avLst>
          </a:prstGeom>
          <a:solidFill>
            <a:srgbClr val="FA5900">
              <a:alpha val="39999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6" name="Oval 10"/>
          <p:cNvSpPr>
            <a:spLocks noChangeArrowheads="1"/>
          </p:cNvSpPr>
          <p:nvPr/>
        </p:nvSpPr>
        <p:spPr bwMode="gray">
          <a:xfrm flipH="1">
            <a:off x="5816600" y="3722688"/>
            <a:ext cx="400050" cy="400050"/>
          </a:xfrm>
          <a:prstGeom prst="ellipse">
            <a:avLst/>
          </a:prstGeom>
          <a:solidFill>
            <a:srgbClr val="FA59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7" name="AutoShape 11"/>
          <p:cNvSpPr>
            <a:spLocks noChangeArrowheads="1"/>
          </p:cNvSpPr>
          <p:nvPr/>
        </p:nvSpPr>
        <p:spPr bwMode="gray">
          <a:xfrm flipH="1">
            <a:off x="6205538" y="3722688"/>
            <a:ext cx="200025" cy="387350"/>
          </a:xfrm>
          <a:prstGeom prst="moon">
            <a:avLst>
              <a:gd name="adj" fmla="val 84019"/>
            </a:avLst>
          </a:prstGeom>
          <a:solidFill>
            <a:srgbClr val="FA5900">
              <a:alpha val="70195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8" name="AutoShape 12"/>
          <p:cNvSpPr>
            <a:spLocks noChangeArrowheads="1"/>
          </p:cNvSpPr>
          <p:nvPr/>
        </p:nvSpPr>
        <p:spPr bwMode="gray">
          <a:xfrm flipH="1">
            <a:off x="6334125" y="3722688"/>
            <a:ext cx="201613" cy="387350"/>
          </a:xfrm>
          <a:prstGeom prst="moon">
            <a:avLst>
              <a:gd name="adj" fmla="val 50000"/>
            </a:avLst>
          </a:prstGeom>
          <a:solidFill>
            <a:srgbClr val="FA5900">
              <a:alpha val="39999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9" name="AutoShape 13"/>
          <p:cNvSpPr>
            <a:spLocks noChangeArrowheads="1"/>
          </p:cNvSpPr>
          <p:nvPr/>
        </p:nvSpPr>
        <p:spPr bwMode="gray">
          <a:xfrm>
            <a:off x="2576513" y="3722688"/>
            <a:ext cx="201612" cy="387350"/>
          </a:xfrm>
          <a:prstGeom prst="moon">
            <a:avLst>
              <a:gd name="adj" fmla="val 50000"/>
            </a:avLst>
          </a:prstGeom>
          <a:solidFill>
            <a:srgbClr val="FA5900">
              <a:alpha val="2000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30" name="AutoShape 14"/>
          <p:cNvSpPr>
            <a:spLocks noChangeArrowheads="1"/>
          </p:cNvSpPr>
          <p:nvPr/>
        </p:nvSpPr>
        <p:spPr bwMode="gray">
          <a:xfrm flipH="1">
            <a:off x="6469063" y="3722688"/>
            <a:ext cx="201612" cy="387350"/>
          </a:xfrm>
          <a:prstGeom prst="moon">
            <a:avLst>
              <a:gd name="adj" fmla="val 50000"/>
            </a:avLst>
          </a:prstGeom>
          <a:solidFill>
            <a:srgbClr val="FA5900">
              <a:alpha val="2000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31" name="Freeform 15"/>
          <p:cNvSpPr>
            <a:spLocks/>
          </p:cNvSpPr>
          <p:nvPr/>
        </p:nvSpPr>
        <p:spPr bwMode="gray">
          <a:xfrm>
            <a:off x="3192463" y="4876800"/>
            <a:ext cx="2943225" cy="1219200"/>
          </a:xfrm>
          <a:custGeom>
            <a:avLst/>
            <a:gdLst>
              <a:gd name="T0" fmla="*/ 0 w 1854"/>
              <a:gd name="T1" fmla="*/ 2147483647 h 768"/>
              <a:gd name="T2" fmla="*/ 2147483647 w 1854"/>
              <a:gd name="T3" fmla="*/ 2147483647 h 768"/>
              <a:gd name="T4" fmla="*/ 2147483647 w 1854"/>
              <a:gd name="T5" fmla="*/ 2147483647 h 768"/>
              <a:gd name="T6" fmla="*/ 2147483647 w 1854"/>
              <a:gd name="T7" fmla="*/ 0 h 768"/>
              <a:gd name="T8" fmla="*/ 2147483647 w 1854"/>
              <a:gd name="T9" fmla="*/ 2147483647 h 768"/>
              <a:gd name="T10" fmla="*/ 2147483647 w 1854"/>
              <a:gd name="T11" fmla="*/ 2147483647 h 768"/>
              <a:gd name="T12" fmla="*/ 0 w 1854"/>
              <a:gd name="T13" fmla="*/ 2147483647 h 7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54"/>
              <a:gd name="T22" fmla="*/ 0 h 768"/>
              <a:gd name="T23" fmla="*/ 1854 w 1854"/>
              <a:gd name="T24" fmla="*/ 768 h 76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54" h="768">
                <a:moveTo>
                  <a:pt x="0" y="327"/>
                </a:moveTo>
                <a:cubicBezTo>
                  <a:pt x="181" y="158"/>
                  <a:pt x="402" y="18"/>
                  <a:pt x="396" y="6"/>
                </a:cubicBezTo>
                <a:cubicBezTo>
                  <a:pt x="492" y="96"/>
                  <a:pt x="672" y="240"/>
                  <a:pt x="912" y="240"/>
                </a:cubicBezTo>
                <a:cubicBezTo>
                  <a:pt x="1152" y="240"/>
                  <a:pt x="1320" y="126"/>
                  <a:pt x="1446" y="0"/>
                </a:cubicBezTo>
                <a:lnTo>
                  <a:pt x="1854" y="339"/>
                </a:lnTo>
                <a:cubicBezTo>
                  <a:pt x="1732" y="507"/>
                  <a:pt x="1428" y="768"/>
                  <a:pt x="918" y="768"/>
                </a:cubicBezTo>
                <a:cubicBezTo>
                  <a:pt x="408" y="768"/>
                  <a:pt x="138" y="513"/>
                  <a:pt x="0" y="327"/>
                </a:cubicBezTo>
                <a:close/>
              </a:path>
            </a:pathLst>
          </a:cu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2832" name="Rectangle 16"/>
          <p:cNvSpPr>
            <a:spLocks noChangeArrowheads="1"/>
          </p:cNvSpPr>
          <p:nvPr/>
        </p:nvSpPr>
        <p:spPr bwMode="gray">
          <a:xfrm>
            <a:off x="3727450" y="3522663"/>
            <a:ext cx="1843088" cy="1004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 b="1">
                <a:solidFill>
                  <a:srgbClr val="000000"/>
                </a:solidFill>
              </a:rPr>
              <a:t>ThemeGallery  </a:t>
            </a:r>
            <a:r>
              <a:rPr lang="en-US" altLang="zh-CN" sz="1200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  <p:sp>
        <p:nvSpPr>
          <p:cNvPr id="162833" name="Text Box 17"/>
          <p:cNvSpPr txBox="1">
            <a:spLocks noChangeArrowheads="1"/>
          </p:cNvSpPr>
          <p:nvPr/>
        </p:nvSpPr>
        <p:spPr bwMode="gray">
          <a:xfrm>
            <a:off x="3305175" y="2171700"/>
            <a:ext cx="27019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chemeClr val="bg1"/>
                </a:solidFill>
              </a:rPr>
              <a:t>Description of the contents</a:t>
            </a:r>
          </a:p>
        </p:txBody>
      </p:sp>
      <p:sp>
        <p:nvSpPr>
          <p:cNvPr id="162834" name="Text Box 18"/>
          <p:cNvSpPr txBox="1">
            <a:spLocks noChangeArrowheads="1"/>
          </p:cNvSpPr>
          <p:nvPr/>
        </p:nvSpPr>
        <p:spPr bwMode="gray">
          <a:xfrm>
            <a:off x="3343275" y="5437188"/>
            <a:ext cx="27019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chemeClr val="bg1"/>
                </a:solidFill>
              </a:rPr>
              <a:t>Description of the contents</a:t>
            </a:r>
          </a:p>
        </p:txBody>
      </p:sp>
      <p:sp>
        <p:nvSpPr>
          <p:cNvPr id="162835" name="Rectangle 19"/>
          <p:cNvSpPr>
            <a:spLocks noChangeArrowheads="1"/>
          </p:cNvSpPr>
          <p:nvPr/>
        </p:nvSpPr>
        <p:spPr bwMode="gray">
          <a:xfrm>
            <a:off x="533400" y="3733800"/>
            <a:ext cx="201453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US" altLang="zh-CN" sz="1600" b="1">
                <a:solidFill>
                  <a:srgbClr val="000000"/>
                </a:solidFill>
              </a:rPr>
              <a:t>Contents text</a:t>
            </a:r>
          </a:p>
        </p:txBody>
      </p:sp>
      <p:sp>
        <p:nvSpPr>
          <p:cNvPr id="162836" name="Rectangle 20"/>
          <p:cNvSpPr>
            <a:spLocks noChangeArrowheads="1"/>
          </p:cNvSpPr>
          <p:nvPr/>
        </p:nvSpPr>
        <p:spPr bwMode="gray">
          <a:xfrm>
            <a:off x="6683375" y="3743325"/>
            <a:ext cx="20034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</a:rPr>
              <a:t>Contents text</a:t>
            </a:r>
          </a:p>
        </p:txBody>
      </p:sp>
      <p:sp>
        <p:nvSpPr>
          <p:cNvPr id="162837" name="Rectangle 21"/>
          <p:cNvSpPr>
            <a:spLocks noChangeArrowheads="1"/>
          </p:cNvSpPr>
          <p:nvPr/>
        </p:nvSpPr>
        <p:spPr bwMode="auto">
          <a:xfrm>
            <a:off x="979488" y="1143000"/>
            <a:ext cx="27320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/>
              <a:t>Contents Title (2005)</a:t>
            </a:r>
          </a:p>
        </p:txBody>
      </p:sp>
      <p:grpSp>
        <p:nvGrpSpPr>
          <p:cNvPr id="162838" name="Group 22"/>
          <p:cNvGrpSpPr>
            <a:grpSpLocks/>
          </p:cNvGrpSpPr>
          <p:nvPr/>
        </p:nvGrpSpPr>
        <p:grpSpPr bwMode="auto">
          <a:xfrm>
            <a:off x="703263" y="1225550"/>
            <a:ext cx="276225" cy="276225"/>
            <a:chOff x="2161" y="696"/>
            <a:chExt cx="1360" cy="1356"/>
          </a:xfrm>
        </p:grpSpPr>
        <p:grpSp>
          <p:nvGrpSpPr>
            <p:cNvPr id="162839" name="Group 23"/>
            <p:cNvGrpSpPr>
              <a:grpSpLocks/>
            </p:cNvGrpSpPr>
            <p:nvPr/>
          </p:nvGrpSpPr>
          <p:grpSpPr bwMode="auto"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162841" name="Oval 24"/>
              <p:cNvSpPr>
                <a:spLocks noChangeArrowheads="1"/>
              </p:cNvSpPr>
              <p:nvPr/>
            </p:nvSpPr>
            <p:spPr bwMode="gray"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2842" name="Oval 25"/>
              <p:cNvSpPr>
                <a:spLocks noChangeArrowheads="1"/>
              </p:cNvSpPr>
              <p:nvPr/>
            </p:nvSpPr>
            <p:spPr bwMode="gray"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434343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2843" name="Oval 26"/>
              <p:cNvSpPr>
                <a:spLocks noChangeArrowheads="1"/>
              </p:cNvSpPr>
              <p:nvPr/>
            </p:nvSpPr>
            <p:spPr bwMode="gray"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98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2844" name="Oval 27"/>
              <p:cNvSpPr>
                <a:spLocks noChangeArrowheads="1"/>
              </p:cNvSpPr>
              <p:nvPr/>
            </p:nvSpPr>
            <p:spPr bwMode="gray"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196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2845" name="Oval 28"/>
              <p:cNvSpPr>
                <a:spLocks noChangeArrowheads="1"/>
              </p:cNvSpPr>
              <p:nvPr/>
            </p:nvSpPr>
            <p:spPr bwMode="gray"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5C5C5C"/>
                  </a:gs>
                  <a:gs pos="100000">
                    <a:srgbClr val="FFFFFF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62840" name="Oval 29"/>
            <p:cNvSpPr>
              <a:spLocks noChangeArrowheads="1"/>
            </p:cNvSpPr>
            <p:nvPr/>
          </p:nvSpPr>
          <p:spPr bwMode="gray">
            <a:xfrm>
              <a:off x="2322" y="845"/>
              <a:ext cx="1054" cy="1054"/>
            </a:xfrm>
            <a:prstGeom prst="ellipse">
              <a:avLst/>
            </a:prstGeom>
            <a:gradFill rotWithShape="1">
              <a:gsLst>
                <a:gs pos="0">
                  <a:srgbClr val="182F5E"/>
                </a:gs>
                <a:gs pos="100000">
                  <a:srgbClr val="3366CC"/>
                </a:gs>
              </a:gsLst>
              <a:lin ang="5400000" scaled="1"/>
            </a:gradFill>
            <a:ln w="571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71011" name="AutoShape 3"/>
          <p:cNvSpPr>
            <a:spLocks noChangeArrowheads="1"/>
          </p:cNvSpPr>
          <p:nvPr/>
        </p:nvSpPr>
        <p:spPr bwMode="blackWhite">
          <a:xfrm>
            <a:off x="1066800" y="1670050"/>
            <a:ext cx="3732213" cy="923925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solidFill>
                  <a:schemeClr val="tx2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171012" name="AutoShape 4"/>
          <p:cNvSpPr>
            <a:spLocks noChangeArrowheads="1"/>
          </p:cNvSpPr>
          <p:nvPr/>
        </p:nvSpPr>
        <p:spPr bwMode="blackWhite">
          <a:xfrm>
            <a:off x="1066800" y="2735263"/>
            <a:ext cx="3732213" cy="923925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solidFill>
                  <a:schemeClr val="tx2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171013" name="AutoShape 5"/>
          <p:cNvSpPr>
            <a:spLocks noChangeArrowheads="1"/>
          </p:cNvSpPr>
          <p:nvPr/>
        </p:nvSpPr>
        <p:spPr bwMode="blackWhite">
          <a:xfrm>
            <a:off x="1066800" y="3800475"/>
            <a:ext cx="3732213" cy="923925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solidFill>
                  <a:schemeClr val="tx2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163846" name="AutoShape 6"/>
          <p:cNvSpPr>
            <a:spLocks noChangeArrowheads="1"/>
          </p:cNvSpPr>
          <p:nvPr/>
        </p:nvSpPr>
        <p:spPr bwMode="gray">
          <a:xfrm>
            <a:off x="4889500" y="2928938"/>
            <a:ext cx="488950" cy="546100"/>
          </a:xfrm>
          <a:prstGeom prst="chevron">
            <a:avLst>
              <a:gd name="adj" fmla="val 52514"/>
            </a:avLst>
          </a:prstGeom>
          <a:solidFill>
            <a:schemeClr val="tx1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63847" name="Group 7"/>
          <p:cNvGrpSpPr>
            <a:grpSpLocks/>
          </p:cNvGrpSpPr>
          <p:nvPr/>
        </p:nvGrpSpPr>
        <p:grpSpPr bwMode="auto">
          <a:xfrm>
            <a:off x="5448300" y="2219325"/>
            <a:ext cx="2093913" cy="2047875"/>
            <a:chOff x="3432" y="1398"/>
            <a:chExt cx="1319" cy="1290"/>
          </a:xfrm>
        </p:grpSpPr>
        <p:sp>
          <p:nvSpPr>
            <p:cNvPr id="171016" name="Oval 8"/>
            <p:cNvSpPr>
              <a:spLocks noChangeArrowheads="1"/>
            </p:cNvSpPr>
            <p:nvPr/>
          </p:nvSpPr>
          <p:spPr bwMode="gray">
            <a:xfrm>
              <a:off x="3432" y="1398"/>
              <a:ext cx="1319" cy="129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1017" name="Oval 9"/>
            <p:cNvSpPr>
              <a:spLocks noChangeArrowheads="1"/>
            </p:cNvSpPr>
            <p:nvPr/>
          </p:nvSpPr>
          <p:spPr bwMode="gray">
            <a:xfrm>
              <a:off x="3432" y="1398"/>
              <a:ext cx="1319" cy="129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1018" name="Oval 10"/>
            <p:cNvSpPr>
              <a:spLocks noChangeArrowheads="1"/>
            </p:cNvSpPr>
            <p:nvPr/>
          </p:nvSpPr>
          <p:spPr bwMode="gray">
            <a:xfrm>
              <a:off x="3518" y="1482"/>
              <a:ext cx="1147" cy="11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1019" name="Oval 11"/>
            <p:cNvSpPr>
              <a:spLocks noChangeArrowheads="1"/>
            </p:cNvSpPr>
            <p:nvPr/>
          </p:nvSpPr>
          <p:spPr bwMode="gray">
            <a:xfrm>
              <a:off x="3519" y="1484"/>
              <a:ext cx="1147" cy="11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3852" name="Oval 12"/>
            <p:cNvSpPr>
              <a:spLocks noChangeArrowheads="1"/>
            </p:cNvSpPr>
            <p:nvPr/>
          </p:nvSpPr>
          <p:spPr bwMode="gray">
            <a:xfrm>
              <a:off x="3575" y="1538"/>
              <a:ext cx="1033" cy="101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63853" name="Group 13"/>
            <p:cNvGrpSpPr>
              <a:grpSpLocks/>
            </p:cNvGrpSpPr>
            <p:nvPr/>
          </p:nvGrpSpPr>
          <p:grpSpPr bwMode="auto">
            <a:xfrm>
              <a:off x="3592" y="1549"/>
              <a:ext cx="999" cy="978"/>
              <a:chOff x="4166" y="1706"/>
              <a:chExt cx="1252" cy="1252"/>
            </a:xfrm>
          </p:grpSpPr>
          <p:sp>
            <p:nvSpPr>
              <p:cNvPr id="163855" name="Oval 1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3856" name="Oval 1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3857" name="Oval 1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3858" name="Oval 17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63854" name="Text Box 18"/>
            <p:cNvSpPr txBox="1">
              <a:spLocks noChangeArrowheads="1"/>
            </p:cNvSpPr>
            <p:nvPr/>
          </p:nvSpPr>
          <p:spPr bwMode="gray">
            <a:xfrm>
              <a:off x="3853" y="1920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4163"/>
            <a:ext cx="6734175" cy="9445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164867" name="页脚占位符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  <p:sp>
        <p:nvSpPr>
          <p:cNvPr id="43" name="AutoShape 3"/>
          <p:cNvSpPr>
            <a:spLocks noChangeArrowheads="1"/>
          </p:cNvSpPr>
          <p:nvPr/>
        </p:nvSpPr>
        <p:spPr bwMode="gray">
          <a:xfrm>
            <a:off x="571500" y="5773738"/>
            <a:ext cx="1885950" cy="620712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44" name="AutoShape 4"/>
          <p:cNvSpPr>
            <a:spLocks noChangeArrowheads="1"/>
          </p:cNvSpPr>
          <p:nvPr/>
        </p:nvSpPr>
        <p:spPr bwMode="gray">
          <a:xfrm rot="16200000" flipV="1">
            <a:off x="1571625" y="5534025"/>
            <a:ext cx="54610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A8D02A">
                  <a:gamma/>
                  <a:shade val="75686"/>
                  <a:invGamma/>
                </a:srgbClr>
              </a:gs>
              <a:gs pos="100000">
                <a:srgbClr val="A8D02A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45" name="AutoShape 5"/>
          <p:cNvSpPr>
            <a:spLocks noChangeArrowheads="1"/>
          </p:cNvSpPr>
          <p:nvPr/>
        </p:nvSpPr>
        <p:spPr bwMode="gray">
          <a:xfrm rot="16200000" flipV="1">
            <a:off x="774700" y="5353050"/>
            <a:ext cx="90805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FF6161">
                  <a:gamma/>
                  <a:shade val="75686"/>
                  <a:invGamma/>
                </a:srgbClr>
              </a:gs>
              <a:gs pos="100000">
                <a:srgbClr val="FF616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64871" name="Text Box 6"/>
          <p:cNvSpPr txBox="1">
            <a:spLocks noChangeArrowheads="1"/>
          </p:cNvSpPr>
          <p:nvPr/>
        </p:nvSpPr>
        <p:spPr bwMode="gray">
          <a:xfrm>
            <a:off x="1063625" y="6064250"/>
            <a:ext cx="635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cs typeface="Arial" charset="0"/>
              </a:rPr>
              <a:t>2006</a:t>
            </a:r>
          </a:p>
        </p:txBody>
      </p:sp>
      <p:grpSp>
        <p:nvGrpSpPr>
          <p:cNvPr id="164872" name="Group 7"/>
          <p:cNvGrpSpPr>
            <a:grpSpLocks/>
          </p:cNvGrpSpPr>
          <p:nvPr/>
        </p:nvGrpSpPr>
        <p:grpSpPr bwMode="auto">
          <a:xfrm>
            <a:off x="895350" y="2027238"/>
            <a:ext cx="6858000" cy="1533525"/>
            <a:chOff x="912" y="960"/>
            <a:chExt cx="4258" cy="700"/>
          </a:xfrm>
        </p:grpSpPr>
        <p:sp>
          <p:nvSpPr>
            <p:cNvPr id="48" name="AutoShape 8"/>
            <p:cNvSpPr>
              <a:spLocks noChangeArrowheads="1"/>
            </p:cNvSpPr>
            <p:nvPr/>
          </p:nvSpPr>
          <p:spPr bwMode="gray">
            <a:xfrm>
              <a:off x="922" y="960"/>
              <a:ext cx="4240" cy="6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DDDDD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49" name="AutoShape 9"/>
            <p:cNvSpPr>
              <a:spLocks noChangeArrowheads="1"/>
            </p:cNvSpPr>
            <p:nvPr/>
          </p:nvSpPr>
          <p:spPr bwMode="gray">
            <a:xfrm>
              <a:off x="912" y="984"/>
              <a:ext cx="4258" cy="676"/>
            </a:xfrm>
            <a:prstGeom prst="roundRect">
              <a:avLst>
                <a:gd name="adj" fmla="val 16667"/>
              </a:avLst>
            </a:prstGeom>
            <a:solidFill>
              <a:srgbClr val="F5F5F5"/>
            </a:solidFill>
            <a:ln w="9525">
              <a:noFill/>
              <a:round/>
              <a:headEnd/>
              <a:tailEnd/>
            </a:ln>
            <a:effectLst>
              <a:outerShdw dist="80322" dir="4293903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164873" name="Group 10"/>
          <p:cNvGrpSpPr>
            <a:grpSpLocks/>
          </p:cNvGrpSpPr>
          <p:nvPr/>
        </p:nvGrpSpPr>
        <p:grpSpPr bwMode="auto">
          <a:xfrm>
            <a:off x="1289050" y="2157413"/>
            <a:ext cx="1238250" cy="1265237"/>
            <a:chOff x="1851" y="624"/>
            <a:chExt cx="812" cy="830"/>
          </a:xfrm>
        </p:grpSpPr>
        <p:sp>
          <p:nvSpPr>
            <p:cNvPr id="51" name="Oval 11"/>
            <p:cNvSpPr>
              <a:spLocks noChangeArrowheads="1"/>
            </p:cNvSpPr>
            <p:nvPr/>
          </p:nvSpPr>
          <p:spPr bwMode="ltGray">
            <a:xfrm>
              <a:off x="1851" y="652"/>
              <a:ext cx="812" cy="802"/>
            </a:xfrm>
            <a:prstGeom prst="ellipse">
              <a:avLst/>
            </a:prstGeom>
            <a:solidFill>
              <a:srgbClr val="FF6161"/>
            </a:solid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pic>
          <p:nvPicPr>
            <p:cNvPr id="164901" name="Picture 12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ltGray">
            <a:xfrm>
              <a:off x="1920" y="624"/>
              <a:ext cx="670" cy="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4874" name="Rectangle 13"/>
          <p:cNvSpPr>
            <a:spLocks noChangeArrowheads="1"/>
          </p:cNvSpPr>
          <p:nvPr/>
        </p:nvSpPr>
        <p:spPr bwMode="gray">
          <a:xfrm>
            <a:off x="1555750" y="2646363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000000"/>
                </a:solidFill>
                <a:cs typeface="Arial" charset="0"/>
              </a:rPr>
              <a:t>Text</a:t>
            </a:r>
          </a:p>
        </p:txBody>
      </p:sp>
      <p:sp>
        <p:nvSpPr>
          <p:cNvPr id="54" name="AutoShape 14"/>
          <p:cNvSpPr>
            <a:spLocks noChangeArrowheads="1"/>
          </p:cNvSpPr>
          <p:nvPr/>
        </p:nvSpPr>
        <p:spPr bwMode="gray">
          <a:xfrm>
            <a:off x="2789238" y="2560638"/>
            <a:ext cx="696912" cy="442912"/>
          </a:xfrm>
          <a:prstGeom prst="rightArrow">
            <a:avLst>
              <a:gd name="adj1" fmla="val 49380"/>
              <a:gd name="adj2" fmla="val 38871"/>
            </a:avLst>
          </a:prstGeom>
          <a:gradFill rotWithShape="1">
            <a:gsLst>
              <a:gs pos="0">
                <a:srgbClr val="C0C0C0">
                  <a:gamma/>
                  <a:shade val="46275"/>
                  <a:invGamma/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grpSp>
        <p:nvGrpSpPr>
          <p:cNvPr id="164876" name="Group 15"/>
          <p:cNvGrpSpPr>
            <a:grpSpLocks/>
          </p:cNvGrpSpPr>
          <p:nvPr/>
        </p:nvGrpSpPr>
        <p:grpSpPr bwMode="auto">
          <a:xfrm>
            <a:off x="3714750" y="2133600"/>
            <a:ext cx="1238250" cy="1265238"/>
            <a:chOff x="1851" y="624"/>
            <a:chExt cx="812" cy="830"/>
          </a:xfrm>
        </p:grpSpPr>
        <p:sp>
          <p:nvSpPr>
            <p:cNvPr id="56" name="Oval 16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rgbClr val="FFC319"/>
            </a:solid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pic>
          <p:nvPicPr>
            <p:cNvPr id="164899" name="Picture 1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4877" name="Rectangle 18"/>
          <p:cNvSpPr>
            <a:spLocks noChangeArrowheads="1"/>
          </p:cNvSpPr>
          <p:nvPr/>
        </p:nvSpPr>
        <p:spPr bwMode="gray">
          <a:xfrm>
            <a:off x="3979863" y="2624138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000000"/>
                </a:solidFill>
                <a:cs typeface="Arial" charset="0"/>
              </a:rPr>
              <a:t>Text</a:t>
            </a:r>
          </a:p>
        </p:txBody>
      </p:sp>
      <p:sp>
        <p:nvSpPr>
          <p:cNvPr id="59" name="AutoShape 19"/>
          <p:cNvSpPr>
            <a:spLocks noChangeArrowheads="1"/>
          </p:cNvSpPr>
          <p:nvPr/>
        </p:nvSpPr>
        <p:spPr bwMode="gray">
          <a:xfrm>
            <a:off x="5086350" y="2576513"/>
            <a:ext cx="696913" cy="441325"/>
          </a:xfrm>
          <a:prstGeom prst="rightArrow">
            <a:avLst>
              <a:gd name="adj1" fmla="val 49380"/>
              <a:gd name="adj2" fmla="val 39011"/>
            </a:avLst>
          </a:prstGeom>
          <a:gradFill rotWithShape="1">
            <a:gsLst>
              <a:gs pos="0">
                <a:srgbClr val="C0C0C0">
                  <a:gamma/>
                  <a:shade val="46275"/>
                  <a:invGamma/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grpSp>
        <p:nvGrpSpPr>
          <p:cNvPr id="164879" name="Group 20"/>
          <p:cNvGrpSpPr>
            <a:grpSpLocks/>
          </p:cNvGrpSpPr>
          <p:nvPr/>
        </p:nvGrpSpPr>
        <p:grpSpPr bwMode="auto">
          <a:xfrm>
            <a:off x="6165850" y="2133600"/>
            <a:ext cx="1236663" cy="1265238"/>
            <a:chOff x="1851" y="624"/>
            <a:chExt cx="812" cy="830"/>
          </a:xfrm>
        </p:grpSpPr>
        <p:sp>
          <p:nvSpPr>
            <p:cNvPr id="61" name="Oval 21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rgbClr val="A8D02A"/>
            </a:solid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pic>
          <p:nvPicPr>
            <p:cNvPr id="164897" name="Picture 22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4880" name="Rectangle 23"/>
          <p:cNvSpPr>
            <a:spLocks noChangeArrowheads="1"/>
          </p:cNvSpPr>
          <p:nvPr/>
        </p:nvSpPr>
        <p:spPr bwMode="gray">
          <a:xfrm>
            <a:off x="6429375" y="2624138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000000"/>
                </a:solidFill>
                <a:cs typeface="Arial" charset="0"/>
              </a:rPr>
              <a:t>Text</a:t>
            </a:r>
          </a:p>
        </p:txBody>
      </p:sp>
      <p:sp>
        <p:nvSpPr>
          <p:cNvPr id="64" name="AutoShape 24"/>
          <p:cNvSpPr>
            <a:spLocks noChangeArrowheads="1"/>
          </p:cNvSpPr>
          <p:nvPr/>
        </p:nvSpPr>
        <p:spPr bwMode="gray">
          <a:xfrm>
            <a:off x="3338513" y="5773738"/>
            <a:ext cx="1885950" cy="620712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65" name="AutoShape 25"/>
          <p:cNvSpPr>
            <a:spLocks noChangeArrowheads="1"/>
          </p:cNvSpPr>
          <p:nvPr/>
        </p:nvSpPr>
        <p:spPr bwMode="gray">
          <a:xfrm rot="16200000" flipV="1">
            <a:off x="4160838" y="5353050"/>
            <a:ext cx="90805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A8D02A">
                  <a:gamma/>
                  <a:shade val="75686"/>
                  <a:invGamma/>
                </a:srgbClr>
              </a:gs>
              <a:gs pos="100000">
                <a:srgbClr val="A8D02A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66" name="AutoShape 26"/>
          <p:cNvSpPr>
            <a:spLocks noChangeArrowheads="1"/>
          </p:cNvSpPr>
          <p:nvPr/>
        </p:nvSpPr>
        <p:spPr bwMode="gray">
          <a:xfrm rot="16200000" flipV="1">
            <a:off x="3282156" y="5104607"/>
            <a:ext cx="1427163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FF6161">
                  <a:gamma/>
                  <a:shade val="75686"/>
                  <a:invGamma/>
                </a:srgbClr>
              </a:gs>
              <a:gs pos="100000">
                <a:srgbClr val="FF616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67" name="AutoShape 27"/>
          <p:cNvSpPr>
            <a:spLocks noChangeArrowheads="1"/>
          </p:cNvSpPr>
          <p:nvPr/>
        </p:nvSpPr>
        <p:spPr bwMode="gray">
          <a:xfrm>
            <a:off x="5949950" y="5773738"/>
            <a:ext cx="1884363" cy="620712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68" name="AutoShape 28"/>
          <p:cNvSpPr>
            <a:spLocks noChangeArrowheads="1"/>
          </p:cNvSpPr>
          <p:nvPr/>
        </p:nvSpPr>
        <p:spPr bwMode="gray">
          <a:xfrm rot="16200000" flipV="1">
            <a:off x="6291262" y="4881563"/>
            <a:ext cx="1851025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A8D02A">
                  <a:gamma/>
                  <a:shade val="75686"/>
                  <a:invGamma/>
                </a:srgbClr>
              </a:gs>
              <a:gs pos="100000">
                <a:srgbClr val="A8D02A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69" name="AutoShape 29"/>
          <p:cNvSpPr>
            <a:spLocks noChangeArrowheads="1"/>
          </p:cNvSpPr>
          <p:nvPr/>
        </p:nvSpPr>
        <p:spPr bwMode="gray">
          <a:xfrm rot="16200000" flipV="1">
            <a:off x="5499101" y="4700587"/>
            <a:ext cx="2214562" cy="442913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FF6161">
                  <a:gamma/>
                  <a:shade val="75686"/>
                  <a:invGamma/>
                </a:srgbClr>
              </a:gs>
              <a:gs pos="100000">
                <a:srgbClr val="FF616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64887" name="Text Box 30"/>
          <p:cNvSpPr txBox="1">
            <a:spLocks noChangeArrowheads="1"/>
          </p:cNvSpPr>
          <p:nvPr/>
        </p:nvSpPr>
        <p:spPr bwMode="gray">
          <a:xfrm>
            <a:off x="3844925" y="6064250"/>
            <a:ext cx="635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cs typeface="Arial" charset="0"/>
              </a:rPr>
              <a:t>2007</a:t>
            </a:r>
          </a:p>
        </p:txBody>
      </p:sp>
      <p:sp>
        <p:nvSpPr>
          <p:cNvPr id="164888" name="Text Box 31"/>
          <p:cNvSpPr txBox="1">
            <a:spLocks noChangeArrowheads="1"/>
          </p:cNvSpPr>
          <p:nvPr/>
        </p:nvSpPr>
        <p:spPr bwMode="gray">
          <a:xfrm>
            <a:off x="6478588" y="6064250"/>
            <a:ext cx="635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cs typeface="Arial" charset="0"/>
              </a:rPr>
              <a:t>2008</a:t>
            </a:r>
          </a:p>
        </p:txBody>
      </p:sp>
      <p:sp>
        <p:nvSpPr>
          <p:cNvPr id="164889" name="Text Box 32"/>
          <p:cNvSpPr txBox="1">
            <a:spLocks noChangeArrowheads="1"/>
          </p:cNvSpPr>
          <p:nvPr/>
        </p:nvSpPr>
        <p:spPr bwMode="gray">
          <a:xfrm>
            <a:off x="1441450" y="4770438"/>
            <a:ext cx="1663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164890" name="Text Box 33"/>
          <p:cNvSpPr txBox="1">
            <a:spLocks noChangeArrowheads="1"/>
          </p:cNvSpPr>
          <p:nvPr/>
        </p:nvSpPr>
        <p:spPr bwMode="gray">
          <a:xfrm>
            <a:off x="2081213" y="5227638"/>
            <a:ext cx="15573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164891" name="Text Box 34"/>
          <p:cNvSpPr txBox="1">
            <a:spLocks noChangeArrowheads="1"/>
          </p:cNvSpPr>
          <p:nvPr/>
        </p:nvSpPr>
        <p:spPr bwMode="gray">
          <a:xfrm>
            <a:off x="4260850" y="4583113"/>
            <a:ext cx="1530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164892" name="Text Box 35"/>
          <p:cNvSpPr txBox="1">
            <a:spLocks noChangeArrowheads="1"/>
          </p:cNvSpPr>
          <p:nvPr/>
        </p:nvSpPr>
        <p:spPr bwMode="gray">
          <a:xfrm>
            <a:off x="4843463" y="5091113"/>
            <a:ext cx="14811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164893" name="Text Box 36"/>
          <p:cNvSpPr txBox="1">
            <a:spLocks noChangeArrowheads="1"/>
          </p:cNvSpPr>
          <p:nvPr/>
        </p:nvSpPr>
        <p:spPr bwMode="gray">
          <a:xfrm>
            <a:off x="6843713" y="3703638"/>
            <a:ext cx="1614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164894" name="Text Box 37"/>
          <p:cNvSpPr txBox="1">
            <a:spLocks noChangeArrowheads="1"/>
          </p:cNvSpPr>
          <p:nvPr/>
        </p:nvSpPr>
        <p:spPr bwMode="gray">
          <a:xfrm>
            <a:off x="7445375" y="4148138"/>
            <a:ext cx="154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164895" name="Rectangle 38"/>
          <p:cNvSpPr>
            <a:spLocks noChangeArrowheads="1"/>
          </p:cNvSpPr>
          <p:nvPr/>
        </p:nvSpPr>
        <p:spPr bwMode="gray">
          <a:xfrm>
            <a:off x="895350" y="1295400"/>
            <a:ext cx="7296150" cy="695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b="1">
                <a:solidFill>
                  <a:srgbClr val="000000"/>
                </a:solidFill>
                <a:cs typeface="Arial" charset="0"/>
              </a:rPr>
              <a:t>ThemeGallery  is a Design Digital Content &amp; Contents mall developed by Guild Design Inc.</a:t>
            </a: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2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32438" y="3643313"/>
            <a:ext cx="1643062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2211" name="Freeform 3"/>
          <p:cNvSpPr>
            <a:spLocks/>
          </p:cNvSpPr>
          <p:nvPr/>
        </p:nvSpPr>
        <p:spPr bwMode="gray">
          <a:xfrm rot="851759">
            <a:off x="4340225" y="3736975"/>
            <a:ext cx="1041400" cy="777875"/>
          </a:xfrm>
          <a:custGeom>
            <a:avLst/>
            <a:gdLst/>
            <a:ahLst/>
            <a:cxnLst>
              <a:cxn ang="0">
                <a:pos x="959" y="451"/>
              </a:cxn>
              <a:cxn ang="0">
                <a:pos x="959" y="595"/>
              </a:cxn>
              <a:cxn ang="0">
                <a:pos x="221" y="0"/>
              </a:cxn>
              <a:cxn ang="0">
                <a:pos x="71" y="1041"/>
              </a:cxn>
              <a:cxn ang="0">
                <a:pos x="959" y="713"/>
              </a:cxn>
              <a:cxn ang="0">
                <a:pos x="959" y="870"/>
              </a:cxn>
              <a:cxn ang="0">
                <a:pos x="1168" y="667"/>
              </a:cxn>
              <a:cxn ang="0">
                <a:pos x="959" y="451"/>
              </a:cxn>
            </a:cxnLst>
            <a:rect l="0" t="0" r="r" b="b"/>
            <a:pathLst>
              <a:path w="1168" h="1041">
                <a:moveTo>
                  <a:pt x="959" y="451"/>
                </a:moveTo>
                <a:lnTo>
                  <a:pt x="959" y="595"/>
                </a:lnTo>
                <a:cubicBezTo>
                  <a:pt x="731" y="553"/>
                  <a:pt x="274" y="438"/>
                  <a:pt x="221" y="0"/>
                </a:cubicBezTo>
                <a:cubicBezTo>
                  <a:pt x="89" y="75"/>
                  <a:pt x="0" y="906"/>
                  <a:pt x="71" y="1041"/>
                </a:cubicBezTo>
                <a:cubicBezTo>
                  <a:pt x="377" y="619"/>
                  <a:pt x="814" y="742"/>
                  <a:pt x="959" y="713"/>
                </a:cubicBezTo>
                <a:lnTo>
                  <a:pt x="959" y="870"/>
                </a:lnTo>
                <a:lnTo>
                  <a:pt x="1168" y="667"/>
                </a:lnTo>
                <a:lnTo>
                  <a:pt x="959" y="451"/>
                </a:lnTo>
                <a:close/>
              </a:path>
            </a:pathLst>
          </a:custGeom>
          <a:gradFill rotWithShape="1">
            <a:gsLst>
              <a:gs pos="0">
                <a:schemeClr val="tx1">
                  <a:gamma/>
                  <a:tint val="40000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65892" name="Picture 4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3363" y="1843088"/>
            <a:ext cx="318135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5893" name="Group 5"/>
          <p:cNvGrpSpPr>
            <a:grpSpLocks/>
          </p:cNvGrpSpPr>
          <p:nvPr/>
        </p:nvGrpSpPr>
        <p:grpSpPr bwMode="auto">
          <a:xfrm rot="-3733502" flipH="1" flipV="1">
            <a:off x="2009776" y="3756025"/>
            <a:ext cx="3390900" cy="822325"/>
            <a:chOff x="2532" y="1051"/>
            <a:chExt cx="893" cy="246"/>
          </a:xfrm>
        </p:grpSpPr>
        <p:grpSp>
          <p:nvGrpSpPr>
            <p:cNvPr id="165919" name="Group 6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65925" name="AutoShape 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926" name="AutoShape 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927" name="AutoShape 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928" name="AutoShape 1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5920" name="Group 11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65921" name="AutoShape 1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922" name="AutoShape 1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923" name="AutoShape 1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924" name="AutoShape 1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5894" name="Arc 16"/>
          <p:cNvSpPr>
            <a:spLocks/>
          </p:cNvSpPr>
          <p:nvPr/>
        </p:nvSpPr>
        <p:spPr bwMode="invGray">
          <a:xfrm rot="5400000" flipH="1" flipV="1">
            <a:off x="1527969" y="1834356"/>
            <a:ext cx="1584325" cy="1598613"/>
          </a:xfrm>
          <a:custGeom>
            <a:avLst/>
            <a:gdLst>
              <a:gd name="T0" fmla="*/ 2147483647 w 21600"/>
              <a:gd name="T1" fmla="*/ 0 h 21800"/>
              <a:gd name="T2" fmla="*/ 2147483647 w 21600"/>
              <a:gd name="T3" fmla="*/ 2147483647 h 21800"/>
              <a:gd name="T4" fmla="*/ 0 w 21600"/>
              <a:gd name="T5" fmla="*/ 2147483647 h 21800"/>
              <a:gd name="T6" fmla="*/ 0 60000 65536"/>
              <a:gd name="T7" fmla="*/ 0 60000 65536"/>
              <a:gd name="T8" fmla="*/ 0 60000 65536"/>
              <a:gd name="T9" fmla="*/ 0 w 21600"/>
              <a:gd name="T10" fmla="*/ 0 h 21800"/>
              <a:gd name="T11" fmla="*/ 21600 w 21600"/>
              <a:gd name="T12" fmla="*/ 21800 h 218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800" fill="none" extrusionOk="0">
                <a:moveTo>
                  <a:pt x="228" y="0"/>
                </a:moveTo>
                <a:cubicBezTo>
                  <a:pt x="12068" y="125"/>
                  <a:pt x="21600" y="9758"/>
                  <a:pt x="21600" y="21599"/>
                </a:cubicBezTo>
                <a:cubicBezTo>
                  <a:pt x="21600" y="21666"/>
                  <a:pt x="21599" y="21733"/>
                  <a:pt x="21599" y="21800"/>
                </a:cubicBezTo>
              </a:path>
              <a:path w="21600" h="21800" stroke="0" extrusionOk="0">
                <a:moveTo>
                  <a:pt x="228" y="0"/>
                </a:moveTo>
                <a:cubicBezTo>
                  <a:pt x="12068" y="125"/>
                  <a:pt x="21600" y="9758"/>
                  <a:pt x="21600" y="21599"/>
                </a:cubicBezTo>
                <a:cubicBezTo>
                  <a:pt x="21600" y="21666"/>
                  <a:pt x="21599" y="21733"/>
                  <a:pt x="21599" y="21800"/>
                </a:cubicBezTo>
                <a:lnTo>
                  <a:pt x="0" y="21599"/>
                </a:lnTo>
                <a:close/>
              </a:path>
            </a:pathLst>
          </a:custGeom>
          <a:solidFill>
            <a:schemeClr val="accent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895" name="Arc 17"/>
          <p:cNvSpPr>
            <a:spLocks/>
          </p:cNvSpPr>
          <p:nvPr/>
        </p:nvSpPr>
        <p:spPr bwMode="gray">
          <a:xfrm>
            <a:off x="3116263" y="1844675"/>
            <a:ext cx="1558925" cy="159067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hlink">
              <a:alpha val="50195"/>
            </a:schemeClr>
          </a:solidFill>
          <a:ln w="7620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896" name="Arc 18"/>
          <p:cNvSpPr>
            <a:spLocks/>
          </p:cNvSpPr>
          <p:nvPr/>
        </p:nvSpPr>
        <p:spPr bwMode="gray">
          <a:xfrm rot="16200000" flipH="1">
            <a:off x="1532732" y="3396456"/>
            <a:ext cx="1581150" cy="1598613"/>
          </a:xfrm>
          <a:custGeom>
            <a:avLst/>
            <a:gdLst>
              <a:gd name="T0" fmla="*/ 0 w 22060"/>
              <a:gd name="T1" fmla="*/ 144698329 h 21801"/>
              <a:gd name="T2" fmla="*/ 2147483647 w 22060"/>
              <a:gd name="T3" fmla="*/ 2147483647 h 21801"/>
              <a:gd name="T4" fmla="*/ 2147483647 w 22060"/>
              <a:gd name="T5" fmla="*/ 2147483647 h 21801"/>
              <a:gd name="T6" fmla="*/ 0 60000 65536"/>
              <a:gd name="T7" fmla="*/ 0 60000 65536"/>
              <a:gd name="T8" fmla="*/ 0 60000 65536"/>
              <a:gd name="T9" fmla="*/ 0 w 22060"/>
              <a:gd name="T10" fmla="*/ 0 h 21801"/>
              <a:gd name="T11" fmla="*/ 22060 w 22060"/>
              <a:gd name="T12" fmla="*/ 21801 h 2180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060" h="21801" fill="none" extrusionOk="0">
                <a:moveTo>
                  <a:pt x="-1" y="4"/>
                </a:moveTo>
                <a:cubicBezTo>
                  <a:pt x="153" y="1"/>
                  <a:pt x="306" y="-1"/>
                  <a:pt x="460" y="0"/>
                </a:cubicBezTo>
                <a:cubicBezTo>
                  <a:pt x="12389" y="0"/>
                  <a:pt x="22060" y="9670"/>
                  <a:pt x="22060" y="21600"/>
                </a:cubicBezTo>
                <a:cubicBezTo>
                  <a:pt x="22060" y="21667"/>
                  <a:pt x="22059" y="21734"/>
                  <a:pt x="22059" y="21801"/>
                </a:cubicBezTo>
              </a:path>
              <a:path w="22060" h="21801" stroke="0" extrusionOk="0">
                <a:moveTo>
                  <a:pt x="-1" y="4"/>
                </a:moveTo>
                <a:cubicBezTo>
                  <a:pt x="153" y="1"/>
                  <a:pt x="306" y="-1"/>
                  <a:pt x="460" y="0"/>
                </a:cubicBezTo>
                <a:cubicBezTo>
                  <a:pt x="12389" y="0"/>
                  <a:pt x="22060" y="9670"/>
                  <a:pt x="22060" y="21600"/>
                </a:cubicBezTo>
                <a:cubicBezTo>
                  <a:pt x="22060" y="21667"/>
                  <a:pt x="22059" y="21734"/>
                  <a:pt x="22059" y="21801"/>
                </a:cubicBezTo>
                <a:lnTo>
                  <a:pt x="460" y="21600"/>
                </a:lnTo>
                <a:close/>
              </a:path>
            </a:pathLst>
          </a:custGeom>
          <a:solidFill>
            <a:schemeClr val="folHlink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897" name="Arc 19"/>
          <p:cNvSpPr>
            <a:spLocks/>
          </p:cNvSpPr>
          <p:nvPr/>
        </p:nvSpPr>
        <p:spPr bwMode="invGray">
          <a:xfrm flipV="1">
            <a:off x="3116263" y="3427413"/>
            <a:ext cx="1558925" cy="1554162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CCFF33">
              <a:alpha val="50195"/>
            </a:srgbClr>
          </a:solidFill>
          <a:ln w="7620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898" name="Oval 20"/>
          <p:cNvSpPr>
            <a:spLocks noChangeArrowheads="1"/>
          </p:cNvSpPr>
          <p:nvPr/>
        </p:nvSpPr>
        <p:spPr bwMode="gray">
          <a:xfrm>
            <a:off x="2435225" y="2752725"/>
            <a:ext cx="1349375" cy="1349375"/>
          </a:xfrm>
          <a:prstGeom prst="ellipse">
            <a:avLst/>
          </a:prstGeom>
          <a:solidFill>
            <a:srgbClr val="CCCC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899" name="Oval 21"/>
          <p:cNvSpPr>
            <a:spLocks noChangeArrowheads="1"/>
          </p:cNvSpPr>
          <p:nvPr/>
        </p:nvSpPr>
        <p:spPr bwMode="invGray">
          <a:xfrm>
            <a:off x="5534025" y="3630613"/>
            <a:ext cx="1638300" cy="1646237"/>
          </a:xfrm>
          <a:prstGeom prst="ellipse">
            <a:avLst/>
          </a:prstGeom>
          <a:solidFill>
            <a:srgbClr val="CCFF33">
              <a:alpha val="50195"/>
            </a:srgbClr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900" name="Line 22"/>
          <p:cNvSpPr>
            <a:spLocks noChangeShapeType="1"/>
          </p:cNvSpPr>
          <p:nvPr/>
        </p:nvSpPr>
        <p:spPr bwMode="gray">
          <a:xfrm>
            <a:off x="6351588" y="3633788"/>
            <a:ext cx="0" cy="1630362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01" name="Line 23"/>
          <p:cNvSpPr>
            <a:spLocks noChangeShapeType="1"/>
          </p:cNvSpPr>
          <p:nvPr/>
        </p:nvSpPr>
        <p:spPr bwMode="gray">
          <a:xfrm>
            <a:off x="5534025" y="4459288"/>
            <a:ext cx="163195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5902" name="Group 24"/>
          <p:cNvGrpSpPr>
            <a:grpSpLocks/>
          </p:cNvGrpSpPr>
          <p:nvPr/>
        </p:nvGrpSpPr>
        <p:grpSpPr bwMode="auto">
          <a:xfrm rot="-3173304" flipH="1" flipV="1">
            <a:off x="2835276" y="4117975"/>
            <a:ext cx="2184400" cy="434975"/>
            <a:chOff x="1565" y="2568"/>
            <a:chExt cx="1118" cy="279"/>
          </a:xfrm>
        </p:grpSpPr>
        <p:sp>
          <p:nvSpPr>
            <p:cNvPr id="165915" name="AutoShape 25"/>
            <p:cNvSpPr>
              <a:spLocks noChangeArrowheads="1"/>
            </p:cNvSpPr>
            <p:nvPr/>
          </p:nvSpPr>
          <p:spPr bwMode="white">
            <a:xfrm rot="5263130">
              <a:off x="1859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916" name="AutoShape 26"/>
            <p:cNvSpPr>
              <a:spLocks noChangeArrowheads="1"/>
            </p:cNvSpPr>
            <p:nvPr/>
          </p:nvSpPr>
          <p:spPr bwMode="white">
            <a:xfrm rot="6078281">
              <a:off x="1995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917" name="AutoShape 27"/>
            <p:cNvSpPr>
              <a:spLocks noChangeArrowheads="1"/>
            </p:cNvSpPr>
            <p:nvPr/>
          </p:nvSpPr>
          <p:spPr bwMode="white">
            <a:xfrm rot="6373927">
              <a:off x="2071" y="229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918" name="AutoShape 28"/>
            <p:cNvSpPr>
              <a:spLocks noChangeArrowheads="1"/>
            </p:cNvSpPr>
            <p:nvPr/>
          </p:nvSpPr>
          <p:spPr bwMode="white">
            <a:xfrm rot="6906312">
              <a:off x="2161" y="232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5903" name="Rectangle 29"/>
          <p:cNvSpPr>
            <a:spLocks noChangeArrowheads="1"/>
          </p:cNvSpPr>
          <p:nvPr/>
        </p:nvSpPr>
        <p:spPr bwMode="auto">
          <a:xfrm>
            <a:off x="1844675" y="2465388"/>
            <a:ext cx="9302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111111"/>
                </a:solidFill>
              </a:rPr>
              <a:t>Subtitle</a:t>
            </a:r>
          </a:p>
        </p:txBody>
      </p:sp>
      <p:sp>
        <p:nvSpPr>
          <p:cNvPr id="165904" name="Rectangle 30"/>
          <p:cNvSpPr>
            <a:spLocks noChangeArrowheads="1"/>
          </p:cNvSpPr>
          <p:nvPr/>
        </p:nvSpPr>
        <p:spPr bwMode="auto">
          <a:xfrm>
            <a:off x="3425825" y="2465388"/>
            <a:ext cx="9302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111111"/>
                </a:solidFill>
              </a:rPr>
              <a:t>Subtitle</a:t>
            </a:r>
          </a:p>
        </p:txBody>
      </p:sp>
      <p:sp>
        <p:nvSpPr>
          <p:cNvPr id="165905" name="Rectangle 31"/>
          <p:cNvSpPr>
            <a:spLocks noChangeArrowheads="1"/>
          </p:cNvSpPr>
          <p:nvPr/>
        </p:nvSpPr>
        <p:spPr bwMode="auto">
          <a:xfrm>
            <a:off x="1844675" y="3946525"/>
            <a:ext cx="9302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111111"/>
                </a:solidFill>
              </a:rPr>
              <a:t>Subtitle</a:t>
            </a:r>
          </a:p>
        </p:txBody>
      </p:sp>
      <p:sp>
        <p:nvSpPr>
          <p:cNvPr id="165906" name="Rectangle 32"/>
          <p:cNvSpPr>
            <a:spLocks noChangeArrowheads="1"/>
          </p:cNvSpPr>
          <p:nvPr/>
        </p:nvSpPr>
        <p:spPr bwMode="auto">
          <a:xfrm>
            <a:off x="3448050" y="3946525"/>
            <a:ext cx="9302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111111"/>
                </a:solidFill>
              </a:rPr>
              <a:t>Subtitle</a:t>
            </a:r>
          </a:p>
        </p:txBody>
      </p:sp>
      <p:sp>
        <p:nvSpPr>
          <p:cNvPr id="165907" name="Rectangle 33"/>
          <p:cNvSpPr>
            <a:spLocks noChangeArrowheads="1"/>
          </p:cNvSpPr>
          <p:nvPr/>
        </p:nvSpPr>
        <p:spPr bwMode="auto">
          <a:xfrm>
            <a:off x="2503488" y="2981325"/>
            <a:ext cx="1196975" cy="915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111111"/>
                </a:solidFill>
              </a:rPr>
              <a:t>A title about content</a:t>
            </a:r>
          </a:p>
        </p:txBody>
      </p:sp>
      <p:sp>
        <p:nvSpPr>
          <p:cNvPr id="165908" name="Rectangle 34"/>
          <p:cNvSpPr>
            <a:spLocks noChangeArrowheads="1"/>
          </p:cNvSpPr>
          <p:nvPr/>
        </p:nvSpPr>
        <p:spPr bwMode="auto">
          <a:xfrm>
            <a:off x="5519738" y="4127500"/>
            <a:ext cx="8588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111111"/>
                </a:solidFill>
              </a:rPr>
              <a:t>Subtitle01</a:t>
            </a:r>
          </a:p>
        </p:txBody>
      </p:sp>
      <p:sp>
        <p:nvSpPr>
          <p:cNvPr id="165909" name="Rectangle 35"/>
          <p:cNvSpPr>
            <a:spLocks noChangeArrowheads="1"/>
          </p:cNvSpPr>
          <p:nvPr/>
        </p:nvSpPr>
        <p:spPr bwMode="auto">
          <a:xfrm>
            <a:off x="6342063" y="4127500"/>
            <a:ext cx="8588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111111"/>
                </a:solidFill>
              </a:rPr>
              <a:t>Subtitle02</a:t>
            </a:r>
          </a:p>
        </p:txBody>
      </p:sp>
      <p:sp>
        <p:nvSpPr>
          <p:cNvPr id="165910" name="Rectangle 36"/>
          <p:cNvSpPr>
            <a:spLocks noChangeArrowheads="1"/>
          </p:cNvSpPr>
          <p:nvPr/>
        </p:nvSpPr>
        <p:spPr bwMode="auto">
          <a:xfrm>
            <a:off x="5519738" y="4591050"/>
            <a:ext cx="8588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111111"/>
                </a:solidFill>
              </a:rPr>
              <a:t>Subtitle03</a:t>
            </a:r>
          </a:p>
        </p:txBody>
      </p:sp>
      <p:sp>
        <p:nvSpPr>
          <p:cNvPr id="165911" name="Rectangle 37"/>
          <p:cNvSpPr>
            <a:spLocks noChangeArrowheads="1"/>
          </p:cNvSpPr>
          <p:nvPr/>
        </p:nvSpPr>
        <p:spPr bwMode="auto">
          <a:xfrm>
            <a:off x="6332538" y="4581525"/>
            <a:ext cx="8588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111111"/>
                </a:solidFill>
              </a:rPr>
              <a:t>Subtitle04</a:t>
            </a:r>
          </a:p>
        </p:txBody>
      </p:sp>
      <p:sp>
        <p:nvSpPr>
          <p:cNvPr id="165912" name="Rectangle 38"/>
          <p:cNvSpPr>
            <a:spLocks noChangeArrowheads="1"/>
          </p:cNvSpPr>
          <p:nvPr/>
        </p:nvSpPr>
        <p:spPr bwMode="auto">
          <a:xfrm>
            <a:off x="1851025" y="5283200"/>
            <a:ext cx="243998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CC0000"/>
                </a:solidFill>
              </a:rPr>
              <a:t>2005</a:t>
            </a:r>
            <a:r>
              <a:rPr lang="en-US" altLang="zh-CN" sz="1600" b="1"/>
              <a:t> </a:t>
            </a:r>
            <a:r>
              <a:rPr lang="en-US" altLang="zh-CN" sz="1600" b="1">
                <a:solidFill>
                  <a:srgbClr val="111111"/>
                </a:solidFill>
              </a:rPr>
              <a:t>Company Content</a:t>
            </a:r>
          </a:p>
        </p:txBody>
      </p:sp>
      <p:sp>
        <p:nvSpPr>
          <p:cNvPr id="165913" name="Rectangle 39"/>
          <p:cNvSpPr>
            <a:spLocks noChangeArrowheads="1"/>
          </p:cNvSpPr>
          <p:nvPr/>
        </p:nvSpPr>
        <p:spPr bwMode="auto">
          <a:xfrm>
            <a:off x="4995863" y="2198688"/>
            <a:ext cx="2862262" cy="1370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zh-CN" altLang="en-US" sz="1200" b="1">
                <a:solidFill>
                  <a:srgbClr val="1C1C1C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 b="1">
                <a:solidFill>
                  <a:srgbClr val="FF6600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is a Design Digital Content &amp; Contents mall developed by Guild Design Inc.</a:t>
            </a:r>
          </a:p>
          <a:p>
            <a:pPr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>
              <a:buFontTx/>
              <a:buChar char="•"/>
            </a:pPr>
            <a:r>
              <a:rPr lang="en-US" altLang="zh-CN" sz="1200" b="1">
                <a:solidFill>
                  <a:srgbClr val="1C1C1C"/>
                </a:solidFill>
              </a:rPr>
              <a:t> ThemeGallery</a:t>
            </a:r>
            <a:r>
              <a:rPr lang="en-US" altLang="zh-CN" sz="1200" b="1">
                <a:solidFill>
                  <a:srgbClr val="FF6600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is a Design Digital Content &amp; Contents mall developed by Guild Design Inc.</a:t>
            </a:r>
          </a:p>
        </p:txBody>
      </p:sp>
      <p:sp>
        <p:nvSpPr>
          <p:cNvPr id="125978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Contents</a:t>
            </a:r>
          </a:p>
        </p:txBody>
      </p:sp>
      <p:grpSp>
        <p:nvGrpSpPr>
          <p:cNvPr id="37891" name="Group 3"/>
          <p:cNvGrpSpPr>
            <a:grpSpLocks/>
          </p:cNvGrpSpPr>
          <p:nvPr/>
        </p:nvGrpSpPr>
        <p:grpSpPr bwMode="auto">
          <a:xfrm>
            <a:off x="3276600" y="1981200"/>
            <a:ext cx="4733925" cy="3276600"/>
            <a:chOff x="2208" y="1344"/>
            <a:chExt cx="2982" cy="2064"/>
          </a:xfrm>
        </p:grpSpPr>
        <p:grpSp>
          <p:nvGrpSpPr>
            <p:cNvPr id="37902" name="Group 4"/>
            <p:cNvGrpSpPr>
              <a:grpSpLocks/>
            </p:cNvGrpSpPr>
            <p:nvPr/>
          </p:nvGrpSpPr>
          <p:grpSpPr bwMode="auto">
            <a:xfrm>
              <a:off x="2208" y="1344"/>
              <a:ext cx="2982" cy="288"/>
              <a:chOff x="1632" y="1368"/>
              <a:chExt cx="2982" cy="288"/>
            </a:xfrm>
          </p:grpSpPr>
          <p:sp>
            <p:nvSpPr>
              <p:cNvPr id="44037" name="AutoShape 5"/>
              <p:cNvSpPr>
                <a:spLocks noChangeArrowheads="1"/>
              </p:cNvSpPr>
              <p:nvPr/>
            </p:nvSpPr>
            <p:spPr bwMode="auto">
              <a:xfrm>
                <a:off x="1686" y="1368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4038" name="Rectangle 6"/>
              <p:cNvSpPr>
                <a:spLocks noChangeArrowheads="1"/>
              </p:cNvSpPr>
              <p:nvPr/>
            </p:nvSpPr>
            <p:spPr bwMode="auto">
              <a:xfrm>
                <a:off x="2400" y="1392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000000"/>
                </a:outerShdw>
              </a:effectLst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en-US" altLang="zh-CN">
                    <a:ea typeface="宋体" pitchFamily="2" charset="-122"/>
                  </a:rPr>
                  <a:t>Add Your Text in here</a:t>
                </a:r>
              </a:p>
            </p:txBody>
          </p:sp>
          <p:sp>
            <p:nvSpPr>
              <p:cNvPr id="44039" name="Oval 7"/>
              <p:cNvSpPr>
                <a:spLocks noChangeArrowheads="1"/>
              </p:cNvSpPr>
              <p:nvPr/>
            </p:nvSpPr>
            <p:spPr bwMode="auto">
              <a:xfrm>
                <a:off x="1632" y="1434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E96E29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7903" name="Group 8"/>
            <p:cNvGrpSpPr>
              <a:grpSpLocks/>
            </p:cNvGrpSpPr>
            <p:nvPr/>
          </p:nvGrpSpPr>
          <p:grpSpPr bwMode="auto">
            <a:xfrm>
              <a:off x="2208" y="1800"/>
              <a:ext cx="2982" cy="288"/>
              <a:chOff x="1632" y="1800"/>
              <a:chExt cx="2982" cy="288"/>
            </a:xfrm>
          </p:grpSpPr>
          <p:sp>
            <p:nvSpPr>
              <p:cNvPr id="44041" name="AutoShape 9"/>
              <p:cNvSpPr>
                <a:spLocks noChangeArrowheads="1"/>
              </p:cNvSpPr>
              <p:nvPr/>
            </p:nvSpPr>
            <p:spPr bwMode="auto">
              <a:xfrm>
                <a:off x="1686" y="180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4042" name="Rectangle 10"/>
              <p:cNvSpPr>
                <a:spLocks noChangeArrowheads="1"/>
              </p:cNvSpPr>
              <p:nvPr/>
            </p:nvSpPr>
            <p:spPr bwMode="auto">
              <a:xfrm>
                <a:off x="2400" y="1830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000000"/>
                </a:outerShdw>
              </a:effectLst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en-US" altLang="zh-CN">
                    <a:ea typeface="宋体" pitchFamily="2" charset="-122"/>
                  </a:rPr>
                  <a:t>Add Your Text in here</a:t>
                </a:r>
              </a:p>
            </p:txBody>
          </p:sp>
          <p:sp>
            <p:nvSpPr>
              <p:cNvPr id="44043" name="Oval 11"/>
              <p:cNvSpPr>
                <a:spLocks noChangeArrowheads="1"/>
              </p:cNvSpPr>
              <p:nvPr/>
            </p:nvSpPr>
            <p:spPr bwMode="auto">
              <a:xfrm>
                <a:off x="1632" y="18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DCDC48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7904" name="Group 12"/>
            <p:cNvGrpSpPr>
              <a:grpSpLocks/>
            </p:cNvGrpSpPr>
            <p:nvPr/>
          </p:nvGrpSpPr>
          <p:grpSpPr bwMode="auto">
            <a:xfrm>
              <a:off x="2208" y="2238"/>
              <a:ext cx="2982" cy="288"/>
              <a:chOff x="1632" y="2238"/>
              <a:chExt cx="2982" cy="288"/>
            </a:xfrm>
          </p:grpSpPr>
          <p:sp>
            <p:nvSpPr>
              <p:cNvPr id="44045" name="AutoShape 13"/>
              <p:cNvSpPr>
                <a:spLocks noChangeArrowheads="1"/>
              </p:cNvSpPr>
              <p:nvPr/>
            </p:nvSpPr>
            <p:spPr bwMode="auto">
              <a:xfrm>
                <a:off x="1686" y="2238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4046" name="Rectangle 14"/>
              <p:cNvSpPr>
                <a:spLocks noChangeArrowheads="1"/>
              </p:cNvSpPr>
              <p:nvPr/>
            </p:nvSpPr>
            <p:spPr bwMode="auto">
              <a:xfrm>
                <a:off x="2400" y="2271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000000"/>
                </a:outerShdw>
              </a:effectLst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en-US" altLang="zh-CN">
                    <a:ea typeface="宋体" pitchFamily="2" charset="-122"/>
                  </a:rPr>
                  <a:t>Add Your Text in here</a:t>
                </a:r>
              </a:p>
            </p:txBody>
          </p:sp>
          <p:sp>
            <p:nvSpPr>
              <p:cNvPr id="44047" name="Oval 15"/>
              <p:cNvSpPr>
                <a:spLocks noChangeArrowheads="1"/>
              </p:cNvSpPr>
              <p:nvPr/>
            </p:nvSpPr>
            <p:spPr bwMode="auto">
              <a:xfrm>
                <a:off x="1632" y="2304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7905" name="Group 16"/>
            <p:cNvGrpSpPr>
              <a:grpSpLocks/>
            </p:cNvGrpSpPr>
            <p:nvPr/>
          </p:nvGrpSpPr>
          <p:grpSpPr bwMode="auto">
            <a:xfrm>
              <a:off x="2208" y="2682"/>
              <a:ext cx="2982" cy="288"/>
              <a:chOff x="1632" y="2682"/>
              <a:chExt cx="2982" cy="288"/>
            </a:xfrm>
          </p:grpSpPr>
          <p:sp>
            <p:nvSpPr>
              <p:cNvPr id="44049" name="AutoShape 17"/>
              <p:cNvSpPr>
                <a:spLocks noChangeArrowheads="1"/>
              </p:cNvSpPr>
              <p:nvPr/>
            </p:nvSpPr>
            <p:spPr bwMode="auto">
              <a:xfrm>
                <a:off x="1686" y="2682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4050" name="Rectangle 18"/>
              <p:cNvSpPr>
                <a:spLocks noChangeArrowheads="1"/>
              </p:cNvSpPr>
              <p:nvPr/>
            </p:nvSpPr>
            <p:spPr bwMode="auto">
              <a:xfrm>
                <a:off x="2400" y="2736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000000"/>
                </a:outerShdw>
              </a:effectLst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en-US" altLang="zh-CN">
                    <a:ea typeface="宋体" pitchFamily="2" charset="-122"/>
                  </a:rPr>
                  <a:t>Add Your Text in here</a:t>
                </a:r>
              </a:p>
            </p:txBody>
          </p:sp>
          <p:sp>
            <p:nvSpPr>
              <p:cNvPr id="44051" name="Oval 19"/>
              <p:cNvSpPr>
                <a:spLocks noChangeArrowheads="1"/>
              </p:cNvSpPr>
              <p:nvPr/>
            </p:nvSpPr>
            <p:spPr bwMode="auto">
              <a:xfrm>
                <a:off x="1632" y="2751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7906" name="Group 20"/>
            <p:cNvGrpSpPr>
              <a:grpSpLocks/>
            </p:cNvGrpSpPr>
            <p:nvPr/>
          </p:nvGrpSpPr>
          <p:grpSpPr bwMode="auto">
            <a:xfrm>
              <a:off x="2208" y="3120"/>
              <a:ext cx="2982" cy="288"/>
              <a:chOff x="1632" y="3120"/>
              <a:chExt cx="2982" cy="288"/>
            </a:xfrm>
          </p:grpSpPr>
          <p:sp>
            <p:nvSpPr>
              <p:cNvPr id="44053" name="AutoShape 21"/>
              <p:cNvSpPr>
                <a:spLocks noChangeArrowheads="1"/>
              </p:cNvSpPr>
              <p:nvPr/>
            </p:nvSpPr>
            <p:spPr bwMode="auto">
              <a:xfrm>
                <a:off x="1686" y="312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4054" name="Rectangle 22"/>
              <p:cNvSpPr>
                <a:spLocks noChangeArrowheads="1"/>
              </p:cNvSpPr>
              <p:nvPr/>
            </p:nvSpPr>
            <p:spPr bwMode="auto">
              <a:xfrm>
                <a:off x="2400" y="3129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000000"/>
                </a:outerShdw>
              </a:effectLst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en-US" altLang="zh-CN">
                    <a:ea typeface="宋体" pitchFamily="2" charset="-122"/>
                  </a:rPr>
                  <a:t>Add Your Text in here</a:t>
                </a:r>
              </a:p>
            </p:txBody>
          </p:sp>
          <p:sp>
            <p:nvSpPr>
              <p:cNvPr id="44055" name="Oval 23"/>
              <p:cNvSpPr>
                <a:spLocks noChangeArrowheads="1"/>
              </p:cNvSpPr>
              <p:nvPr/>
            </p:nvSpPr>
            <p:spPr bwMode="auto">
              <a:xfrm>
                <a:off x="1632" y="3183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37892" name="Group 24"/>
          <p:cNvGrpSpPr>
            <a:grpSpLocks/>
          </p:cNvGrpSpPr>
          <p:nvPr/>
        </p:nvGrpSpPr>
        <p:grpSpPr bwMode="auto">
          <a:xfrm>
            <a:off x="2286000" y="2209800"/>
            <a:ext cx="990600" cy="381000"/>
            <a:chOff x="1440" y="1392"/>
            <a:chExt cx="624" cy="240"/>
          </a:xfrm>
        </p:grpSpPr>
        <p:sp>
          <p:nvSpPr>
            <p:cNvPr id="37900" name="Line 25"/>
            <p:cNvSpPr>
              <a:spLocks noChangeShapeType="1"/>
            </p:cNvSpPr>
            <p:nvPr/>
          </p:nvSpPr>
          <p:spPr bwMode="auto">
            <a:xfrm flipV="1">
              <a:off x="1440" y="1392"/>
              <a:ext cx="240" cy="24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1" name="Line 26"/>
            <p:cNvSpPr>
              <a:spLocks noChangeShapeType="1"/>
            </p:cNvSpPr>
            <p:nvPr/>
          </p:nvSpPr>
          <p:spPr bwMode="auto">
            <a:xfrm>
              <a:off x="1680" y="1392"/>
              <a:ext cx="384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3" name="Group 27"/>
          <p:cNvGrpSpPr>
            <a:grpSpLocks/>
          </p:cNvGrpSpPr>
          <p:nvPr/>
        </p:nvGrpSpPr>
        <p:grpSpPr bwMode="auto">
          <a:xfrm>
            <a:off x="2209800" y="4724400"/>
            <a:ext cx="1066800" cy="304800"/>
            <a:chOff x="1392" y="2976"/>
            <a:chExt cx="672" cy="192"/>
          </a:xfrm>
        </p:grpSpPr>
        <p:sp>
          <p:nvSpPr>
            <p:cNvPr id="37898" name="Line 28"/>
            <p:cNvSpPr>
              <a:spLocks noChangeShapeType="1"/>
            </p:cNvSpPr>
            <p:nvPr/>
          </p:nvSpPr>
          <p:spPr bwMode="auto">
            <a:xfrm>
              <a:off x="1392" y="2976"/>
              <a:ext cx="288" cy="192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9" name="Line 29"/>
            <p:cNvSpPr>
              <a:spLocks noChangeShapeType="1"/>
            </p:cNvSpPr>
            <p:nvPr/>
          </p:nvSpPr>
          <p:spPr bwMode="auto">
            <a:xfrm>
              <a:off x="1680" y="3168"/>
              <a:ext cx="384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894" name="Line 30"/>
          <p:cNvSpPr>
            <a:spLocks noChangeShapeType="1"/>
          </p:cNvSpPr>
          <p:nvPr/>
        </p:nvSpPr>
        <p:spPr bwMode="auto">
          <a:xfrm flipV="1">
            <a:off x="2590800" y="2895600"/>
            <a:ext cx="6858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5" name="Line 31"/>
          <p:cNvSpPr>
            <a:spLocks noChangeShapeType="1"/>
          </p:cNvSpPr>
          <p:nvPr/>
        </p:nvSpPr>
        <p:spPr bwMode="auto">
          <a:xfrm>
            <a:off x="2667000" y="3602038"/>
            <a:ext cx="6096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6" name="Line 32"/>
          <p:cNvSpPr>
            <a:spLocks noChangeShapeType="1"/>
          </p:cNvSpPr>
          <p:nvPr/>
        </p:nvSpPr>
        <p:spPr bwMode="auto">
          <a:xfrm flipV="1">
            <a:off x="2590800" y="4343400"/>
            <a:ext cx="6858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7897" name="Picture 33" descr="wom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590800"/>
            <a:ext cx="1884363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Line 2"/>
          <p:cNvSpPr>
            <a:spLocks noChangeShapeType="1"/>
          </p:cNvSpPr>
          <p:nvPr/>
        </p:nvSpPr>
        <p:spPr bwMode="gray">
          <a:xfrm flipV="1">
            <a:off x="5472113" y="2303463"/>
            <a:ext cx="1223962" cy="1054100"/>
          </a:xfrm>
          <a:prstGeom prst="line">
            <a:avLst/>
          </a:prstGeom>
          <a:noFill/>
          <a:ln w="25400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6915" name="Line 3"/>
          <p:cNvSpPr>
            <a:spLocks noChangeShapeType="1"/>
          </p:cNvSpPr>
          <p:nvPr/>
        </p:nvSpPr>
        <p:spPr bwMode="gray">
          <a:xfrm flipV="1">
            <a:off x="2592388" y="4437063"/>
            <a:ext cx="1296987" cy="1116012"/>
          </a:xfrm>
          <a:prstGeom prst="line">
            <a:avLst/>
          </a:prstGeom>
          <a:noFill/>
          <a:ln w="25400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6916" name="Line 4"/>
          <p:cNvSpPr>
            <a:spLocks noChangeShapeType="1"/>
          </p:cNvSpPr>
          <p:nvPr/>
        </p:nvSpPr>
        <p:spPr bwMode="gray">
          <a:xfrm>
            <a:off x="2519363" y="2312988"/>
            <a:ext cx="1044575" cy="971550"/>
          </a:xfrm>
          <a:prstGeom prst="line">
            <a:avLst/>
          </a:prstGeom>
          <a:noFill/>
          <a:ln w="25400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title"/>
          </p:nvPr>
        </p:nvSpPr>
        <p:spPr bwMode="gray"/>
        <p:txBody>
          <a:bodyPr/>
          <a:lstStyle/>
          <a:p>
            <a:pPr eaLnBrk="1" hangingPunct="1">
              <a:defRPr/>
            </a:pPr>
            <a:r>
              <a:rPr lang="en-US" altLang="ko-KR" smtClean="0">
                <a:ea typeface="Gulim" pitchFamily="34" charset="-127"/>
              </a:rPr>
              <a:t>Related Documents</a:t>
            </a:r>
          </a:p>
        </p:txBody>
      </p:sp>
      <p:pic>
        <p:nvPicPr>
          <p:cNvPr id="166918" name="Picture 7" descr="box_reflex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357563" y="2500313"/>
            <a:ext cx="2170112" cy="2836862"/>
          </a:xfrm>
          <a:noFill/>
        </p:spPr>
      </p:pic>
      <p:sp>
        <p:nvSpPr>
          <p:cNvPr id="166919" name="Line 6"/>
          <p:cNvSpPr>
            <a:spLocks noChangeShapeType="1"/>
          </p:cNvSpPr>
          <p:nvPr/>
        </p:nvSpPr>
        <p:spPr bwMode="gray">
          <a:xfrm>
            <a:off x="5219700" y="4400550"/>
            <a:ext cx="1404938" cy="1209675"/>
          </a:xfrm>
          <a:prstGeom prst="line">
            <a:avLst/>
          </a:prstGeom>
          <a:noFill/>
          <a:ln w="25400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66920" name="Group 8"/>
          <p:cNvGrpSpPr>
            <a:grpSpLocks/>
          </p:cNvGrpSpPr>
          <p:nvPr/>
        </p:nvGrpSpPr>
        <p:grpSpPr bwMode="auto">
          <a:xfrm>
            <a:off x="466725" y="1924050"/>
            <a:ext cx="2052638" cy="2046288"/>
            <a:chOff x="204" y="709"/>
            <a:chExt cx="1723" cy="1718"/>
          </a:xfrm>
        </p:grpSpPr>
        <p:pic>
          <p:nvPicPr>
            <p:cNvPr id="166930" name="Picture 9" descr="box_ramp_4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4" y="709"/>
              <a:ext cx="1723" cy="1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4266" name="Rectangle 10"/>
            <p:cNvSpPr>
              <a:spLocks noChangeArrowheads="1"/>
            </p:cNvSpPr>
            <p:nvPr/>
          </p:nvSpPr>
          <p:spPr bwMode="auto">
            <a:xfrm>
              <a:off x="204" y="709"/>
              <a:ext cx="1700" cy="1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ko-KR" sz="2000">
                  <a:latin typeface="Verdana" pitchFamily="34" charset="0"/>
                  <a:ea typeface="Gulim" pitchFamily="34" charset="-127"/>
                </a:rPr>
                <a:t>text1</a:t>
              </a:r>
            </a:p>
          </p:txBody>
        </p:sp>
      </p:grpSp>
      <p:grpSp>
        <p:nvGrpSpPr>
          <p:cNvPr id="166921" name="Group 11"/>
          <p:cNvGrpSpPr>
            <a:grpSpLocks/>
          </p:cNvGrpSpPr>
          <p:nvPr/>
        </p:nvGrpSpPr>
        <p:grpSpPr bwMode="auto">
          <a:xfrm>
            <a:off x="466725" y="4119563"/>
            <a:ext cx="2052638" cy="2046287"/>
            <a:chOff x="204" y="709"/>
            <a:chExt cx="1723" cy="1718"/>
          </a:xfrm>
        </p:grpSpPr>
        <p:pic>
          <p:nvPicPr>
            <p:cNvPr id="166928" name="Picture 12" descr="box_ramp_4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4" y="709"/>
              <a:ext cx="1723" cy="1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4269" name="Rectangle 13"/>
            <p:cNvSpPr>
              <a:spLocks noChangeArrowheads="1"/>
            </p:cNvSpPr>
            <p:nvPr/>
          </p:nvSpPr>
          <p:spPr bwMode="auto">
            <a:xfrm>
              <a:off x="204" y="709"/>
              <a:ext cx="1700" cy="1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ko-KR" sz="2000">
                  <a:latin typeface="Verdana" pitchFamily="34" charset="0"/>
                  <a:ea typeface="Gulim" pitchFamily="34" charset="-127"/>
                </a:rPr>
                <a:t>text2</a:t>
              </a:r>
            </a:p>
          </p:txBody>
        </p:sp>
      </p:grpSp>
      <p:grpSp>
        <p:nvGrpSpPr>
          <p:cNvPr id="166922" name="Group 14"/>
          <p:cNvGrpSpPr>
            <a:grpSpLocks/>
          </p:cNvGrpSpPr>
          <p:nvPr/>
        </p:nvGrpSpPr>
        <p:grpSpPr bwMode="auto">
          <a:xfrm>
            <a:off x="6696075" y="4119563"/>
            <a:ext cx="2052638" cy="2046287"/>
            <a:chOff x="204" y="709"/>
            <a:chExt cx="1723" cy="1718"/>
          </a:xfrm>
        </p:grpSpPr>
        <p:pic>
          <p:nvPicPr>
            <p:cNvPr id="166926" name="Picture 15" descr="box_ramp_4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4" y="709"/>
              <a:ext cx="1723" cy="1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4272" name="Rectangle 16"/>
            <p:cNvSpPr>
              <a:spLocks noChangeArrowheads="1"/>
            </p:cNvSpPr>
            <p:nvPr/>
          </p:nvSpPr>
          <p:spPr bwMode="auto">
            <a:xfrm>
              <a:off x="204" y="709"/>
              <a:ext cx="1700" cy="1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ko-KR" sz="2000">
                  <a:latin typeface="Verdana" pitchFamily="34" charset="0"/>
                  <a:ea typeface="Gulim" pitchFamily="34" charset="-127"/>
                </a:rPr>
                <a:t>text4</a:t>
              </a:r>
            </a:p>
          </p:txBody>
        </p:sp>
      </p:grpSp>
      <p:grpSp>
        <p:nvGrpSpPr>
          <p:cNvPr id="166923" name="Group 17"/>
          <p:cNvGrpSpPr>
            <a:grpSpLocks/>
          </p:cNvGrpSpPr>
          <p:nvPr/>
        </p:nvGrpSpPr>
        <p:grpSpPr bwMode="auto">
          <a:xfrm>
            <a:off x="6696075" y="1924050"/>
            <a:ext cx="2052638" cy="2046288"/>
            <a:chOff x="204" y="709"/>
            <a:chExt cx="1723" cy="1718"/>
          </a:xfrm>
        </p:grpSpPr>
        <p:pic>
          <p:nvPicPr>
            <p:cNvPr id="166924" name="Picture 18" descr="box_ramp_4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4" y="709"/>
              <a:ext cx="1723" cy="1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4275" name="Rectangle 19"/>
            <p:cNvSpPr>
              <a:spLocks noChangeArrowheads="1"/>
            </p:cNvSpPr>
            <p:nvPr/>
          </p:nvSpPr>
          <p:spPr bwMode="auto">
            <a:xfrm>
              <a:off x="204" y="709"/>
              <a:ext cx="1700" cy="1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ko-KR" sz="2000">
                  <a:latin typeface="Verdana" pitchFamily="34" charset="0"/>
                  <a:ea typeface="Gulim" pitchFamily="34" charset="-127"/>
                </a:rPr>
                <a:t>text3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 bwMode="gray"/>
        <p:txBody>
          <a:bodyPr/>
          <a:lstStyle/>
          <a:p>
            <a:pPr eaLnBrk="1" hangingPunct="1">
              <a:defRPr/>
            </a:pPr>
            <a:r>
              <a:rPr lang="en-US" altLang="ko-KR" smtClean="0">
                <a:ea typeface="Gulim" pitchFamily="34" charset="-127"/>
              </a:rPr>
              <a:t>Related Documents</a:t>
            </a:r>
          </a:p>
        </p:txBody>
      </p:sp>
      <p:pic>
        <p:nvPicPr>
          <p:cNvPr id="167939" name="Picture 16" descr="box_reflex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143250" y="2428875"/>
            <a:ext cx="2936875" cy="2782888"/>
          </a:xfrm>
          <a:noFill/>
        </p:spPr>
      </p:pic>
      <p:grpSp>
        <p:nvGrpSpPr>
          <p:cNvPr id="167940" name="Group 3"/>
          <p:cNvGrpSpPr>
            <a:grpSpLocks/>
          </p:cNvGrpSpPr>
          <p:nvPr/>
        </p:nvGrpSpPr>
        <p:grpSpPr bwMode="auto">
          <a:xfrm>
            <a:off x="1689100" y="2082800"/>
            <a:ext cx="5727700" cy="3759200"/>
            <a:chOff x="907" y="799"/>
            <a:chExt cx="3923" cy="3059"/>
          </a:xfrm>
        </p:grpSpPr>
        <p:sp>
          <p:nvSpPr>
            <p:cNvPr id="167941" name="Line 4"/>
            <p:cNvSpPr>
              <a:spLocks noChangeShapeType="1"/>
            </p:cNvSpPr>
            <p:nvPr/>
          </p:nvSpPr>
          <p:spPr bwMode="gray">
            <a:xfrm flipH="1">
              <a:off x="3492" y="799"/>
              <a:ext cx="635" cy="658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42" name="Line 5"/>
            <p:cNvSpPr>
              <a:spLocks noChangeShapeType="1"/>
            </p:cNvSpPr>
            <p:nvPr/>
          </p:nvSpPr>
          <p:spPr bwMode="gray">
            <a:xfrm flipH="1" flipV="1">
              <a:off x="3402" y="2908"/>
              <a:ext cx="703" cy="840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43" name="Line 6"/>
            <p:cNvSpPr>
              <a:spLocks noChangeShapeType="1"/>
            </p:cNvSpPr>
            <p:nvPr/>
          </p:nvSpPr>
          <p:spPr bwMode="gray">
            <a:xfrm flipH="1">
              <a:off x="3651" y="2164"/>
              <a:ext cx="1179" cy="0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287" name="Text Box 7"/>
            <p:cNvSpPr txBox="1">
              <a:spLocks noChangeArrowheads="1"/>
            </p:cNvSpPr>
            <p:nvPr/>
          </p:nvSpPr>
          <p:spPr bwMode="gray">
            <a:xfrm>
              <a:off x="2614" y="949"/>
              <a:ext cx="536" cy="298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ko-KR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  <a:ea typeface="Gulim" pitchFamily="34" charset="-127"/>
                </a:rPr>
                <a:t>text1</a:t>
              </a:r>
            </a:p>
          </p:txBody>
        </p:sp>
        <p:sp>
          <p:nvSpPr>
            <p:cNvPr id="225288" name="Text Box 8"/>
            <p:cNvSpPr txBox="1">
              <a:spLocks noChangeArrowheads="1"/>
            </p:cNvSpPr>
            <p:nvPr/>
          </p:nvSpPr>
          <p:spPr bwMode="gray">
            <a:xfrm>
              <a:off x="1450" y="1542"/>
              <a:ext cx="536" cy="298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ko-KR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  <a:ea typeface="Gulim" pitchFamily="34" charset="-127"/>
                </a:rPr>
                <a:t>text2</a:t>
              </a:r>
            </a:p>
          </p:txBody>
        </p:sp>
        <p:sp>
          <p:nvSpPr>
            <p:cNvPr id="225289" name="Text Box 9"/>
            <p:cNvSpPr txBox="1">
              <a:spLocks noChangeArrowheads="1"/>
            </p:cNvSpPr>
            <p:nvPr/>
          </p:nvSpPr>
          <p:spPr bwMode="gray">
            <a:xfrm>
              <a:off x="1450" y="2857"/>
              <a:ext cx="536" cy="298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ko-KR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  <a:ea typeface="Gulim" pitchFamily="34" charset="-127"/>
                </a:rPr>
                <a:t>text3</a:t>
              </a:r>
            </a:p>
          </p:txBody>
        </p:sp>
        <p:sp>
          <p:nvSpPr>
            <p:cNvPr id="225290" name="Text Box 10"/>
            <p:cNvSpPr txBox="1">
              <a:spLocks noChangeArrowheads="1"/>
            </p:cNvSpPr>
            <p:nvPr/>
          </p:nvSpPr>
          <p:spPr bwMode="gray">
            <a:xfrm>
              <a:off x="2611" y="3560"/>
              <a:ext cx="536" cy="298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ko-KR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  <a:ea typeface="Gulim" pitchFamily="34" charset="-127"/>
                </a:rPr>
                <a:t>text4</a:t>
              </a:r>
            </a:p>
          </p:txBody>
        </p:sp>
        <p:sp>
          <p:nvSpPr>
            <p:cNvPr id="225291" name="Text Box 11"/>
            <p:cNvSpPr txBox="1">
              <a:spLocks noChangeArrowheads="1"/>
            </p:cNvSpPr>
            <p:nvPr/>
          </p:nvSpPr>
          <p:spPr bwMode="gray">
            <a:xfrm>
              <a:off x="4057" y="2766"/>
              <a:ext cx="536" cy="297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ko-KR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  <a:ea typeface="Gulim" pitchFamily="34" charset="-127"/>
                </a:rPr>
                <a:t>text5</a:t>
              </a:r>
            </a:p>
          </p:txBody>
        </p:sp>
        <p:sp>
          <p:nvSpPr>
            <p:cNvPr id="225292" name="Text Box 12"/>
            <p:cNvSpPr txBox="1">
              <a:spLocks noChangeArrowheads="1"/>
            </p:cNvSpPr>
            <p:nvPr/>
          </p:nvSpPr>
          <p:spPr bwMode="gray">
            <a:xfrm>
              <a:off x="4036" y="1587"/>
              <a:ext cx="536" cy="298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ko-KR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  <a:ea typeface="Gulim" pitchFamily="34" charset="-127"/>
                </a:rPr>
                <a:t>text6</a:t>
              </a:r>
            </a:p>
          </p:txBody>
        </p:sp>
        <p:sp>
          <p:nvSpPr>
            <p:cNvPr id="167950" name="Line 13"/>
            <p:cNvSpPr>
              <a:spLocks noChangeShapeType="1"/>
            </p:cNvSpPr>
            <p:nvPr/>
          </p:nvSpPr>
          <p:spPr bwMode="gray">
            <a:xfrm flipH="1">
              <a:off x="907" y="2164"/>
              <a:ext cx="1179" cy="0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51" name="Line 14"/>
            <p:cNvSpPr>
              <a:spLocks noChangeShapeType="1"/>
            </p:cNvSpPr>
            <p:nvPr/>
          </p:nvSpPr>
          <p:spPr bwMode="gray">
            <a:xfrm>
              <a:off x="1610" y="799"/>
              <a:ext cx="635" cy="658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52" name="Line 15"/>
            <p:cNvSpPr>
              <a:spLocks noChangeShapeType="1"/>
            </p:cNvSpPr>
            <p:nvPr/>
          </p:nvSpPr>
          <p:spPr bwMode="gray">
            <a:xfrm flipV="1">
              <a:off x="1678" y="2908"/>
              <a:ext cx="703" cy="840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168963" name="Rectangle 3"/>
          <p:cNvSpPr>
            <a:spLocks noChangeArrowheads="1"/>
          </p:cNvSpPr>
          <p:nvPr/>
        </p:nvSpPr>
        <p:spPr bwMode="gray">
          <a:xfrm>
            <a:off x="1379538" y="2971800"/>
            <a:ext cx="3367087" cy="766763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8964" name="Rectangle 4"/>
          <p:cNvSpPr>
            <a:spLocks noChangeArrowheads="1"/>
          </p:cNvSpPr>
          <p:nvPr/>
        </p:nvSpPr>
        <p:spPr bwMode="gray">
          <a:xfrm>
            <a:off x="1379538" y="3765550"/>
            <a:ext cx="3367087" cy="766763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8965" name="Rectangle 5"/>
          <p:cNvSpPr>
            <a:spLocks noChangeArrowheads="1"/>
          </p:cNvSpPr>
          <p:nvPr/>
        </p:nvSpPr>
        <p:spPr bwMode="gray">
          <a:xfrm>
            <a:off x="1379538" y="4565650"/>
            <a:ext cx="3367087" cy="766763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8966" name="AutoShape 6"/>
          <p:cNvSpPr>
            <a:spLocks noChangeArrowheads="1"/>
          </p:cNvSpPr>
          <p:nvPr/>
        </p:nvSpPr>
        <p:spPr bwMode="gray">
          <a:xfrm rot="308465">
            <a:off x="6650038" y="2466975"/>
            <a:ext cx="1590675" cy="17018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03366">
                  <a:alpha val="78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311" name="Oval 7"/>
          <p:cNvSpPr>
            <a:spLocks noChangeArrowheads="1"/>
          </p:cNvSpPr>
          <p:nvPr/>
        </p:nvSpPr>
        <p:spPr bwMode="gray">
          <a:xfrm>
            <a:off x="6064250" y="1965325"/>
            <a:ext cx="1319213" cy="1319213"/>
          </a:xfrm>
          <a:prstGeom prst="ellipse">
            <a:avLst/>
          </a:prstGeom>
          <a:gradFill rotWithShape="0">
            <a:gsLst>
              <a:gs pos="0">
                <a:schemeClr val="accent2">
                  <a:gamma/>
                  <a:shade val="6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66275"/>
                  <a:invGamma/>
                </a:schemeClr>
              </a:gs>
            </a:gsLst>
            <a:lin ang="2700000" scaled="1"/>
          </a:gradFill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26312" name="Oval 8"/>
          <p:cNvSpPr>
            <a:spLocks noChangeArrowheads="1"/>
          </p:cNvSpPr>
          <p:nvPr/>
        </p:nvSpPr>
        <p:spPr bwMode="gray">
          <a:xfrm>
            <a:off x="7321550" y="3778250"/>
            <a:ext cx="1320800" cy="1320800"/>
          </a:xfrm>
          <a:prstGeom prst="ellipse">
            <a:avLst/>
          </a:prstGeom>
          <a:gradFill rotWithShape="0">
            <a:gsLst>
              <a:gs pos="0">
                <a:schemeClr val="folHlink">
                  <a:gamma/>
                  <a:shade val="3607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36078"/>
                  <a:invGamma/>
                </a:schemeClr>
              </a:gs>
            </a:gsLst>
            <a:lin ang="2700000" scaled="1"/>
          </a:gradFill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8969" name="AutoShape 9"/>
          <p:cNvSpPr>
            <a:spLocks noChangeArrowheads="1"/>
          </p:cNvSpPr>
          <p:nvPr/>
        </p:nvSpPr>
        <p:spPr bwMode="gray">
          <a:xfrm rot="7527986">
            <a:off x="5976144" y="3888582"/>
            <a:ext cx="1589087" cy="17018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03366">
                  <a:alpha val="78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8970" name="AutoShape 10"/>
          <p:cNvSpPr>
            <a:spLocks noChangeArrowheads="1"/>
          </p:cNvSpPr>
          <p:nvPr/>
        </p:nvSpPr>
        <p:spPr bwMode="gray">
          <a:xfrm rot="-6384000">
            <a:off x="5046663" y="2657475"/>
            <a:ext cx="1589088" cy="17033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03366">
                  <a:alpha val="78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315" name="Oval 11"/>
          <p:cNvSpPr>
            <a:spLocks noChangeArrowheads="1"/>
          </p:cNvSpPr>
          <p:nvPr/>
        </p:nvSpPr>
        <p:spPr bwMode="gray">
          <a:xfrm>
            <a:off x="4962525" y="3783013"/>
            <a:ext cx="1320800" cy="1319212"/>
          </a:xfrm>
          <a:prstGeom prst="ellipse">
            <a:avLst/>
          </a:prstGeom>
          <a:gradFill rotWithShape="0">
            <a:gsLst>
              <a:gs pos="0">
                <a:schemeClr val="accent1">
                  <a:gamma/>
                  <a:shade val="6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6275"/>
                  <a:invGamma/>
                </a:schemeClr>
              </a:gs>
            </a:gsLst>
            <a:lin ang="2700000" scaled="1"/>
          </a:gradFill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168972" name="Group 12"/>
          <p:cNvGrpSpPr>
            <a:grpSpLocks/>
          </p:cNvGrpSpPr>
          <p:nvPr/>
        </p:nvGrpSpPr>
        <p:grpSpPr bwMode="auto">
          <a:xfrm rot="10082854">
            <a:off x="5907088" y="2921000"/>
            <a:ext cx="1196975" cy="303213"/>
            <a:chOff x="2598" y="1026"/>
            <a:chExt cx="957" cy="242"/>
          </a:xfrm>
        </p:grpSpPr>
        <p:grpSp>
          <p:nvGrpSpPr>
            <p:cNvPr id="169126" name="Group 13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69138" name="Group 1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144" name="AutoShape 1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45" name="AutoShape 1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46" name="AutoShape 1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47" name="AutoShape 1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139" name="Group 1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140" name="AutoShape 2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41" name="AutoShape 2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42" name="AutoShape 2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43" name="AutoShape 2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9127" name="Group 24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69128" name="Group 2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134" name="AutoShape 2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35" name="AutoShape 2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36" name="AutoShape 2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37" name="AutoShape 2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129" name="Group 3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130" name="AutoShape 3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31" name="AutoShape 3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32" name="AutoShape 3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33" name="AutoShape 3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8973" name="Group 35"/>
          <p:cNvGrpSpPr>
            <a:grpSpLocks/>
          </p:cNvGrpSpPr>
          <p:nvPr/>
        </p:nvGrpSpPr>
        <p:grpSpPr bwMode="auto">
          <a:xfrm rot="10082854">
            <a:off x="4811713" y="4741863"/>
            <a:ext cx="1198562" cy="303212"/>
            <a:chOff x="2598" y="1026"/>
            <a:chExt cx="957" cy="242"/>
          </a:xfrm>
        </p:grpSpPr>
        <p:grpSp>
          <p:nvGrpSpPr>
            <p:cNvPr id="169104" name="Group 36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69116" name="Group 3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122" name="AutoShape 3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23" name="AutoShape 3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24" name="AutoShape 4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25" name="AutoShape 4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117" name="Group 4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118" name="AutoShape 4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19" name="AutoShape 4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20" name="AutoShape 4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21" name="AutoShape 4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9105" name="Group 47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69106" name="Group 4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112" name="AutoShape 4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13" name="AutoShape 5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14" name="AutoShape 5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15" name="AutoShape 5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107" name="Group 5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108" name="AutoShape 5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09" name="AutoShape 5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10" name="AutoShape 5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11" name="AutoShape 5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8974" name="Group 58"/>
          <p:cNvGrpSpPr>
            <a:grpSpLocks/>
          </p:cNvGrpSpPr>
          <p:nvPr/>
        </p:nvGrpSpPr>
        <p:grpSpPr bwMode="auto">
          <a:xfrm rot="10082854">
            <a:off x="7186613" y="4740275"/>
            <a:ext cx="1196975" cy="303213"/>
            <a:chOff x="2598" y="1026"/>
            <a:chExt cx="957" cy="242"/>
          </a:xfrm>
        </p:grpSpPr>
        <p:grpSp>
          <p:nvGrpSpPr>
            <p:cNvPr id="169082" name="Group 59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69094" name="Group 6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100" name="AutoShape 6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01" name="AutoShape 6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02" name="AutoShape 6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03" name="AutoShape 6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095" name="Group 6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096" name="AutoShape 6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97" name="AutoShape 6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98" name="AutoShape 6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99" name="AutoShape 6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9083" name="Group 70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69084" name="Group 7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090" name="AutoShape 7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91" name="AutoShape 7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92" name="AutoShape 7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93" name="AutoShape 7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085" name="Group 7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086" name="AutoShape 7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87" name="AutoShape 7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88" name="AutoShape 7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89" name="AutoShape 8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8975" name="Group 81"/>
          <p:cNvGrpSpPr>
            <a:grpSpLocks/>
          </p:cNvGrpSpPr>
          <p:nvPr/>
        </p:nvGrpSpPr>
        <p:grpSpPr bwMode="auto">
          <a:xfrm>
            <a:off x="6454775" y="2085975"/>
            <a:ext cx="1196975" cy="303213"/>
            <a:chOff x="2598" y="1026"/>
            <a:chExt cx="957" cy="242"/>
          </a:xfrm>
        </p:grpSpPr>
        <p:grpSp>
          <p:nvGrpSpPr>
            <p:cNvPr id="169060" name="Group 82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69072" name="Group 8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078" name="AutoShape 8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79" name="AutoShape 8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80" name="AutoShape 8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81" name="AutoShape 8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073" name="Group 8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074" name="AutoShape 8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75" name="AutoShape 9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76" name="AutoShape 9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77" name="AutoShape 9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9061" name="Group 93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69062" name="Group 9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068" name="AutoShape 9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69" name="AutoShape 9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70" name="AutoShape 9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71" name="AutoShape 9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063" name="Group 9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064" name="AutoShape 10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65" name="AutoShape 10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66" name="AutoShape 10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67" name="AutoShape 10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8976" name="Group 104"/>
          <p:cNvGrpSpPr>
            <a:grpSpLocks/>
          </p:cNvGrpSpPr>
          <p:nvPr/>
        </p:nvGrpSpPr>
        <p:grpSpPr bwMode="auto">
          <a:xfrm rot="344040">
            <a:off x="7737475" y="3921125"/>
            <a:ext cx="1198563" cy="303213"/>
            <a:chOff x="2598" y="1026"/>
            <a:chExt cx="957" cy="242"/>
          </a:xfrm>
        </p:grpSpPr>
        <p:grpSp>
          <p:nvGrpSpPr>
            <p:cNvPr id="169038" name="Group 105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69050" name="Group 10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056" name="AutoShape 10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57" name="AutoShape 10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58" name="AutoShape 10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59" name="AutoShape 11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051" name="Group 11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052" name="AutoShape 11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53" name="AutoShape 11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54" name="AutoShape 11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55" name="AutoShape 11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9039" name="Group 116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69040" name="Group 11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046" name="AutoShape 11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47" name="AutoShape 11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48" name="AutoShape 12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49" name="AutoShape 12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041" name="Group 12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042" name="AutoShape 12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43" name="AutoShape 12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44" name="AutoShape 12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45" name="AutoShape 12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96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8977" name="Group 127"/>
          <p:cNvGrpSpPr>
            <a:grpSpLocks/>
          </p:cNvGrpSpPr>
          <p:nvPr/>
        </p:nvGrpSpPr>
        <p:grpSpPr bwMode="auto">
          <a:xfrm rot="-232145">
            <a:off x="5330825" y="3894138"/>
            <a:ext cx="1235075" cy="331787"/>
            <a:chOff x="1824" y="2448"/>
            <a:chExt cx="987" cy="266"/>
          </a:xfrm>
        </p:grpSpPr>
        <p:grpSp>
          <p:nvGrpSpPr>
            <p:cNvPr id="168992" name="Group 128"/>
            <p:cNvGrpSpPr>
              <a:grpSpLocks/>
            </p:cNvGrpSpPr>
            <p:nvPr/>
          </p:nvGrpSpPr>
          <p:grpSpPr bwMode="auto">
            <a:xfrm rot="513316">
              <a:off x="1824" y="2448"/>
              <a:ext cx="957" cy="242"/>
              <a:chOff x="2598" y="1026"/>
              <a:chExt cx="957" cy="242"/>
            </a:xfrm>
          </p:grpSpPr>
          <p:grpSp>
            <p:nvGrpSpPr>
              <p:cNvPr id="169016" name="Group 129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169028" name="Group 130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69034" name="AutoShape 13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35" name="AutoShape 13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36" name="AutoShape 13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37" name="AutoShape 13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9029" name="Group 135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69030" name="AutoShape 13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31" name="AutoShape 13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32" name="AutoShape 13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33" name="AutoShape 13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9017" name="Group 140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169018" name="Group 14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69024" name="AutoShape 14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25" name="AutoShape 14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26" name="AutoShape 14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27" name="AutoShape 14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9019" name="Group 14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69020" name="AutoShape 14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21" name="AutoShape 14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22" name="AutoShape 14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23" name="AutoShape 15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68993" name="Group 151"/>
            <p:cNvGrpSpPr>
              <a:grpSpLocks/>
            </p:cNvGrpSpPr>
            <p:nvPr/>
          </p:nvGrpSpPr>
          <p:grpSpPr bwMode="auto">
            <a:xfrm rot="513316">
              <a:off x="1854" y="2472"/>
              <a:ext cx="957" cy="242"/>
              <a:chOff x="2598" y="1026"/>
              <a:chExt cx="957" cy="242"/>
            </a:xfrm>
          </p:grpSpPr>
          <p:grpSp>
            <p:nvGrpSpPr>
              <p:cNvPr id="168994" name="Group 152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169006" name="Group 153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69012" name="AutoShape 15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13" name="AutoShape 15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14" name="AutoShape 15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15" name="AutoShape 15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9007" name="Group 158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69008" name="AutoShape 15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09" name="AutoShape 16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10" name="AutoShape 16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11" name="AutoShape 16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8995" name="Group 163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168996" name="Group 164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69002" name="AutoShape 16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03" name="AutoShape 16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04" name="AutoShape 16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05" name="AutoShape 16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8997" name="Group 169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68998" name="AutoShape 17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999" name="AutoShape 17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00" name="AutoShape 17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01" name="AutoShape 17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168978" name="Rectangle 174"/>
          <p:cNvSpPr>
            <a:spLocks noChangeArrowheads="1"/>
          </p:cNvSpPr>
          <p:nvPr/>
        </p:nvSpPr>
        <p:spPr bwMode="gray">
          <a:xfrm>
            <a:off x="442913" y="2971800"/>
            <a:ext cx="1169987" cy="766763"/>
          </a:xfrm>
          <a:prstGeom prst="rect">
            <a:avLst/>
          </a:prstGeom>
          <a:solidFill>
            <a:schemeClr val="accent2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8979" name="Rectangle 175"/>
          <p:cNvSpPr>
            <a:spLocks noChangeArrowheads="1"/>
          </p:cNvSpPr>
          <p:nvPr/>
        </p:nvSpPr>
        <p:spPr bwMode="gray">
          <a:xfrm>
            <a:off x="442913" y="3765550"/>
            <a:ext cx="1169987" cy="766763"/>
          </a:xfrm>
          <a:prstGeom prst="rect">
            <a:avLst/>
          </a:prstGeom>
          <a:solidFill>
            <a:schemeClr val="accent1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8980" name="Rectangle 176"/>
          <p:cNvSpPr>
            <a:spLocks noChangeArrowheads="1"/>
          </p:cNvSpPr>
          <p:nvPr/>
        </p:nvSpPr>
        <p:spPr bwMode="gray">
          <a:xfrm>
            <a:off x="442913" y="4565650"/>
            <a:ext cx="1169987" cy="766763"/>
          </a:xfrm>
          <a:prstGeom prst="rect">
            <a:avLst/>
          </a:prstGeom>
          <a:solidFill>
            <a:schemeClr val="folHlink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8981" name="Rectangle 177"/>
          <p:cNvSpPr>
            <a:spLocks noChangeArrowheads="1"/>
          </p:cNvSpPr>
          <p:nvPr/>
        </p:nvSpPr>
        <p:spPr bwMode="white">
          <a:xfrm>
            <a:off x="560388" y="3152775"/>
            <a:ext cx="9334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Reality</a:t>
            </a:r>
          </a:p>
        </p:txBody>
      </p:sp>
      <p:sp>
        <p:nvSpPr>
          <p:cNvPr id="168982" name="Rectangle 178"/>
          <p:cNvSpPr>
            <a:spLocks noChangeArrowheads="1"/>
          </p:cNvSpPr>
          <p:nvPr/>
        </p:nvSpPr>
        <p:spPr bwMode="white">
          <a:xfrm>
            <a:off x="528638" y="3981450"/>
            <a:ext cx="9969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Identity</a:t>
            </a:r>
          </a:p>
        </p:txBody>
      </p:sp>
      <p:sp>
        <p:nvSpPr>
          <p:cNvPr id="168983" name="Rectangle 179"/>
          <p:cNvSpPr>
            <a:spLocks noChangeArrowheads="1"/>
          </p:cNvSpPr>
          <p:nvPr/>
        </p:nvSpPr>
        <p:spPr bwMode="white">
          <a:xfrm>
            <a:off x="414338" y="4772025"/>
            <a:ext cx="12255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Creativity</a:t>
            </a:r>
          </a:p>
        </p:txBody>
      </p:sp>
      <p:sp>
        <p:nvSpPr>
          <p:cNvPr id="168984" name="Rectangle 180"/>
          <p:cNvSpPr>
            <a:spLocks noChangeArrowheads="1"/>
          </p:cNvSpPr>
          <p:nvPr/>
        </p:nvSpPr>
        <p:spPr bwMode="auto">
          <a:xfrm>
            <a:off x="1692275" y="3089275"/>
            <a:ext cx="30511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/>
              <a:t>Describe a vision of company or strategic contents.</a:t>
            </a:r>
          </a:p>
        </p:txBody>
      </p:sp>
      <p:sp>
        <p:nvSpPr>
          <p:cNvPr id="168985" name="Rectangle 181"/>
          <p:cNvSpPr>
            <a:spLocks noChangeArrowheads="1"/>
          </p:cNvSpPr>
          <p:nvPr/>
        </p:nvSpPr>
        <p:spPr bwMode="auto">
          <a:xfrm>
            <a:off x="1692275" y="3878263"/>
            <a:ext cx="30511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/>
              <a:t>Describe a vision of company or strategic contents.</a:t>
            </a:r>
          </a:p>
        </p:txBody>
      </p:sp>
      <p:sp>
        <p:nvSpPr>
          <p:cNvPr id="168986" name="Rectangle 182"/>
          <p:cNvSpPr>
            <a:spLocks noChangeArrowheads="1"/>
          </p:cNvSpPr>
          <p:nvPr/>
        </p:nvSpPr>
        <p:spPr bwMode="auto">
          <a:xfrm>
            <a:off x="1692275" y="4687888"/>
            <a:ext cx="30511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/>
              <a:t>Describe a vision of company or strategic contents.</a:t>
            </a:r>
          </a:p>
        </p:txBody>
      </p:sp>
      <p:sp>
        <p:nvSpPr>
          <p:cNvPr id="168987" name="Rectangle 183"/>
          <p:cNvSpPr>
            <a:spLocks noChangeArrowheads="1"/>
          </p:cNvSpPr>
          <p:nvPr/>
        </p:nvSpPr>
        <p:spPr bwMode="white">
          <a:xfrm>
            <a:off x="6251575" y="2427288"/>
            <a:ext cx="9334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Reality</a:t>
            </a:r>
          </a:p>
        </p:txBody>
      </p:sp>
      <p:sp>
        <p:nvSpPr>
          <p:cNvPr id="168988" name="Rectangle 184"/>
          <p:cNvSpPr>
            <a:spLocks noChangeArrowheads="1"/>
          </p:cNvSpPr>
          <p:nvPr/>
        </p:nvSpPr>
        <p:spPr bwMode="white">
          <a:xfrm>
            <a:off x="5108575" y="4256088"/>
            <a:ext cx="9969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Identity</a:t>
            </a:r>
          </a:p>
        </p:txBody>
      </p:sp>
      <p:sp>
        <p:nvSpPr>
          <p:cNvPr id="168989" name="Rectangle 185"/>
          <p:cNvSpPr>
            <a:spLocks noChangeArrowheads="1"/>
          </p:cNvSpPr>
          <p:nvPr/>
        </p:nvSpPr>
        <p:spPr bwMode="white">
          <a:xfrm>
            <a:off x="7383463" y="4237038"/>
            <a:ext cx="12255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Creativity</a:t>
            </a:r>
          </a:p>
        </p:txBody>
      </p:sp>
      <p:sp>
        <p:nvSpPr>
          <p:cNvPr id="168990" name="Rectangle 186"/>
          <p:cNvSpPr>
            <a:spLocks noChangeArrowheads="1"/>
          </p:cNvSpPr>
          <p:nvPr/>
        </p:nvSpPr>
        <p:spPr bwMode="auto">
          <a:xfrm>
            <a:off x="560388" y="2395538"/>
            <a:ext cx="409416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/>
              <a:t>ThemeGallery  is a Design Digital Content &amp; Contents mall developed by Guild Design Inc.</a:t>
            </a:r>
          </a:p>
        </p:txBody>
      </p:sp>
      <p:sp>
        <p:nvSpPr>
          <p:cNvPr id="168991" name="Rectangle 187"/>
          <p:cNvSpPr>
            <a:spLocks noChangeArrowheads="1"/>
          </p:cNvSpPr>
          <p:nvPr/>
        </p:nvSpPr>
        <p:spPr bwMode="auto">
          <a:xfrm>
            <a:off x="715963" y="1941513"/>
            <a:ext cx="36687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CC0000"/>
                </a:solidFill>
              </a:rPr>
              <a:t>A title about content</a:t>
            </a: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reeform 2"/>
          <p:cNvSpPr>
            <a:spLocks/>
          </p:cNvSpPr>
          <p:nvPr/>
        </p:nvSpPr>
        <p:spPr bwMode="gray">
          <a:xfrm>
            <a:off x="5448300" y="2895600"/>
            <a:ext cx="1965325" cy="2638425"/>
          </a:xfrm>
          <a:custGeom>
            <a:avLst/>
            <a:gdLst/>
            <a:ahLst/>
            <a:cxnLst>
              <a:cxn ang="0">
                <a:pos x="1226" y="0"/>
              </a:cxn>
              <a:cxn ang="0">
                <a:pos x="1238" y="1662"/>
              </a:cxn>
              <a:cxn ang="0">
                <a:pos x="0" y="1662"/>
              </a:cxn>
              <a:cxn ang="0">
                <a:pos x="4" y="416"/>
              </a:cxn>
            </a:cxnLst>
            <a:rect l="0" t="0" r="r" b="b"/>
            <a:pathLst>
              <a:path w="1238" h="1662">
                <a:moveTo>
                  <a:pt x="1226" y="0"/>
                </a:moveTo>
                <a:lnTo>
                  <a:pt x="1238" y="1662"/>
                </a:lnTo>
                <a:lnTo>
                  <a:pt x="0" y="1662"/>
                </a:lnTo>
                <a:lnTo>
                  <a:pt x="4" y="416"/>
                </a:lnTo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8915" name="Freeform 3"/>
          <p:cNvSpPr>
            <a:spLocks/>
          </p:cNvSpPr>
          <p:nvPr/>
        </p:nvSpPr>
        <p:spPr bwMode="gray">
          <a:xfrm>
            <a:off x="3343275" y="3151188"/>
            <a:ext cx="1981200" cy="2641600"/>
          </a:xfrm>
          <a:custGeom>
            <a:avLst/>
            <a:gdLst/>
            <a:ahLst/>
            <a:cxnLst>
              <a:cxn ang="0">
                <a:pos x="1158" y="0"/>
              </a:cxn>
              <a:cxn ang="0">
                <a:pos x="1248" y="288"/>
              </a:cxn>
              <a:cxn ang="0">
                <a:pos x="1248" y="1645"/>
              </a:cxn>
              <a:cxn ang="0">
                <a:pos x="0" y="1664"/>
              </a:cxn>
              <a:cxn ang="0">
                <a:pos x="0" y="391"/>
              </a:cxn>
            </a:cxnLst>
            <a:rect l="0" t="0" r="r" b="b"/>
            <a:pathLst>
              <a:path w="1248" h="1664">
                <a:moveTo>
                  <a:pt x="1158" y="0"/>
                </a:moveTo>
                <a:lnTo>
                  <a:pt x="1248" y="288"/>
                </a:lnTo>
                <a:lnTo>
                  <a:pt x="1248" y="1645"/>
                </a:lnTo>
                <a:lnTo>
                  <a:pt x="0" y="1664"/>
                </a:lnTo>
                <a:lnTo>
                  <a:pt x="0" y="391"/>
                </a:lnTo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8916" name="Freeform 4"/>
          <p:cNvSpPr>
            <a:spLocks/>
          </p:cNvSpPr>
          <p:nvPr/>
        </p:nvSpPr>
        <p:spPr bwMode="gray">
          <a:xfrm>
            <a:off x="1219200" y="3382963"/>
            <a:ext cx="1981200" cy="1798637"/>
          </a:xfrm>
          <a:custGeom>
            <a:avLst/>
            <a:gdLst/>
            <a:ahLst/>
            <a:cxnLst>
              <a:cxn ang="0">
                <a:pos x="1158" y="0"/>
              </a:cxn>
              <a:cxn ang="0">
                <a:pos x="1248" y="256"/>
              </a:cxn>
              <a:cxn ang="0">
                <a:pos x="1248" y="1133"/>
              </a:cxn>
              <a:cxn ang="0">
                <a:pos x="0" y="1133"/>
              </a:cxn>
              <a:cxn ang="0">
                <a:pos x="0" y="403"/>
              </a:cxn>
            </a:cxnLst>
            <a:rect l="0" t="0" r="r" b="b"/>
            <a:pathLst>
              <a:path w="1248" h="1133">
                <a:moveTo>
                  <a:pt x="1158" y="0"/>
                </a:moveTo>
                <a:lnTo>
                  <a:pt x="1248" y="256"/>
                </a:lnTo>
                <a:lnTo>
                  <a:pt x="1248" y="1133"/>
                </a:lnTo>
                <a:lnTo>
                  <a:pt x="0" y="1133"/>
                </a:lnTo>
                <a:lnTo>
                  <a:pt x="0" y="403"/>
                </a:lnTo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169990" name="Line 6"/>
          <p:cNvSpPr>
            <a:spLocks noChangeShapeType="1"/>
          </p:cNvSpPr>
          <p:nvPr/>
        </p:nvSpPr>
        <p:spPr bwMode="gray">
          <a:xfrm>
            <a:off x="3275013" y="3341688"/>
            <a:ext cx="0" cy="2497137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9991" name="Line 7"/>
          <p:cNvSpPr>
            <a:spLocks noChangeShapeType="1"/>
          </p:cNvSpPr>
          <p:nvPr/>
        </p:nvSpPr>
        <p:spPr bwMode="gray">
          <a:xfrm>
            <a:off x="5386388" y="3341688"/>
            <a:ext cx="0" cy="2497137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9992" name="Line 8"/>
          <p:cNvSpPr>
            <a:spLocks noChangeShapeType="1"/>
          </p:cNvSpPr>
          <p:nvPr/>
        </p:nvSpPr>
        <p:spPr bwMode="gray">
          <a:xfrm>
            <a:off x="7470775" y="3035300"/>
            <a:ext cx="0" cy="2803525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9993" name="Freeform 9"/>
          <p:cNvSpPr>
            <a:spLocks/>
          </p:cNvSpPr>
          <p:nvPr/>
        </p:nvSpPr>
        <p:spPr bwMode="gray">
          <a:xfrm>
            <a:off x="1195388" y="2114550"/>
            <a:ext cx="6938962" cy="1692275"/>
          </a:xfrm>
          <a:custGeom>
            <a:avLst/>
            <a:gdLst>
              <a:gd name="T0" fmla="*/ 0 w 4371"/>
              <a:gd name="T1" fmla="*/ 2147483647 h 1066"/>
              <a:gd name="T2" fmla="*/ 2147483647 w 4371"/>
              <a:gd name="T3" fmla="*/ 2147483647 h 1066"/>
              <a:gd name="T4" fmla="*/ 2147483647 w 4371"/>
              <a:gd name="T5" fmla="*/ 2147483647 h 1066"/>
              <a:gd name="T6" fmla="*/ 2147483647 w 4371"/>
              <a:gd name="T7" fmla="*/ 2147483647 h 1066"/>
              <a:gd name="T8" fmla="*/ 2147483647 w 4371"/>
              <a:gd name="T9" fmla="*/ 2147483647 h 1066"/>
              <a:gd name="T10" fmla="*/ 2147483647 w 4371"/>
              <a:gd name="T11" fmla="*/ 2147483647 h 1066"/>
              <a:gd name="T12" fmla="*/ 2147483647 w 4371"/>
              <a:gd name="T13" fmla="*/ 0 h 1066"/>
              <a:gd name="T14" fmla="*/ 2147483647 w 4371"/>
              <a:gd name="T15" fmla="*/ 2147483647 h 1066"/>
              <a:gd name="T16" fmla="*/ 2147483647 w 4371"/>
              <a:gd name="T17" fmla="*/ 2147483647 h 1066"/>
              <a:gd name="T18" fmla="*/ 2147483647 w 4371"/>
              <a:gd name="T19" fmla="*/ 2147483647 h 1066"/>
              <a:gd name="T20" fmla="*/ 2147483647 w 4371"/>
              <a:gd name="T21" fmla="*/ 2147483647 h 1066"/>
              <a:gd name="T22" fmla="*/ 2147483647 w 4371"/>
              <a:gd name="T23" fmla="*/ 2147483647 h 1066"/>
              <a:gd name="T24" fmla="*/ 2147483647 w 4371"/>
              <a:gd name="T25" fmla="*/ 2147483647 h 1066"/>
              <a:gd name="T26" fmla="*/ 2147483647 w 4371"/>
              <a:gd name="T27" fmla="*/ 2147483647 h 1066"/>
              <a:gd name="T28" fmla="*/ 2147483647 w 4371"/>
              <a:gd name="T29" fmla="*/ 2147483647 h 1066"/>
              <a:gd name="T30" fmla="*/ 0 w 4371"/>
              <a:gd name="T31" fmla="*/ 2147483647 h 106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371"/>
              <a:gd name="T49" fmla="*/ 0 h 1066"/>
              <a:gd name="T50" fmla="*/ 4371 w 4371"/>
              <a:gd name="T51" fmla="*/ 1066 h 106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371" h="1066">
                <a:moveTo>
                  <a:pt x="0" y="845"/>
                </a:moveTo>
                <a:lnTo>
                  <a:pt x="1523" y="313"/>
                </a:lnTo>
                <a:lnTo>
                  <a:pt x="1610" y="617"/>
                </a:lnTo>
                <a:lnTo>
                  <a:pt x="2720" y="243"/>
                </a:lnTo>
                <a:lnTo>
                  <a:pt x="2784" y="538"/>
                </a:lnTo>
                <a:lnTo>
                  <a:pt x="3882" y="266"/>
                </a:lnTo>
                <a:lnTo>
                  <a:pt x="3795" y="0"/>
                </a:lnTo>
                <a:lnTo>
                  <a:pt x="4371" y="269"/>
                </a:lnTo>
                <a:lnTo>
                  <a:pt x="3961" y="832"/>
                </a:lnTo>
                <a:lnTo>
                  <a:pt x="3912" y="542"/>
                </a:lnTo>
                <a:lnTo>
                  <a:pt x="2594" y="921"/>
                </a:lnTo>
                <a:lnTo>
                  <a:pt x="2509" y="620"/>
                </a:lnTo>
                <a:lnTo>
                  <a:pt x="1344" y="968"/>
                </a:lnTo>
                <a:lnTo>
                  <a:pt x="1280" y="666"/>
                </a:lnTo>
                <a:lnTo>
                  <a:pt x="67" y="1066"/>
                </a:lnTo>
                <a:lnTo>
                  <a:pt x="0" y="845"/>
                </a:lnTo>
                <a:close/>
              </a:path>
            </a:pathLst>
          </a:custGeom>
          <a:gradFill rotWithShape="1">
            <a:gsLst>
              <a:gs pos="0">
                <a:srgbClr val="990000"/>
              </a:gs>
              <a:gs pos="100000">
                <a:srgbClr val="FF9933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TopRight">
              <a:rot lat="600000" lon="20999993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FF9933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9994" name="AutoShape 10"/>
          <p:cNvSpPr>
            <a:spLocks noChangeArrowheads="1"/>
          </p:cNvSpPr>
          <p:nvPr/>
        </p:nvSpPr>
        <p:spPr bwMode="gray">
          <a:xfrm>
            <a:off x="5534025" y="5513388"/>
            <a:ext cx="1781175" cy="314325"/>
          </a:xfrm>
          <a:prstGeom prst="bevel">
            <a:avLst>
              <a:gd name="adj" fmla="val 5949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</a:rPr>
              <a:t>Click to add Text</a:t>
            </a:r>
          </a:p>
        </p:txBody>
      </p:sp>
      <p:sp>
        <p:nvSpPr>
          <p:cNvPr id="169995" name="Text Box 11"/>
          <p:cNvSpPr txBox="1">
            <a:spLocks noChangeArrowheads="1"/>
          </p:cNvSpPr>
          <p:nvPr/>
        </p:nvSpPr>
        <p:spPr bwMode="gray">
          <a:xfrm>
            <a:off x="1354138" y="4267200"/>
            <a:ext cx="1884362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>
                <a:solidFill>
                  <a:srgbClr val="1C1C1C"/>
                </a:solidFill>
              </a:rPr>
              <a:t>Add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-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-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>
              <a:solidFill>
                <a:srgbClr val="1C1C1C"/>
              </a:solidFill>
            </a:endParaRPr>
          </a:p>
        </p:txBody>
      </p:sp>
      <p:sp>
        <p:nvSpPr>
          <p:cNvPr id="169996" name="Rectangle 12"/>
          <p:cNvSpPr>
            <a:spLocks noChangeArrowheads="1"/>
          </p:cNvSpPr>
          <p:nvPr/>
        </p:nvSpPr>
        <p:spPr bwMode="auto">
          <a:xfrm>
            <a:off x="2257425" y="1627188"/>
            <a:ext cx="502443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00"/>
                </a:solidFill>
              </a:rPr>
              <a:t>ThemeGallery</a:t>
            </a:r>
            <a:r>
              <a:rPr lang="en-US" altLang="zh-CN">
                <a:solidFill>
                  <a:srgbClr val="000000"/>
                </a:solidFill>
              </a:rPr>
              <a:t> is a Design Digital Content &amp; Contents mall developed by Guild Design Inc.</a:t>
            </a:r>
          </a:p>
        </p:txBody>
      </p:sp>
      <p:sp>
        <p:nvSpPr>
          <p:cNvPr id="169997" name="AutoShape 13"/>
          <p:cNvSpPr>
            <a:spLocks noChangeArrowheads="1"/>
          </p:cNvSpPr>
          <p:nvPr/>
        </p:nvSpPr>
        <p:spPr bwMode="gray">
          <a:xfrm>
            <a:off x="3448050" y="5513388"/>
            <a:ext cx="1781175" cy="314325"/>
          </a:xfrm>
          <a:prstGeom prst="bevel">
            <a:avLst>
              <a:gd name="adj" fmla="val 5949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</a:rPr>
              <a:t>Click to add Text</a:t>
            </a:r>
          </a:p>
        </p:txBody>
      </p:sp>
      <p:sp>
        <p:nvSpPr>
          <p:cNvPr id="169998" name="AutoShape 14"/>
          <p:cNvSpPr>
            <a:spLocks noChangeArrowheads="1"/>
          </p:cNvSpPr>
          <p:nvPr/>
        </p:nvSpPr>
        <p:spPr bwMode="gray">
          <a:xfrm>
            <a:off x="1295400" y="5513388"/>
            <a:ext cx="1781175" cy="314325"/>
          </a:xfrm>
          <a:prstGeom prst="bevel">
            <a:avLst>
              <a:gd name="adj" fmla="val 5949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</a:rPr>
              <a:t>Click to add Text</a:t>
            </a:r>
          </a:p>
        </p:txBody>
      </p:sp>
      <p:sp>
        <p:nvSpPr>
          <p:cNvPr id="169999" name="Text Box 15"/>
          <p:cNvSpPr txBox="1">
            <a:spLocks noChangeArrowheads="1"/>
          </p:cNvSpPr>
          <p:nvPr/>
        </p:nvSpPr>
        <p:spPr bwMode="gray">
          <a:xfrm>
            <a:off x="3324225" y="4294188"/>
            <a:ext cx="1884363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>
                <a:solidFill>
                  <a:srgbClr val="1C1C1C"/>
                </a:solidFill>
              </a:rPr>
              <a:t>Add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-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-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>
              <a:solidFill>
                <a:srgbClr val="1C1C1C"/>
              </a:solidFill>
            </a:endParaRPr>
          </a:p>
        </p:txBody>
      </p:sp>
      <p:sp>
        <p:nvSpPr>
          <p:cNvPr id="170000" name="Text Box 16"/>
          <p:cNvSpPr txBox="1">
            <a:spLocks noChangeArrowheads="1"/>
          </p:cNvSpPr>
          <p:nvPr/>
        </p:nvSpPr>
        <p:spPr bwMode="gray">
          <a:xfrm>
            <a:off x="5457825" y="4279900"/>
            <a:ext cx="188436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>
                <a:solidFill>
                  <a:srgbClr val="1C1C1C"/>
                </a:solidFill>
              </a:rPr>
              <a:t>Add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-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-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AutoShape 2"/>
          <p:cNvSpPr>
            <a:spLocks noChangeArrowheads="1"/>
          </p:cNvSpPr>
          <p:nvPr/>
        </p:nvSpPr>
        <p:spPr bwMode="auto">
          <a:xfrm>
            <a:off x="533400" y="1939925"/>
            <a:ext cx="7239000" cy="3962400"/>
          </a:xfrm>
          <a:prstGeom prst="roundRect">
            <a:avLst>
              <a:gd name="adj" fmla="val 10375"/>
            </a:avLst>
          </a:prstGeom>
          <a:noFill/>
          <a:ln w="19050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1011" name="AutoShape 3"/>
          <p:cNvSpPr>
            <a:spLocks noChangeArrowheads="1"/>
          </p:cNvSpPr>
          <p:nvPr/>
        </p:nvSpPr>
        <p:spPr bwMode="gray">
          <a:xfrm>
            <a:off x="3276600" y="2625725"/>
            <a:ext cx="3962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97CCF3"/>
              </a:gs>
              <a:gs pos="100000">
                <a:srgbClr val="D5EBFA"/>
              </a:gs>
            </a:gsLst>
            <a:lin ang="0" scaled="1"/>
          </a:gradFill>
          <a:ln w="28575" cap="rnd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None/>
            </a:pPr>
            <a:r>
              <a:rPr lang="zh-CN" altLang="en-US" sz="1600"/>
              <a:t> </a:t>
            </a:r>
            <a:r>
              <a:rPr lang="en-US" altLang="zh-CN" sz="1600" b="1">
                <a:solidFill>
                  <a:schemeClr val="tx2"/>
                </a:solidFill>
              </a:rPr>
              <a:t>Add your text in here</a:t>
            </a:r>
          </a:p>
        </p:txBody>
      </p:sp>
      <p:sp>
        <p:nvSpPr>
          <p:cNvPr id="117764" name="AutoShape 4"/>
          <p:cNvSpPr>
            <a:spLocks noChangeArrowheads="1"/>
          </p:cNvSpPr>
          <p:nvPr/>
        </p:nvSpPr>
        <p:spPr bwMode="gray">
          <a:xfrm>
            <a:off x="3276600" y="3159125"/>
            <a:ext cx="3962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0000"/>
                  <a:invGamma/>
                </a:schemeClr>
              </a:gs>
            </a:gsLst>
            <a:lin ang="0" scaled="1"/>
          </a:gradFill>
          <a:ln w="28575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None/>
              <a:defRPr/>
            </a:pPr>
            <a:r>
              <a:rPr lang="zh-CN" altLang="en-US" sz="1600" b="1">
                <a:solidFill>
                  <a:schemeClr val="tx2"/>
                </a:solidFill>
                <a:ea typeface="宋体" pitchFamily="2" charset="-122"/>
              </a:rPr>
              <a:t> </a:t>
            </a:r>
            <a:r>
              <a:rPr lang="en-US" altLang="zh-CN" sz="1600" b="1">
                <a:solidFill>
                  <a:schemeClr val="tx2"/>
                </a:solidFill>
                <a:ea typeface="宋体" pitchFamily="2" charset="-122"/>
              </a:rPr>
              <a:t>Add your text in here</a:t>
            </a:r>
          </a:p>
        </p:txBody>
      </p:sp>
      <p:sp>
        <p:nvSpPr>
          <p:cNvPr id="171013" name="AutoShape 5"/>
          <p:cNvSpPr>
            <a:spLocks noChangeArrowheads="1"/>
          </p:cNvSpPr>
          <p:nvPr/>
        </p:nvSpPr>
        <p:spPr bwMode="gray">
          <a:xfrm>
            <a:off x="3276600" y="3692525"/>
            <a:ext cx="3962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97CCF3"/>
              </a:gs>
              <a:gs pos="100000">
                <a:srgbClr val="D5EBFA"/>
              </a:gs>
            </a:gsLst>
            <a:lin ang="0" scaled="1"/>
          </a:gradFill>
          <a:ln w="28575" cap="rnd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None/>
            </a:pPr>
            <a:r>
              <a:rPr lang="zh-CN" altLang="en-US" sz="1600" b="1">
                <a:solidFill>
                  <a:schemeClr val="tx2"/>
                </a:solidFill>
              </a:rPr>
              <a:t> </a:t>
            </a:r>
            <a:r>
              <a:rPr lang="en-US" altLang="zh-CN" sz="1600" b="1">
                <a:solidFill>
                  <a:schemeClr val="tx2"/>
                </a:solidFill>
              </a:rPr>
              <a:t>Add your text in here</a:t>
            </a:r>
          </a:p>
        </p:txBody>
      </p:sp>
      <p:sp>
        <p:nvSpPr>
          <p:cNvPr id="117766" name="AutoShape 6"/>
          <p:cNvSpPr>
            <a:spLocks noChangeArrowheads="1"/>
          </p:cNvSpPr>
          <p:nvPr/>
        </p:nvSpPr>
        <p:spPr bwMode="gray">
          <a:xfrm>
            <a:off x="3276600" y="4225925"/>
            <a:ext cx="3962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0000"/>
                  <a:invGamma/>
                </a:schemeClr>
              </a:gs>
            </a:gsLst>
            <a:lin ang="0" scaled="1"/>
          </a:gradFill>
          <a:ln w="28575" cap="rnd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None/>
              <a:defRPr/>
            </a:pPr>
            <a:r>
              <a:rPr lang="zh-CN" altLang="en-US" sz="1600" b="1">
                <a:solidFill>
                  <a:schemeClr val="tx2"/>
                </a:solidFill>
                <a:ea typeface="宋体" pitchFamily="2" charset="-122"/>
              </a:rPr>
              <a:t> </a:t>
            </a:r>
            <a:r>
              <a:rPr lang="en-US" altLang="zh-CN" sz="1600" b="1">
                <a:solidFill>
                  <a:schemeClr val="tx2"/>
                </a:solidFill>
                <a:ea typeface="宋体" pitchFamily="2" charset="-122"/>
              </a:rPr>
              <a:t>Add your text in here</a:t>
            </a:r>
          </a:p>
        </p:txBody>
      </p:sp>
      <p:sp>
        <p:nvSpPr>
          <p:cNvPr id="171015" name="AutoShape 7"/>
          <p:cNvSpPr>
            <a:spLocks noChangeArrowheads="1"/>
          </p:cNvSpPr>
          <p:nvPr/>
        </p:nvSpPr>
        <p:spPr bwMode="gray">
          <a:xfrm>
            <a:off x="3276600" y="4759325"/>
            <a:ext cx="3962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97CCF3"/>
              </a:gs>
              <a:gs pos="100000">
                <a:srgbClr val="D5EBFA"/>
              </a:gs>
            </a:gsLst>
            <a:lin ang="0" scaled="1"/>
          </a:gradFill>
          <a:ln w="28575" cap="rnd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None/>
            </a:pPr>
            <a:r>
              <a:rPr lang="zh-CN" altLang="en-US" sz="1600" b="1">
                <a:solidFill>
                  <a:schemeClr val="tx2"/>
                </a:solidFill>
              </a:rPr>
              <a:t> </a:t>
            </a:r>
            <a:r>
              <a:rPr lang="en-US" altLang="zh-CN" sz="1600" b="1">
                <a:solidFill>
                  <a:schemeClr val="tx2"/>
                </a:solidFill>
              </a:rPr>
              <a:t>Add your text in here</a:t>
            </a:r>
          </a:p>
        </p:txBody>
      </p:sp>
      <p:sp>
        <p:nvSpPr>
          <p:cNvPr id="117768" name="AutoShape 8"/>
          <p:cNvSpPr>
            <a:spLocks noChangeArrowheads="1"/>
          </p:cNvSpPr>
          <p:nvPr/>
        </p:nvSpPr>
        <p:spPr bwMode="gray">
          <a:xfrm>
            <a:off x="1143000" y="2778125"/>
            <a:ext cx="2057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prstDash val="sysDot"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zh-CN" altLang="en-US" sz="1600">
                <a:ea typeface="宋体" pitchFamily="2" charset="-122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pitchFamily="2" charset="-122"/>
              </a:rPr>
              <a:t>Click to add Text</a:t>
            </a:r>
          </a:p>
        </p:txBody>
      </p:sp>
      <p:sp>
        <p:nvSpPr>
          <p:cNvPr id="117769" name="AutoShape 9"/>
          <p:cNvSpPr>
            <a:spLocks noChangeArrowheads="1"/>
          </p:cNvSpPr>
          <p:nvPr/>
        </p:nvSpPr>
        <p:spPr bwMode="gray">
          <a:xfrm>
            <a:off x="1143000" y="3311525"/>
            <a:ext cx="2057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72549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28575" cap="rnd">
            <a:prstDash val="sysDot"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zh-CN" altLang="en-US" sz="1600">
                <a:ea typeface="宋体" pitchFamily="2" charset="-122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pitchFamily="2" charset="-122"/>
              </a:rPr>
              <a:t>Click to add Text</a:t>
            </a:r>
          </a:p>
        </p:txBody>
      </p:sp>
      <p:sp>
        <p:nvSpPr>
          <p:cNvPr id="117770" name="AutoShape 10"/>
          <p:cNvSpPr>
            <a:spLocks noChangeArrowheads="1"/>
          </p:cNvSpPr>
          <p:nvPr/>
        </p:nvSpPr>
        <p:spPr bwMode="gray">
          <a:xfrm>
            <a:off x="1143000" y="3844925"/>
            <a:ext cx="2057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prstDash val="sysDot"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zh-CN" altLang="en-US" sz="1600">
                <a:ea typeface="宋体" pitchFamily="2" charset="-122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pitchFamily="2" charset="-122"/>
              </a:rPr>
              <a:t>Click to add Text</a:t>
            </a:r>
          </a:p>
        </p:txBody>
      </p:sp>
      <p:sp>
        <p:nvSpPr>
          <p:cNvPr id="117771" name="AutoShape 11"/>
          <p:cNvSpPr>
            <a:spLocks noChangeArrowheads="1"/>
          </p:cNvSpPr>
          <p:nvPr/>
        </p:nvSpPr>
        <p:spPr bwMode="gray">
          <a:xfrm>
            <a:off x="1143000" y="4378325"/>
            <a:ext cx="2057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72549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28575" cap="rnd">
            <a:prstDash val="sysDot"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zh-CN" altLang="en-US" sz="1600">
                <a:ea typeface="宋体" pitchFamily="2" charset="-122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pitchFamily="2" charset="-122"/>
              </a:rPr>
              <a:t>Click to add Text</a:t>
            </a:r>
          </a:p>
        </p:txBody>
      </p:sp>
      <p:sp>
        <p:nvSpPr>
          <p:cNvPr id="117772" name="AutoShape 12"/>
          <p:cNvSpPr>
            <a:spLocks noChangeArrowheads="1"/>
          </p:cNvSpPr>
          <p:nvPr/>
        </p:nvSpPr>
        <p:spPr bwMode="gray">
          <a:xfrm>
            <a:off x="1143000" y="4911725"/>
            <a:ext cx="2057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prstDash val="sysDot"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zh-CN" altLang="en-US" sz="1600">
                <a:ea typeface="宋体" pitchFamily="2" charset="-122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pitchFamily="2" charset="-122"/>
              </a:rPr>
              <a:t>Click to add Text</a:t>
            </a:r>
          </a:p>
        </p:txBody>
      </p:sp>
      <p:sp>
        <p:nvSpPr>
          <p:cNvPr id="131085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Contents</a:t>
            </a:r>
          </a:p>
        </p:txBody>
      </p:sp>
      <p:sp>
        <p:nvSpPr>
          <p:cNvPr id="171022" name="AutoShape 14"/>
          <p:cNvSpPr>
            <a:spLocks noChangeArrowheads="1"/>
          </p:cNvSpPr>
          <p:nvPr/>
        </p:nvSpPr>
        <p:spPr bwMode="auto">
          <a:xfrm>
            <a:off x="838200" y="1524000"/>
            <a:ext cx="6553200" cy="5683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600"/>
              <a:t>ThemeGallery is a Design Digital Content &amp; Contents mall </a:t>
            </a:r>
          </a:p>
          <a:p>
            <a:pPr algn="ctr"/>
            <a:r>
              <a:rPr lang="en-US" altLang="zh-CN" sz="1600"/>
              <a:t>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172035" name="Rectangle 3"/>
          <p:cNvSpPr>
            <a:spLocks noChangeArrowheads="1"/>
          </p:cNvSpPr>
          <p:nvPr/>
        </p:nvSpPr>
        <p:spPr bwMode="auto">
          <a:xfrm>
            <a:off x="5530850" y="2919413"/>
            <a:ext cx="3232150" cy="3100387"/>
          </a:xfrm>
          <a:prstGeom prst="rect">
            <a:avLst/>
          </a:prstGeom>
          <a:noFill/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609600" y="2919413"/>
            <a:ext cx="3340100" cy="3100387"/>
          </a:xfrm>
          <a:prstGeom prst="rect">
            <a:avLst/>
          </a:prstGeom>
          <a:noFill/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2037" name="Rectangle 5"/>
          <p:cNvSpPr>
            <a:spLocks noChangeArrowheads="1"/>
          </p:cNvSpPr>
          <p:nvPr/>
        </p:nvSpPr>
        <p:spPr bwMode="gray">
          <a:xfrm>
            <a:off x="611188" y="2441575"/>
            <a:ext cx="3357562" cy="476250"/>
          </a:xfrm>
          <a:prstGeom prst="rect">
            <a:avLst/>
          </a:prstGeom>
          <a:solidFill>
            <a:schemeClr val="tx1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2038" name="Rectangle 6"/>
          <p:cNvSpPr>
            <a:spLocks noChangeArrowheads="1"/>
          </p:cNvSpPr>
          <p:nvPr/>
        </p:nvSpPr>
        <p:spPr bwMode="gray">
          <a:xfrm>
            <a:off x="5540375" y="2441575"/>
            <a:ext cx="3222625" cy="476250"/>
          </a:xfrm>
          <a:prstGeom prst="rect">
            <a:avLst/>
          </a:prstGeom>
          <a:solidFill>
            <a:schemeClr val="hlink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2039" name="AutoShape 7"/>
          <p:cNvSpPr>
            <a:spLocks noChangeArrowheads="1"/>
          </p:cNvSpPr>
          <p:nvPr/>
        </p:nvSpPr>
        <p:spPr bwMode="gray">
          <a:xfrm rot="5412372" flipH="1">
            <a:off x="5484812" y="2484438"/>
            <a:ext cx="557213" cy="1608138"/>
          </a:xfrm>
          <a:prstGeom prst="upArrow">
            <a:avLst>
              <a:gd name="adj1" fmla="val 62222"/>
              <a:gd name="adj2" fmla="val 73460"/>
            </a:avLst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2040" name="AutoShape 8"/>
          <p:cNvSpPr>
            <a:spLocks noChangeArrowheads="1"/>
          </p:cNvSpPr>
          <p:nvPr/>
        </p:nvSpPr>
        <p:spPr bwMode="gray">
          <a:xfrm rot="-5412372">
            <a:off x="2874962" y="2484438"/>
            <a:ext cx="557213" cy="1608138"/>
          </a:xfrm>
          <a:prstGeom prst="upArrow">
            <a:avLst>
              <a:gd name="adj1" fmla="val 62222"/>
              <a:gd name="adj2" fmla="val 73460"/>
            </a:avLst>
          </a:prstGeom>
          <a:gradFill rotWithShape="1">
            <a:gsLst>
              <a:gs pos="0">
                <a:schemeClr val="accent1"/>
              </a:gs>
              <a:gs pos="100000">
                <a:schemeClr val="tx1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54633" name="AutoShape 9"/>
          <p:cNvSpPr>
            <a:spLocks noChangeArrowheads="1"/>
          </p:cNvSpPr>
          <p:nvPr/>
        </p:nvSpPr>
        <p:spPr bwMode="gray">
          <a:xfrm rot="-5412372">
            <a:off x="2105025" y="2482850"/>
            <a:ext cx="557213" cy="3148013"/>
          </a:xfrm>
          <a:prstGeom prst="upArrow">
            <a:avLst>
              <a:gd name="adj1" fmla="val 53593"/>
              <a:gd name="adj2" fmla="val 8205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4634" name="AutoShape 10"/>
          <p:cNvSpPr>
            <a:spLocks noChangeArrowheads="1"/>
          </p:cNvSpPr>
          <p:nvPr/>
        </p:nvSpPr>
        <p:spPr bwMode="gray">
          <a:xfrm rot="-5412372">
            <a:off x="2508251" y="3675062"/>
            <a:ext cx="557212" cy="2341563"/>
          </a:xfrm>
          <a:prstGeom prst="upArrow">
            <a:avLst>
              <a:gd name="adj1" fmla="val 53611"/>
              <a:gd name="adj2" fmla="val 7081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4635" name="AutoShape 11"/>
          <p:cNvSpPr>
            <a:spLocks noChangeArrowheads="1"/>
          </p:cNvSpPr>
          <p:nvPr/>
        </p:nvSpPr>
        <p:spPr bwMode="gray">
          <a:xfrm rot="-5412372">
            <a:off x="3294063" y="5240338"/>
            <a:ext cx="557212" cy="766762"/>
          </a:xfrm>
          <a:prstGeom prst="upArrow">
            <a:avLst>
              <a:gd name="adj1" fmla="val 60083"/>
              <a:gd name="adj2" fmla="val 62528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72044" name="AutoShape 12"/>
          <p:cNvSpPr>
            <a:spLocks noChangeArrowheads="1"/>
          </p:cNvSpPr>
          <p:nvPr/>
        </p:nvSpPr>
        <p:spPr bwMode="gray">
          <a:xfrm rot="5412372" flipH="1">
            <a:off x="5638800" y="2482850"/>
            <a:ext cx="557213" cy="3148013"/>
          </a:xfrm>
          <a:prstGeom prst="upArrow">
            <a:avLst>
              <a:gd name="adj1" fmla="val 53593"/>
              <a:gd name="adj2" fmla="val 82050"/>
            </a:avLst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2045" name="AutoShape 13"/>
          <p:cNvSpPr>
            <a:spLocks noChangeArrowheads="1"/>
          </p:cNvSpPr>
          <p:nvPr/>
        </p:nvSpPr>
        <p:spPr bwMode="gray">
          <a:xfrm rot="5412372" flipH="1">
            <a:off x="6615906" y="3480594"/>
            <a:ext cx="557213" cy="2727325"/>
          </a:xfrm>
          <a:prstGeom prst="upArrow">
            <a:avLst>
              <a:gd name="adj1" fmla="val 52463"/>
              <a:gd name="adj2" fmla="val 74733"/>
            </a:avLst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2046" name="AutoShape 14"/>
          <p:cNvSpPr>
            <a:spLocks noChangeArrowheads="1"/>
          </p:cNvSpPr>
          <p:nvPr/>
        </p:nvSpPr>
        <p:spPr bwMode="gray">
          <a:xfrm rot="5412372" flipH="1">
            <a:off x="6519863" y="4359275"/>
            <a:ext cx="557212" cy="2535238"/>
          </a:xfrm>
          <a:prstGeom prst="upArrow">
            <a:avLst>
              <a:gd name="adj1" fmla="val 62722"/>
              <a:gd name="adj2" fmla="val 70123"/>
            </a:avLst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2047" name="Text Box 15"/>
          <p:cNvSpPr txBox="1">
            <a:spLocks noChangeArrowheads="1"/>
          </p:cNvSpPr>
          <p:nvPr/>
        </p:nvSpPr>
        <p:spPr bwMode="gray">
          <a:xfrm>
            <a:off x="1614488" y="2481263"/>
            <a:ext cx="133826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A</a:t>
            </a:r>
            <a:r>
              <a:rPr lang="en-US" altLang="zh-CN" sz="1400" b="1">
                <a:solidFill>
                  <a:schemeClr val="bg1"/>
                </a:solidFill>
              </a:rPr>
              <a:t>. Company</a:t>
            </a:r>
          </a:p>
        </p:txBody>
      </p:sp>
      <p:sp>
        <p:nvSpPr>
          <p:cNvPr id="172048" name="Text Box 16"/>
          <p:cNvSpPr txBox="1">
            <a:spLocks noChangeArrowheads="1"/>
          </p:cNvSpPr>
          <p:nvPr/>
        </p:nvSpPr>
        <p:spPr bwMode="gray">
          <a:xfrm>
            <a:off x="6689725" y="2481263"/>
            <a:ext cx="133826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B</a:t>
            </a:r>
            <a:r>
              <a:rPr lang="en-US" altLang="zh-CN" sz="1400" b="1">
                <a:solidFill>
                  <a:schemeClr val="bg1"/>
                </a:solidFill>
              </a:rPr>
              <a:t>. Company</a:t>
            </a:r>
          </a:p>
        </p:txBody>
      </p:sp>
      <p:sp>
        <p:nvSpPr>
          <p:cNvPr id="172049" name="Rectangle 17"/>
          <p:cNvSpPr>
            <a:spLocks noChangeArrowheads="1"/>
          </p:cNvSpPr>
          <p:nvPr/>
        </p:nvSpPr>
        <p:spPr bwMode="gray">
          <a:xfrm>
            <a:off x="3149600" y="3114675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</a:rPr>
              <a:t>46</a:t>
            </a:r>
          </a:p>
        </p:txBody>
      </p:sp>
      <p:sp>
        <p:nvSpPr>
          <p:cNvPr id="172050" name="Rectangle 18"/>
          <p:cNvSpPr>
            <a:spLocks noChangeArrowheads="1"/>
          </p:cNvSpPr>
          <p:nvPr/>
        </p:nvSpPr>
        <p:spPr bwMode="gray">
          <a:xfrm>
            <a:off x="1616075" y="3905250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</a:rPr>
              <a:t>85</a:t>
            </a:r>
          </a:p>
        </p:txBody>
      </p:sp>
      <p:sp>
        <p:nvSpPr>
          <p:cNvPr id="172051" name="Rectangle 19"/>
          <p:cNvSpPr>
            <a:spLocks noChangeArrowheads="1"/>
          </p:cNvSpPr>
          <p:nvPr/>
        </p:nvSpPr>
        <p:spPr bwMode="gray">
          <a:xfrm>
            <a:off x="2349500" y="4681538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</a:rPr>
              <a:t>69</a:t>
            </a:r>
          </a:p>
        </p:txBody>
      </p:sp>
      <p:sp>
        <p:nvSpPr>
          <p:cNvPr id="172052" name="Rectangle 20"/>
          <p:cNvSpPr>
            <a:spLocks noChangeArrowheads="1"/>
          </p:cNvSpPr>
          <p:nvPr/>
        </p:nvSpPr>
        <p:spPr bwMode="gray">
          <a:xfrm>
            <a:off x="3549650" y="5462588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</a:rPr>
              <a:t>20</a:t>
            </a:r>
          </a:p>
        </p:txBody>
      </p:sp>
      <p:sp>
        <p:nvSpPr>
          <p:cNvPr id="172053" name="Rectangle 21"/>
          <p:cNvSpPr>
            <a:spLocks noChangeArrowheads="1"/>
          </p:cNvSpPr>
          <p:nvPr/>
        </p:nvSpPr>
        <p:spPr bwMode="gray">
          <a:xfrm>
            <a:off x="5649913" y="3148013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</a:rPr>
              <a:t>32</a:t>
            </a:r>
          </a:p>
        </p:txBody>
      </p:sp>
      <p:sp>
        <p:nvSpPr>
          <p:cNvPr id="172054" name="Rectangle 22"/>
          <p:cNvSpPr>
            <a:spLocks noChangeArrowheads="1"/>
          </p:cNvSpPr>
          <p:nvPr/>
        </p:nvSpPr>
        <p:spPr bwMode="gray">
          <a:xfrm>
            <a:off x="6270625" y="3900488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</a:rPr>
              <a:t>51</a:t>
            </a:r>
          </a:p>
        </p:txBody>
      </p:sp>
      <p:sp>
        <p:nvSpPr>
          <p:cNvPr id="172055" name="Rectangle 23"/>
          <p:cNvSpPr>
            <a:spLocks noChangeArrowheads="1"/>
          </p:cNvSpPr>
          <p:nvPr/>
        </p:nvSpPr>
        <p:spPr bwMode="gray">
          <a:xfrm>
            <a:off x="6913563" y="4691063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</a:rPr>
              <a:t>70</a:t>
            </a:r>
          </a:p>
        </p:txBody>
      </p:sp>
      <p:sp>
        <p:nvSpPr>
          <p:cNvPr id="172056" name="Rectangle 24"/>
          <p:cNvSpPr>
            <a:spLocks noChangeArrowheads="1"/>
          </p:cNvSpPr>
          <p:nvPr/>
        </p:nvSpPr>
        <p:spPr bwMode="gray">
          <a:xfrm>
            <a:off x="6913563" y="5472113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</a:rPr>
              <a:t>65</a:t>
            </a:r>
          </a:p>
        </p:txBody>
      </p:sp>
      <p:sp>
        <p:nvSpPr>
          <p:cNvPr id="172057" name="Rectangle 25"/>
          <p:cNvSpPr>
            <a:spLocks noChangeArrowheads="1"/>
          </p:cNvSpPr>
          <p:nvPr/>
        </p:nvSpPr>
        <p:spPr bwMode="gray">
          <a:xfrm>
            <a:off x="3962400" y="2441575"/>
            <a:ext cx="1577975" cy="476250"/>
          </a:xfrm>
          <a:prstGeom prst="rect">
            <a:avLst/>
          </a:prstGeom>
          <a:solidFill>
            <a:schemeClr val="folHlink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50" name="AutoShape 26"/>
          <p:cNvSpPr>
            <a:spLocks noChangeArrowheads="1"/>
          </p:cNvSpPr>
          <p:nvPr/>
        </p:nvSpPr>
        <p:spPr bwMode="ltGray">
          <a:xfrm>
            <a:off x="3959225" y="2908300"/>
            <a:ext cx="1581150" cy="768350"/>
          </a:xfrm>
          <a:prstGeom prst="bevel">
            <a:avLst>
              <a:gd name="adj" fmla="val 2917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4235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4651" name="AutoShape 27"/>
          <p:cNvSpPr>
            <a:spLocks noChangeArrowheads="1"/>
          </p:cNvSpPr>
          <p:nvPr/>
        </p:nvSpPr>
        <p:spPr bwMode="ltGray">
          <a:xfrm>
            <a:off x="3959225" y="3689350"/>
            <a:ext cx="1581150" cy="768350"/>
          </a:xfrm>
          <a:prstGeom prst="bevel">
            <a:avLst>
              <a:gd name="adj" fmla="val 2917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4235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4652" name="AutoShape 28"/>
          <p:cNvSpPr>
            <a:spLocks noChangeArrowheads="1"/>
          </p:cNvSpPr>
          <p:nvPr/>
        </p:nvSpPr>
        <p:spPr bwMode="ltGray">
          <a:xfrm>
            <a:off x="3959225" y="4470400"/>
            <a:ext cx="1581150" cy="768350"/>
          </a:xfrm>
          <a:prstGeom prst="bevel">
            <a:avLst>
              <a:gd name="adj" fmla="val 2917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4235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4653" name="AutoShape 29"/>
          <p:cNvSpPr>
            <a:spLocks noChangeArrowheads="1"/>
          </p:cNvSpPr>
          <p:nvPr/>
        </p:nvSpPr>
        <p:spPr bwMode="ltGray">
          <a:xfrm>
            <a:off x="3959225" y="5251450"/>
            <a:ext cx="1581150" cy="768350"/>
          </a:xfrm>
          <a:prstGeom prst="bevel">
            <a:avLst>
              <a:gd name="adj" fmla="val 2917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4235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72062" name="Text Box 30"/>
          <p:cNvSpPr txBox="1">
            <a:spLocks noChangeArrowheads="1"/>
          </p:cNvSpPr>
          <p:nvPr/>
        </p:nvSpPr>
        <p:spPr bwMode="gray">
          <a:xfrm>
            <a:off x="4078288" y="2481263"/>
            <a:ext cx="133826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Product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sp>
        <p:nvSpPr>
          <p:cNvPr id="172063" name="Rectangle 31"/>
          <p:cNvSpPr>
            <a:spLocks noChangeArrowheads="1"/>
          </p:cNvSpPr>
          <p:nvPr/>
        </p:nvSpPr>
        <p:spPr bwMode="gray">
          <a:xfrm>
            <a:off x="4249738" y="3114675"/>
            <a:ext cx="9429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Product 1</a:t>
            </a:r>
          </a:p>
        </p:txBody>
      </p:sp>
      <p:sp>
        <p:nvSpPr>
          <p:cNvPr id="172064" name="Rectangle 32"/>
          <p:cNvSpPr>
            <a:spLocks noChangeArrowheads="1"/>
          </p:cNvSpPr>
          <p:nvPr/>
        </p:nvSpPr>
        <p:spPr bwMode="gray">
          <a:xfrm>
            <a:off x="4249738" y="3924300"/>
            <a:ext cx="9429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Product 2</a:t>
            </a:r>
          </a:p>
        </p:txBody>
      </p:sp>
      <p:sp>
        <p:nvSpPr>
          <p:cNvPr id="172065" name="Rectangle 33"/>
          <p:cNvSpPr>
            <a:spLocks noChangeArrowheads="1"/>
          </p:cNvSpPr>
          <p:nvPr/>
        </p:nvSpPr>
        <p:spPr bwMode="gray">
          <a:xfrm>
            <a:off x="4249738" y="4686300"/>
            <a:ext cx="9429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Product 3</a:t>
            </a:r>
          </a:p>
        </p:txBody>
      </p:sp>
      <p:sp>
        <p:nvSpPr>
          <p:cNvPr id="172066" name="Rectangle 34"/>
          <p:cNvSpPr>
            <a:spLocks noChangeArrowheads="1"/>
          </p:cNvSpPr>
          <p:nvPr/>
        </p:nvSpPr>
        <p:spPr bwMode="gray">
          <a:xfrm>
            <a:off x="4249738" y="5457825"/>
            <a:ext cx="9429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Product 4</a:t>
            </a:r>
          </a:p>
        </p:txBody>
      </p:sp>
      <p:sp>
        <p:nvSpPr>
          <p:cNvPr id="172067" name="Rectangle 35"/>
          <p:cNvSpPr>
            <a:spLocks noChangeArrowheads="1"/>
          </p:cNvSpPr>
          <p:nvPr/>
        </p:nvSpPr>
        <p:spPr bwMode="auto">
          <a:xfrm>
            <a:off x="1600200" y="1447800"/>
            <a:ext cx="64770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ThemeGallery</a:t>
            </a:r>
            <a:r>
              <a:rPr lang="en-US" altLang="zh-CN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173059" name="Group 3"/>
          <p:cNvGrpSpPr>
            <a:grpSpLocks/>
          </p:cNvGrpSpPr>
          <p:nvPr/>
        </p:nvGrpSpPr>
        <p:grpSpPr bwMode="auto">
          <a:xfrm flipH="1">
            <a:off x="1295400" y="2136775"/>
            <a:ext cx="2971800" cy="2251075"/>
            <a:chOff x="581" y="1202"/>
            <a:chExt cx="1963" cy="1418"/>
          </a:xfrm>
        </p:grpSpPr>
        <p:sp>
          <p:nvSpPr>
            <p:cNvPr id="173096" name="Line 4"/>
            <p:cNvSpPr>
              <a:spLocks noChangeShapeType="1"/>
            </p:cNvSpPr>
            <p:nvPr/>
          </p:nvSpPr>
          <p:spPr bwMode="auto">
            <a:xfrm>
              <a:off x="581" y="1202"/>
              <a:ext cx="1963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3097" name="Line 5"/>
            <p:cNvSpPr>
              <a:spLocks noChangeShapeType="1"/>
            </p:cNvSpPr>
            <p:nvPr/>
          </p:nvSpPr>
          <p:spPr bwMode="auto">
            <a:xfrm>
              <a:off x="581" y="1678"/>
              <a:ext cx="1963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3098" name="Line 6"/>
            <p:cNvSpPr>
              <a:spLocks noChangeShapeType="1"/>
            </p:cNvSpPr>
            <p:nvPr/>
          </p:nvSpPr>
          <p:spPr bwMode="auto">
            <a:xfrm>
              <a:off x="581" y="2133"/>
              <a:ext cx="1963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3099" name="Line 7"/>
            <p:cNvSpPr>
              <a:spLocks noChangeShapeType="1"/>
            </p:cNvSpPr>
            <p:nvPr/>
          </p:nvSpPr>
          <p:spPr bwMode="auto">
            <a:xfrm>
              <a:off x="581" y="2620"/>
              <a:ext cx="1963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3060" name="Group 8"/>
          <p:cNvGrpSpPr>
            <a:grpSpLocks/>
          </p:cNvGrpSpPr>
          <p:nvPr/>
        </p:nvGrpSpPr>
        <p:grpSpPr bwMode="auto">
          <a:xfrm>
            <a:off x="1219200" y="1524000"/>
            <a:ext cx="6592888" cy="635000"/>
            <a:chOff x="768" y="960"/>
            <a:chExt cx="4153" cy="400"/>
          </a:xfrm>
        </p:grpSpPr>
        <p:sp>
          <p:nvSpPr>
            <p:cNvPr id="173088" name="Text Box 9"/>
            <p:cNvSpPr txBox="1">
              <a:spLocks noChangeArrowheads="1"/>
            </p:cNvSpPr>
            <p:nvPr/>
          </p:nvSpPr>
          <p:spPr bwMode="auto">
            <a:xfrm>
              <a:off x="768" y="1022"/>
              <a:ext cx="178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</a:p>
          </p:txBody>
        </p:sp>
        <p:grpSp>
          <p:nvGrpSpPr>
            <p:cNvPr id="173089" name="Group 10"/>
            <p:cNvGrpSpPr>
              <a:grpSpLocks/>
            </p:cNvGrpSpPr>
            <p:nvPr/>
          </p:nvGrpSpPr>
          <p:grpSpPr bwMode="auto">
            <a:xfrm>
              <a:off x="2592" y="960"/>
              <a:ext cx="432" cy="400"/>
              <a:chOff x="1110" y="2656"/>
              <a:chExt cx="1549" cy="1351"/>
            </a:xfrm>
          </p:grpSpPr>
          <p:sp>
            <p:nvSpPr>
              <p:cNvPr id="173093" name="AutoShape 11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3094" name="AutoShape 12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9997" name="AutoShape 13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52" cy="1169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73090" name="Text Box 14"/>
            <p:cNvSpPr txBox="1">
              <a:spLocks noChangeArrowheads="1"/>
            </p:cNvSpPr>
            <p:nvPr/>
          </p:nvSpPr>
          <p:spPr bwMode="gray">
            <a:xfrm>
              <a:off x="2675" y="1019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tx2"/>
                  </a:solidFill>
                </a:rPr>
                <a:t>a</a:t>
              </a:r>
            </a:p>
          </p:txBody>
        </p:sp>
        <p:sp>
          <p:nvSpPr>
            <p:cNvPr id="173091" name="Text Box 15"/>
            <p:cNvSpPr txBox="1">
              <a:spLocks noChangeArrowheads="1"/>
            </p:cNvSpPr>
            <p:nvPr/>
          </p:nvSpPr>
          <p:spPr bwMode="auto">
            <a:xfrm>
              <a:off x="3138" y="1008"/>
              <a:ext cx="178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</a:p>
          </p:txBody>
        </p:sp>
        <p:sp>
          <p:nvSpPr>
            <p:cNvPr id="173092" name="Line 16"/>
            <p:cNvSpPr>
              <a:spLocks noChangeShapeType="1"/>
            </p:cNvSpPr>
            <p:nvPr/>
          </p:nvSpPr>
          <p:spPr bwMode="auto">
            <a:xfrm>
              <a:off x="2928" y="1332"/>
              <a:ext cx="1963" cy="1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3061" name="Group 17"/>
          <p:cNvGrpSpPr>
            <a:grpSpLocks/>
          </p:cNvGrpSpPr>
          <p:nvPr/>
        </p:nvGrpSpPr>
        <p:grpSpPr bwMode="auto">
          <a:xfrm>
            <a:off x="1219200" y="2270125"/>
            <a:ext cx="6592888" cy="635000"/>
            <a:chOff x="768" y="1430"/>
            <a:chExt cx="4153" cy="400"/>
          </a:xfrm>
        </p:grpSpPr>
        <p:sp>
          <p:nvSpPr>
            <p:cNvPr id="173080" name="Text Box 18"/>
            <p:cNvSpPr txBox="1">
              <a:spLocks noChangeArrowheads="1"/>
            </p:cNvSpPr>
            <p:nvPr/>
          </p:nvSpPr>
          <p:spPr bwMode="auto">
            <a:xfrm>
              <a:off x="768" y="1486"/>
              <a:ext cx="178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</a:p>
          </p:txBody>
        </p:sp>
        <p:grpSp>
          <p:nvGrpSpPr>
            <p:cNvPr id="173081" name="Group 19"/>
            <p:cNvGrpSpPr>
              <a:grpSpLocks/>
            </p:cNvGrpSpPr>
            <p:nvPr/>
          </p:nvGrpSpPr>
          <p:grpSpPr bwMode="auto">
            <a:xfrm>
              <a:off x="2592" y="1430"/>
              <a:ext cx="432" cy="400"/>
              <a:chOff x="3174" y="2656"/>
              <a:chExt cx="1549" cy="1351"/>
            </a:xfrm>
          </p:grpSpPr>
          <p:sp>
            <p:nvSpPr>
              <p:cNvPr id="173085" name="AutoShape 20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3086" name="AutoShape 21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0006" name="AutoShape 22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52" cy="1169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73082" name="Text Box 23"/>
            <p:cNvSpPr txBox="1">
              <a:spLocks noChangeArrowheads="1"/>
            </p:cNvSpPr>
            <p:nvPr/>
          </p:nvSpPr>
          <p:spPr bwMode="gray">
            <a:xfrm>
              <a:off x="2670" y="1489"/>
              <a:ext cx="23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tx2"/>
                  </a:solidFill>
                </a:rPr>
                <a:t>b</a:t>
              </a:r>
            </a:p>
          </p:txBody>
        </p:sp>
        <p:sp>
          <p:nvSpPr>
            <p:cNvPr id="173083" name="Text Box 24"/>
            <p:cNvSpPr txBox="1">
              <a:spLocks noChangeArrowheads="1"/>
            </p:cNvSpPr>
            <p:nvPr/>
          </p:nvSpPr>
          <p:spPr bwMode="auto">
            <a:xfrm>
              <a:off x="3138" y="1472"/>
              <a:ext cx="178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</a:p>
          </p:txBody>
        </p:sp>
        <p:sp>
          <p:nvSpPr>
            <p:cNvPr id="173084" name="Line 25"/>
            <p:cNvSpPr>
              <a:spLocks noChangeShapeType="1"/>
            </p:cNvSpPr>
            <p:nvPr/>
          </p:nvSpPr>
          <p:spPr bwMode="auto">
            <a:xfrm>
              <a:off x="2928" y="1808"/>
              <a:ext cx="1963" cy="1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3062" name="Group 26"/>
          <p:cNvGrpSpPr>
            <a:grpSpLocks/>
          </p:cNvGrpSpPr>
          <p:nvPr/>
        </p:nvGrpSpPr>
        <p:grpSpPr bwMode="auto">
          <a:xfrm>
            <a:off x="1219200" y="3013075"/>
            <a:ext cx="6592888" cy="635000"/>
            <a:chOff x="768" y="1898"/>
            <a:chExt cx="4153" cy="400"/>
          </a:xfrm>
        </p:grpSpPr>
        <p:sp>
          <p:nvSpPr>
            <p:cNvPr id="173072" name="Text Box 27"/>
            <p:cNvSpPr txBox="1">
              <a:spLocks noChangeArrowheads="1"/>
            </p:cNvSpPr>
            <p:nvPr/>
          </p:nvSpPr>
          <p:spPr bwMode="auto">
            <a:xfrm>
              <a:off x="768" y="1927"/>
              <a:ext cx="178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</a:p>
          </p:txBody>
        </p:sp>
        <p:grpSp>
          <p:nvGrpSpPr>
            <p:cNvPr id="173073" name="Group 28"/>
            <p:cNvGrpSpPr>
              <a:grpSpLocks/>
            </p:cNvGrpSpPr>
            <p:nvPr/>
          </p:nvGrpSpPr>
          <p:grpSpPr bwMode="auto">
            <a:xfrm>
              <a:off x="2592" y="1898"/>
              <a:ext cx="432" cy="400"/>
              <a:chOff x="1110" y="2656"/>
              <a:chExt cx="1549" cy="1351"/>
            </a:xfrm>
          </p:grpSpPr>
          <p:sp>
            <p:nvSpPr>
              <p:cNvPr id="173077" name="AutoShape 2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3078" name="AutoShape 3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0015" name="AutoShape 31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52" cy="1169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73074" name="Text Box 32"/>
            <p:cNvSpPr txBox="1">
              <a:spLocks noChangeArrowheads="1"/>
            </p:cNvSpPr>
            <p:nvPr/>
          </p:nvSpPr>
          <p:spPr bwMode="gray">
            <a:xfrm>
              <a:off x="2675" y="1941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tx2"/>
                  </a:solidFill>
                </a:rPr>
                <a:t>c</a:t>
              </a:r>
            </a:p>
          </p:txBody>
        </p:sp>
        <p:sp>
          <p:nvSpPr>
            <p:cNvPr id="173075" name="Text Box 33"/>
            <p:cNvSpPr txBox="1">
              <a:spLocks noChangeArrowheads="1"/>
            </p:cNvSpPr>
            <p:nvPr/>
          </p:nvSpPr>
          <p:spPr bwMode="auto">
            <a:xfrm>
              <a:off x="3138" y="1913"/>
              <a:ext cx="178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</a:p>
          </p:txBody>
        </p:sp>
        <p:sp>
          <p:nvSpPr>
            <p:cNvPr id="173076" name="Line 34"/>
            <p:cNvSpPr>
              <a:spLocks noChangeShapeType="1"/>
            </p:cNvSpPr>
            <p:nvPr/>
          </p:nvSpPr>
          <p:spPr bwMode="auto">
            <a:xfrm>
              <a:off x="2928" y="2263"/>
              <a:ext cx="1963" cy="1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3063" name="Group 35"/>
          <p:cNvGrpSpPr>
            <a:grpSpLocks/>
          </p:cNvGrpSpPr>
          <p:nvPr/>
        </p:nvGrpSpPr>
        <p:grpSpPr bwMode="auto">
          <a:xfrm>
            <a:off x="1219200" y="3775075"/>
            <a:ext cx="6592888" cy="635000"/>
            <a:chOff x="768" y="2378"/>
            <a:chExt cx="4153" cy="400"/>
          </a:xfrm>
        </p:grpSpPr>
        <p:sp>
          <p:nvSpPr>
            <p:cNvPr id="173064" name="Text Box 36"/>
            <p:cNvSpPr txBox="1">
              <a:spLocks noChangeArrowheads="1"/>
            </p:cNvSpPr>
            <p:nvPr/>
          </p:nvSpPr>
          <p:spPr bwMode="auto">
            <a:xfrm>
              <a:off x="768" y="2428"/>
              <a:ext cx="178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</a:p>
          </p:txBody>
        </p:sp>
        <p:grpSp>
          <p:nvGrpSpPr>
            <p:cNvPr id="173065" name="Group 37"/>
            <p:cNvGrpSpPr>
              <a:grpSpLocks/>
            </p:cNvGrpSpPr>
            <p:nvPr/>
          </p:nvGrpSpPr>
          <p:grpSpPr bwMode="auto">
            <a:xfrm>
              <a:off x="2592" y="2378"/>
              <a:ext cx="432" cy="400"/>
              <a:chOff x="3174" y="2656"/>
              <a:chExt cx="1549" cy="1351"/>
            </a:xfrm>
          </p:grpSpPr>
          <p:sp>
            <p:nvSpPr>
              <p:cNvPr id="173069" name="AutoShape 38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3070" name="AutoShape 39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0024" name="AutoShape 40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52" cy="1169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73066" name="Text Box 41"/>
            <p:cNvSpPr txBox="1">
              <a:spLocks noChangeArrowheads="1"/>
            </p:cNvSpPr>
            <p:nvPr/>
          </p:nvSpPr>
          <p:spPr bwMode="gray">
            <a:xfrm>
              <a:off x="2670" y="2437"/>
              <a:ext cx="23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tx2"/>
                  </a:solidFill>
                </a:rPr>
                <a:t>d</a:t>
              </a:r>
            </a:p>
          </p:txBody>
        </p:sp>
        <p:sp>
          <p:nvSpPr>
            <p:cNvPr id="173067" name="Line 42"/>
            <p:cNvSpPr>
              <a:spLocks noChangeShapeType="1"/>
            </p:cNvSpPr>
            <p:nvPr/>
          </p:nvSpPr>
          <p:spPr bwMode="auto">
            <a:xfrm>
              <a:off x="2928" y="2750"/>
              <a:ext cx="1963" cy="1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3068" name="Text Box 43"/>
            <p:cNvSpPr txBox="1">
              <a:spLocks noChangeArrowheads="1"/>
            </p:cNvSpPr>
            <p:nvPr/>
          </p:nvSpPr>
          <p:spPr bwMode="auto">
            <a:xfrm>
              <a:off x="3138" y="2414"/>
              <a:ext cx="178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74083" name="Oval 3"/>
          <p:cNvSpPr>
            <a:spLocks noChangeArrowheads="1"/>
          </p:cNvSpPr>
          <p:nvPr/>
        </p:nvSpPr>
        <p:spPr bwMode="gray">
          <a:xfrm>
            <a:off x="2647950" y="2244725"/>
            <a:ext cx="3063875" cy="3032125"/>
          </a:xfrm>
          <a:prstGeom prst="ellipse">
            <a:avLst/>
          </a:prstGeom>
          <a:noFill/>
          <a:ln w="28575" cap="rnd">
            <a:solidFill>
              <a:schemeClr val="tx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084" name="Rectangle 4"/>
          <p:cNvSpPr>
            <a:spLocks noChangeArrowheads="1"/>
          </p:cNvSpPr>
          <p:nvPr/>
        </p:nvSpPr>
        <p:spPr bwMode="gray">
          <a:xfrm>
            <a:off x="228600" y="1905000"/>
            <a:ext cx="2163763" cy="3865563"/>
          </a:xfrm>
          <a:prstGeom prst="rect">
            <a:avLst/>
          </a:prstGeom>
          <a:solidFill>
            <a:srgbClr val="FFFFFF">
              <a:alpha val="10196"/>
            </a:srgbClr>
          </a:solidFill>
          <a:ln w="9525" algn="ctr">
            <a:solidFill>
              <a:srgbClr val="5F5F5F">
                <a:alpha val="89803"/>
              </a:srgb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4085" name="Group 5"/>
          <p:cNvGrpSpPr>
            <a:grpSpLocks/>
          </p:cNvGrpSpPr>
          <p:nvPr/>
        </p:nvGrpSpPr>
        <p:grpSpPr bwMode="auto">
          <a:xfrm>
            <a:off x="523875" y="2643188"/>
            <a:ext cx="1773238" cy="2409825"/>
            <a:chOff x="193" y="1350"/>
            <a:chExt cx="1310" cy="1780"/>
          </a:xfrm>
        </p:grpSpPr>
        <p:sp>
          <p:nvSpPr>
            <p:cNvPr id="174141" name="Freeform 6"/>
            <p:cNvSpPr>
              <a:spLocks/>
            </p:cNvSpPr>
            <p:nvPr/>
          </p:nvSpPr>
          <p:spPr bwMode="gray">
            <a:xfrm flipV="1">
              <a:off x="193" y="1350"/>
              <a:ext cx="1310" cy="749"/>
            </a:xfrm>
            <a:custGeom>
              <a:avLst/>
              <a:gdLst>
                <a:gd name="T0" fmla="*/ 1413 w 1210"/>
                <a:gd name="T1" fmla="*/ 44662 h 97"/>
                <a:gd name="T2" fmla="*/ 1535 w 1210"/>
                <a:gd name="T3" fmla="*/ 0 h 97"/>
                <a:gd name="T4" fmla="*/ 123 w 1210"/>
                <a:gd name="T5" fmla="*/ 0 h 97"/>
                <a:gd name="T6" fmla="*/ 0 w 1210"/>
                <a:gd name="T7" fmla="*/ 44662 h 97"/>
                <a:gd name="T8" fmla="*/ 1413 w 1210"/>
                <a:gd name="T9" fmla="*/ 4466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878787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42" name="Freeform 7"/>
            <p:cNvSpPr>
              <a:spLocks/>
            </p:cNvSpPr>
            <p:nvPr/>
          </p:nvSpPr>
          <p:spPr bwMode="gray">
            <a:xfrm>
              <a:off x="196" y="2381"/>
              <a:ext cx="1307" cy="749"/>
            </a:xfrm>
            <a:custGeom>
              <a:avLst/>
              <a:gdLst>
                <a:gd name="T0" fmla="*/ 1402 w 1210"/>
                <a:gd name="T1" fmla="*/ 44662 h 97"/>
                <a:gd name="T2" fmla="*/ 1525 w 1210"/>
                <a:gd name="T3" fmla="*/ 0 h 97"/>
                <a:gd name="T4" fmla="*/ 122 w 1210"/>
                <a:gd name="T5" fmla="*/ 0 h 97"/>
                <a:gd name="T6" fmla="*/ 0 w 1210"/>
                <a:gd name="T7" fmla="*/ 44662 h 97"/>
                <a:gd name="T8" fmla="*/ 1402 w 1210"/>
                <a:gd name="T9" fmla="*/ 4466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858585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4086" name="AutoShape 8"/>
          <p:cNvSpPr>
            <a:spLocks noChangeArrowheads="1"/>
          </p:cNvSpPr>
          <p:nvPr/>
        </p:nvSpPr>
        <p:spPr bwMode="gray">
          <a:xfrm>
            <a:off x="228600" y="3432175"/>
            <a:ext cx="2719388" cy="812800"/>
          </a:xfrm>
          <a:prstGeom prst="rightArrow">
            <a:avLst>
              <a:gd name="adj1" fmla="val 54000"/>
              <a:gd name="adj2" fmla="val 68618"/>
            </a:avLst>
          </a:prstGeom>
          <a:gradFill rotWithShape="1">
            <a:gsLst>
              <a:gs pos="0">
                <a:srgbClr val="6A5919"/>
              </a:gs>
              <a:gs pos="100000">
                <a:srgbClr val="E5C037"/>
              </a:gs>
            </a:gsLst>
            <a:lin ang="0" scaled="1"/>
          </a:gra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gray">
          <a:xfrm>
            <a:off x="323850" y="2636838"/>
            <a:ext cx="1828800" cy="2447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4235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74088" name="Rectangle 10"/>
          <p:cNvSpPr>
            <a:spLocks noChangeArrowheads="1"/>
          </p:cNvSpPr>
          <p:nvPr/>
        </p:nvSpPr>
        <p:spPr bwMode="gray">
          <a:xfrm>
            <a:off x="5849938" y="1905000"/>
            <a:ext cx="2162175" cy="3865563"/>
          </a:xfrm>
          <a:prstGeom prst="rect">
            <a:avLst/>
          </a:prstGeom>
          <a:solidFill>
            <a:srgbClr val="F8F8F8">
              <a:alpha val="10196"/>
            </a:srgbClr>
          </a:solidFill>
          <a:ln w="9525" algn="ctr">
            <a:solidFill>
              <a:srgbClr val="5F5F5F">
                <a:alpha val="89803"/>
              </a:srgb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4089" name="Group 11"/>
          <p:cNvGrpSpPr>
            <a:grpSpLocks/>
          </p:cNvGrpSpPr>
          <p:nvPr/>
        </p:nvGrpSpPr>
        <p:grpSpPr bwMode="auto">
          <a:xfrm>
            <a:off x="5976938" y="2647950"/>
            <a:ext cx="1819275" cy="2401888"/>
            <a:chOff x="4267" y="1389"/>
            <a:chExt cx="1344" cy="1774"/>
          </a:xfrm>
        </p:grpSpPr>
        <p:sp>
          <p:nvSpPr>
            <p:cNvPr id="174139" name="Freeform 12"/>
            <p:cNvSpPr>
              <a:spLocks/>
            </p:cNvSpPr>
            <p:nvPr/>
          </p:nvSpPr>
          <p:spPr bwMode="gray">
            <a:xfrm flipH="1" flipV="1">
              <a:off x="4267" y="1389"/>
              <a:ext cx="1344" cy="747"/>
            </a:xfrm>
            <a:custGeom>
              <a:avLst/>
              <a:gdLst>
                <a:gd name="T0" fmla="*/ 1525 w 1210"/>
                <a:gd name="T1" fmla="*/ 44304 h 97"/>
                <a:gd name="T2" fmla="*/ 1658 w 1210"/>
                <a:gd name="T3" fmla="*/ 0 h 97"/>
                <a:gd name="T4" fmla="*/ 133 w 1210"/>
                <a:gd name="T5" fmla="*/ 0 h 97"/>
                <a:gd name="T6" fmla="*/ 0 w 1210"/>
                <a:gd name="T7" fmla="*/ 44304 h 97"/>
                <a:gd name="T8" fmla="*/ 1525 w 1210"/>
                <a:gd name="T9" fmla="*/ 44304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848484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40" name="Freeform 13"/>
            <p:cNvSpPr>
              <a:spLocks/>
            </p:cNvSpPr>
            <p:nvPr/>
          </p:nvSpPr>
          <p:spPr bwMode="gray">
            <a:xfrm flipH="1">
              <a:off x="4267" y="2416"/>
              <a:ext cx="1329" cy="747"/>
            </a:xfrm>
            <a:custGeom>
              <a:avLst/>
              <a:gdLst>
                <a:gd name="T0" fmla="*/ 1474 w 1210"/>
                <a:gd name="T1" fmla="*/ 44304 h 97"/>
                <a:gd name="T2" fmla="*/ 1604 w 1210"/>
                <a:gd name="T3" fmla="*/ 0 h 97"/>
                <a:gd name="T4" fmla="*/ 130 w 1210"/>
                <a:gd name="T5" fmla="*/ 0 h 97"/>
                <a:gd name="T6" fmla="*/ 0 w 1210"/>
                <a:gd name="T7" fmla="*/ 44304 h 97"/>
                <a:gd name="T8" fmla="*/ 1474 w 1210"/>
                <a:gd name="T9" fmla="*/ 44304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848484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1326" name="AutoShape 14"/>
          <p:cNvSpPr>
            <a:spLocks noChangeArrowheads="1"/>
          </p:cNvSpPr>
          <p:nvPr/>
        </p:nvSpPr>
        <p:spPr bwMode="gray">
          <a:xfrm flipH="1">
            <a:off x="5353050" y="3452813"/>
            <a:ext cx="2673350" cy="717550"/>
          </a:xfrm>
          <a:prstGeom prst="rightArrow">
            <a:avLst>
              <a:gd name="adj1" fmla="val 62213"/>
              <a:gd name="adj2" fmla="val 69425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74091" name="Rectangle 15"/>
          <p:cNvSpPr>
            <a:spLocks noChangeArrowheads="1"/>
          </p:cNvSpPr>
          <p:nvPr/>
        </p:nvSpPr>
        <p:spPr bwMode="gray">
          <a:xfrm>
            <a:off x="436563" y="1905000"/>
            <a:ext cx="16732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1C1C1C"/>
                </a:solidFill>
              </a:rPr>
              <a:t>Title</a:t>
            </a:r>
          </a:p>
        </p:txBody>
      </p:sp>
      <p:sp>
        <p:nvSpPr>
          <p:cNvPr id="174092" name="Rectangle 16"/>
          <p:cNvSpPr>
            <a:spLocks noChangeArrowheads="1"/>
          </p:cNvSpPr>
          <p:nvPr/>
        </p:nvSpPr>
        <p:spPr bwMode="gray">
          <a:xfrm>
            <a:off x="6122988" y="1905000"/>
            <a:ext cx="16732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1C1C1C"/>
                </a:solidFill>
              </a:rPr>
              <a:t>Title</a:t>
            </a:r>
          </a:p>
        </p:txBody>
      </p:sp>
      <p:sp>
        <p:nvSpPr>
          <p:cNvPr id="174093" name="Text Box 17"/>
          <p:cNvSpPr txBox="1">
            <a:spLocks noChangeArrowheads="1"/>
          </p:cNvSpPr>
          <p:nvPr/>
        </p:nvSpPr>
        <p:spPr bwMode="gray">
          <a:xfrm>
            <a:off x="293688" y="2967038"/>
            <a:ext cx="1841500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§"/>
            </a:pP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</p:txBody>
      </p:sp>
      <p:sp>
        <p:nvSpPr>
          <p:cNvPr id="141330" name="Rectangle 18"/>
          <p:cNvSpPr>
            <a:spLocks noChangeArrowheads="1"/>
          </p:cNvSpPr>
          <p:nvPr/>
        </p:nvSpPr>
        <p:spPr bwMode="gray">
          <a:xfrm>
            <a:off x="6115050" y="2646363"/>
            <a:ext cx="1828800" cy="2447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3333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74095" name="Text Box 19"/>
          <p:cNvSpPr txBox="1">
            <a:spLocks noChangeArrowheads="1"/>
          </p:cNvSpPr>
          <p:nvPr/>
        </p:nvSpPr>
        <p:spPr bwMode="gray">
          <a:xfrm>
            <a:off x="6092825" y="2928938"/>
            <a:ext cx="1881188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§"/>
            </a:pP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>
                <a:solidFill>
                  <a:srgbClr val="1C1C1C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</p:txBody>
      </p:sp>
      <p:grpSp>
        <p:nvGrpSpPr>
          <p:cNvPr id="174096" name="Group 20"/>
          <p:cNvGrpSpPr>
            <a:grpSpLocks/>
          </p:cNvGrpSpPr>
          <p:nvPr/>
        </p:nvGrpSpPr>
        <p:grpSpPr bwMode="auto">
          <a:xfrm>
            <a:off x="2743200" y="2362200"/>
            <a:ext cx="2819400" cy="2819400"/>
            <a:chOff x="1488" y="960"/>
            <a:chExt cx="2928" cy="2880"/>
          </a:xfrm>
        </p:grpSpPr>
        <p:grpSp>
          <p:nvGrpSpPr>
            <p:cNvPr id="174097" name="Group 21"/>
            <p:cNvGrpSpPr>
              <a:grpSpLocks/>
            </p:cNvGrpSpPr>
            <p:nvPr/>
          </p:nvGrpSpPr>
          <p:grpSpPr bwMode="auto">
            <a:xfrm>
              <a:off x="2356" y="960"/>
              <a:ext cx="1192" cy="959"/>
              <a:chOff x="2356" y="960"/>
              <a:chExt cx="1192" cy="959"/>
            </a:xfrm>
          </p:grpSpPr>
          <p:grpSp>
            <p:nvGrpSpPr>
              <p:cNvPr id="174134" name="Group 22"/>
              <p:cNvGrpSpPr>
                <a:grpSpLocks/>
              </p:cNvGrpSpPr>
              <p:nvPr/>
            </p:nvGrpSpPr>
            <p:grpSpPr bwMode="auto">
              <a:xfrm>
                <a:off x="2356" y="960"/>
                <a:ext cx="1192" cy="959"/>
                <a:chOff x="2057" y="862"/>
                <a:chExt cx="1549" cy="1351"/>
              </a:xfrm>
            </p:grpSpPr>
            <p:sp>
              <p:nvSpPr>
                <p:cNvPr id="174136" name="AutoShape 23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37" name="AutoShape 24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38" name="AutoShape 25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7262EC"/>
                    </a:gs>
                    <a:gs pos="100000">
                      <a:srgbClr val="2614AA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135" name="Text Box 26"/>
              <p:cNvSpPr txBox="1">
                <a:spLocks noChangeArrowheads="1"/>
              </p:cNvSpPr>
              <p:nvPr/>
            </p:nvSpPr>
            <p:spPr bwMode="gray">
              <a:xfrm>
                <a:off x="2613" y="1229"/>
                <a:ext cx="678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74098" name="Group 27"/>
            <p:cNvGrpSpPr>
              <a:grpSpLocks/>
            </p:cNvGrpSpPr>
            <p:nvPr/>
          </p:nvGrpSpPr>
          <p:grpSpPr bwMode="auto">
            <a:xfrm>
              <a:off x="1488" y="1438"/>
              <a:ext cx="1193" cy="959"/>
              <a:chOff x="1488" y="1438"/>
              <a:chExt cx="1193" cy="959"/>
            </a:xfrm>
          </p:grpSpPr>
          <p:grpSp>
            <p:nvGrpSpPr>
              <p:cNvPr id="174129" name="Group 28"/>
              <p:cNvGrpSpPr>
                <a:grpSpLocks/>
              </p:cNvGrpSpPr>
              <p:nvPr/>
            </p:nvGrpSpPr>
            <p:grpSpPr bwMode="auto">
              <a:xfrm>
                <a:off x="1488" y="1438"/>
                <a:ext cx="1193" cy="959"/>
                <a:chOff x="1110" y="2656"/>
                <a:chExt cx="1549" cy="1351"/>
              </a:xfrm>
            </p:grpSpPr>
            <p:sp>
              <p:nvSpPr>
                <p:cNvPr id="174131" name="AutoShape 29"/>
                <p:cNvSpPr>
                  <a:spLocks noChangeArrowheads="1"/>
                </p:cNvSpPr>
                <p:nvPr/>
              </p:nvSpPr>
              <p:spPr bwMode="gray">
                <a:xfrm>
                  <a:off x="1123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32" name="AutoShape 30"/>
                <p:cNvSpPr>
                  <a:spLocks noChangeArrowheads="1"/>
                </p:cNvSpPr>
                <p:nvPr/>
              </p:nvSpPr>
              <p:spPr bwMode="gray">
                <a:xfrm>
                  <a:off x="1110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33" name="AutoShape 31"/>
                <p:cNvSpPr>
                  <a:spLocks noChangeArrowheads="1"/>
                </p:cNvSpPr>
                <p:nvPr/>
              </p:nvSpPr>
              <p:spPr bwMode="gray">
                <a:xfrm>
                  <a:off x="1200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B443"/>
                    </a:gs>
                    <a:gs pos="100000">
                      <a:srgbClr val="115D16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130" name="Text Box 32"/>
              <p:cNvSpPr txBox="1">
                <a:spLocks noChangeArrowheads="1"/>
              </p:cNvSpPr>
              <p:nvPr/>
            </p:nvSpPr>
            <p:spPr bwMode="gray">
              <a:xfrm>
                <a:off x="1752" y="1701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74099" name="Group 33"/>
            <p:cNvGrpSpPr>
              <a:grpSpLocks/>
            </p:cNvGrpSpPr>
            <p:nvPr/>
          </p:nvGrpSpPr>
          <p:grpSpPr bwMode="auto">
            <a:xfrm>
              <a:off x="2356" y="1919"/>
              <a:ext cx="1192" cy="959"/>
              <a:chOff x="2356" y="1919"/>
              <a:chExt cx="1192" cy="959"/>
            </a:xfrm>
          </p:grpSpPr>
          <p:grpSp>
            <p:nvGrpSpPr>
              <p:cNvPr id="174124" name="Group 34"/>
              <p:cNvGrpSpPr>
                <a:grpSpLocks/>
              </p:cNvGrpSpPr>
              <p:nvPr/>
            </p:nvGrpSpPr>
            <p:grpSpPr bwMode="auto">
              <a:xfrm>
                <a:off x="2356" y="1919"/>
                <a:ext cx="1192" cy="959"/>
                <a:chOff x="3174" y="2656"/>
                <a:chExt cx="1549" cy="1351"/>
              </a:xfrm>
            </p:grpSpPr>
            <p:sp>
              <p:nvSpPr>
                <p:cNvPr id="174126" name="AutoShape 35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27" name="AutoShape 36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28" name="AutoShape 37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CC7032"/>
                    </a:gs>
                    <a:gs pos="100000">
                      <a:srgbClr val="844820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125" name="Text Box 38"/>
              <p:cNvSpPr txBox="1">
                <a:spLocks noChangeArrowheads="1"/>
              </p:cNvSpPr>
              <p:nvPr/>
            </p:nvSpPr>
            <p:spPr bwMode="gray">
              <a:xfrm>
                <a:off x="2593" y="2193"/>
                <a:ext cx="678" cy="37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74100" name="Group 39"/>
            <p:cNvGrpSpPr>
              <a:grpSpLocks/>
            </p:cNvGrpSpPr>
            <p:nvPr/>
          </p:nvGrpSpPr>
          <p:grpSpPr bwMode="auto">
            <a:xfrm>
              <a:off x="3223" y="1438"/>
              <a:ext cx="1193" cy="959"/>
              <a:chOff x="3223" y="1438"/>
              <a:chExt cx="1193" cy="959"/>
            </a:xfrm>
          </p:grpSpPr>
          <p:grpSp>
            <p:nvGrpSpPr>
              <p:cNvPr id="174119" name="Group 40"/>
              <p:cNvGrpSpPr>
                <a:grpSpLocks/>
              </p:cNvGrpSpPr>
              <p:nvPr/>
            </p:nvGrpSpPr>
            <p:grpSpPr bwMode="auto">
              <a:xfrm>
                <a:off x="3223" y="1438"/>
                <a:ext cx="1193" cy="959"/>
                <a:chOff x="2057" y="862"/>
                <a:chExt cx="1549" cy="1351"/>
              </a:xfrm>
            </p:grpSpPr>
            <p:sp>
              <p:nvSpPr>
                <p:cNvPr id="174121" name="AutoShape 41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22" name="AutoShape 42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23" name="AutoShape 43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3E565A"/>
                    </a:gs>
                    <a:gs pos="100000">
                      <a:srgbClr val="85B9C3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120" name="Text Box 44"/>
              <p:cNvSpPr txBox="1">
                <a:spLocks noChangeArrowheads="1"/>
              </p:cNvSpPr>
              <p:nvPr/>
            </p:nvSpPr>
            <p:spPr bwMode="gray">
              <a:xfrm>
                <a:off x="3487" y="1714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74101" name="Group 45"/>
            <p:cNvGrpSpPr>
              <a:grpSpLocks/>
            </p:cNvGrpSpPr>
            <p:nvPr/>
          </p:nvGrpSpPr>
          <p:grpSpPr bwMode="auto">
            <a:xfrm>
              <a:off x="3223" y="2400"/>
              <a:ext cx="1193" cy="959"/>
              <a:chOff x="3223" y="2400"/>
              <a:chExt cx="1193" cy="959"/>
            </a:xfrm>
          </p:grpSpPr>
          <p:grpSp>
            <p:nvGrpSpPr>
              <p:cNvPr id="174114" name="Group 46"/>
              <p:cNvGrpSpPr>
                <a:grpSpLocks/>
              </p:cNvGrpSpPr>
              <p:nvPr/>
            </p:nvGrpSpPr>
            <p:grpSpPr bwMode="auto">
              <a:xfrm>
                <a:off x="3223" y="2400"/>
                <a:ext cx="1193" cy="959"/>
                <a:chOff x="3174" y="2656"/>
                <a:chExt cx="1549" cy="1351"/>
              </a:xfrm>
            </p:grpSpPr>
            <p:sp>
              <p:nvSpPr>
                <p:cNvPr id="174116" name="AutoShape 47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17" name="AutoShape 48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18" name="AutoShape 49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5D52"/>
                    </a:gs>
                    <a:gs pos="100000">
                      <a:srgbClr val="4DC9B1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115" name="Text Box 50"/>
              <p:cNvSpPr txBox="1">
                <a:spLocks noChangeArrowheads="1"/>
              </p:cNvSpPr>
              <p:nvPr/>
            </p:nvSpPr>
            <p:spPr bwMode="gray">
              <a:xfrm>
                <a:off x="3503" y="2708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74102" name="Group 51"/>
            <p:cNvGrpSpPr>
              <a:grpSpLocks/>
            </p:cNvGrpSpPr>
            <p:nvPr/>
          </p:nvGrpSpPr>
          <p:grpSpPr bwMode="auto">
            <a:xfrm>
              <a:off x="1488" y="2400"/>
              <a:ext cx="1193" cy="959"/>
              <a:chOff x="1488" y="2400"/>
              <a:chExt cx="1193" cy="959"/>
            </a:xfrm>
          </p:grpSpPr>
          <p:grpSp>
            <p:nvGrpSpPr>
              <p:cNvPr id="174109" name="Group 52"/>
              <p:cNvGrpSpPr>
                <a:grpSpLocks/>
              </p:cNvGrpSpPr>
              <p:nvPr/>
            </p:nvGrpSpPr>
            <p:grpSpPr bwMode="auto">
              <a:xfrm>
                <a:off x="1488" y="2400"/>
                <a:ext cx="1193" cy="959"/>
                <a:chOff x="3174" y="2656"/>
                <a:chExt cx="1549" cy="1351"/>
              </a:xfrm>
            </p:grpSpPr>
            <p:sp>
              <p:nvSpPr>
                <p:cNvPr id="174111" name="AutoShape 53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12" name="AutoShape 54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13" name="AutoShape 55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0066CC"/>
                    </a:gs>
                    <a:gs pos="100000">
                      <a:srgbClr val="002F5E"/>
                    </a:gs>
                  </a:gsLst>
                  <a:lin ang="54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110" name="Text Box 56"/>
              <p:cNvSpPr txBox="1">
                <a:spLocks noChangeArrowheads="1"/>
              </p:cNvSpPr>
              <p:nvPr/>
            </p:nvSpPr>
            <p:spPr bwMode="gray">
              <a:xfrm>
                <a:off x="1752" y="2661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174103" name="Group 57"/>
            <p:cNvGrpSpPr>
              <a:grpSpLocks/>
            </p:cNvGrpSpPr>
            <p:nvPr/>
          </p:nvGrpSpPr>
          <p:grpSpPr bwMode="auto">
            <a:xfrm>
              <a:off x="2356" y="2881"/>
              <a:ext cx="1192" cy="959"/>
              <a:chOff x="2356" y="2881"/>
              <a:chExt cx="1192" cy="959"/>
            </a:xfrm>
          </p:grpSpPr>
          <p:grpSp>
            <p:nvGrpSpPr>
              <p:cNvPr id="174104" name="Group 58"/>
              <p:cNvGrpSpPr>
                <a:grpSpLocks/>
              </p:cNvGrpSpPr>
              <p:nvPr/>
            </p:nvGrpSpPr>
            <p:grpSpPr bwMode="auto">
              <a:xfrm>
                <a:off x="2356" y="2881"/>
                <a:ext cx="1192" cy="959"/>
                <a:chOff x="3174" y="2656"/>
                <a:chExt cx="1549" cy="1351"/>
              </a:xfrm>
            </p:grpSpPr>
            <p:sp>
              <p:nvSpPr>
                <p:cNvPr id="174106" name="AutoShape 59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07" name="AutoShape 60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08" name="AutoShape 61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584F25"/>
                    </a:gs>
                    <a:gs pos="100000">
                      <a:srgbClr val="BFAA4F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105" name="Text Box 62"/>
              <p:cNvSpPr txBox="1">
                <a:spLocks noChangeArrowheads="1"/>
              </p:cNvSpPr>
              <p:nvPr/>
            </p:nvSpPr>
            <p:spPr bwMode="gray">
              <a:xfrm>
                <a:off x="2616" y="3157"/>
                <a:ext cx="678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3D Pie Chart</a:t>
            </a:r>
          </a:p>
        </p:txBody>
      </p:sp>
      <p:sp>
        <p:nvSpPr>
          <p:cNvPr id="52227" name="Freeform 3"/>
          <p:cNvSpPr>
            <a:spLocks/>
          </p:cNvSpPr>
          <p:nvPr/>
        </p:nvSpPr>
        <p:spPr bwMode="gray">
          <a:xfrm>
            <a:off x="388938" y="3519488"/>
            <a:ext cx="1638300" cy="449262"/>
          </a:xfrm>
          <a:custGeom>
            <a:avLst/>
            <a:gdLst/>
            <a:ahLst/>
            <a:cxnLst>
              <a:cxn ang="0">
                <a:pos x="1" y="113"/>
              </a:cxn>
              <a:cxn ang="0">
                <a:pos x="1" y="283"/>
              </a:cxn>
              <a:cxn ang="0">
                <a:pos x="880" y="283"/>
              </a:cxn>
              <a:cxn ang="0">
                <a:pos x="880" y="106"/>
              </a:cxn>
              <a:cxn ang="0">
                <a:pos x="742" y="4"/>
              </a:cxn>
              <a:cxn ang="0">
                <a:pos x="140" y="4"/>
              </a:cxn>
              <a:cxn ang="0">
                <a:pos x="1" y="113"/>
              </a:cxn>
            </a:cxnLst>
            <a:rect l="0" t="0" r="r" b="b"/>
            <a:pathLst>
              <a:path w="880" h="283">
                <a:moveTo>
                  <a:pt x="1" y="113"/>
                </a:moveTo>
                <a:cubicBezTo>
                  <a:pt x="1" y="237"/>
                  <a:pt x="1" y="283"/>
                  <a:pt x="1" y="283"/>
                </a:cubicBezTo>
                <a:lnTo>
                  <a:pt x="880" y="283"/>
                </a:lnTo>
                <a:lnTo>
                  <a:pt x="880" y="106"/>
                </a:lnTo>
                <a:cubicBezTo>
                  <a:pt x="878" y="68"/>
                  <a:pt x="862" y="4"/>
                  <a:pt x="742" y="4"/>
                </a:cubicBezTo>
                <a:cubicBezTo>
                  <a:pt x="365" y="4"/>
                  <a:pt x="140" y="4"/>
                  <a:pt x="140" y="4"/>
                </a:cubicBezTo>
                <a:cubicBezTo>
                  <a:pt x="16" y="0"/>
                  <a:pt x="0" y="91"/>
                  <a:pt x="1" y="113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2228" name="Oval 4"/>
          <p:cNvSpPr>
            <a:spLocks noChangeArrowheads="1"/>
          </p:cNvSpPr>
          <p:nvPr/>
        </p:nvSpPr>
        <p:spPr bwMode="gray">
          <a:xfrm>
            <a:off x="2963863" y="1379538"/>
            <a:ext cx="3390900" cy="3390900"/>
          </a:xfrm>
          <a:prstGeom prst="ellipse">
            <a:avLst/>
          </a:prstGeom>
          <a:gradFill rotWithShape="1">
            <a:gsLst>
              <a:gs pos="0">
                <a:schemeClr val="bg1">
                  <a:gamma/>
                  <a:shade val="0"/>
                  <a:invGamma/>
                  <a:alpha val="2700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gamma/>
                  <a:shade val="0"/>
                  <a:invGamma/>
                  <a:alpha val="27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75109" name="Picture 5" descr="a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2954338" y="1373188"/>
            <a:ext cx="3406775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10" name="Arc 6"/>
          <p:cNvSpPr>
            <a:spLocks/>
          </p:cNvSpPr>
          <p:nvPr/>
        </p:nvSpPr>
        <p:spPr bwMode="gray">
          <a:xfrm>
            <a:off x="4657725" y="1385888"/>
            <a:ext cx="1706563" cy="1706562"/>
          </a:xfrm>
          <a:custGeom>
            <a:avLst/>
            <a:gdLst>
              <a:gd name="T0" fmla="*/ 0 w 21597"/>
              <a:gd name="T1" fmla="*/ 0 h 21600"/>
              <a:gd name="T2" fmla="*/ 2147483647 w 21597"/>
              <a:gd name="T3" fmla="*/ 2147483647 h 21600"/>
              <a:gd name="T4" fmla="*/ 0 w 21597"/>
              <a:gd name="T5" fmla="*/ 2147483647 h 21600"/>
              <a:gd name="T6" fmla="*/ 0 60000 65536"/>
              <a:gd name="T7" fmla="*/ 0 60000 65536"/>
              <a:gd name="T8" fmla="*/ 0 60000 65536"/>
              <a:gd name="T9" fmla="*/ 0 w 21597"/>
              <a:gd name="T10" fmla="*/ 0 h 21600"/>
              <a:gd name="T11" fmla="*/ 21597 w 2159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97" h="21600" fill="none" extrusionOk="0">
                <a:moveTo>
                  <a:pt x="-1" y="0"/>
                </a:moveTo>
                <a:cubicBezTo>
                  <a:pt x="11791" y="0"/>
                  <a:pt x="21403" y="9456"/>
                  <a:pt x="21597" y="21245"/>
                </a:cubicBezTo>
              </a:path>
              <a:path w="21597" h="21600" stroke="0" extrusionOk="0">
                <a:moveTo>
                  <a:pt x="-1" y="0"/>
                </a:moveTo>
                <a:cubicBezTo>
                  <a:pt x="11791" y="0"/>
                  <a:pt x="21403" y="9456"/>
                  <a:pt x="21597" y="21245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hlink">
              <a:alpha val="58823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5111" name="Arc 7"/>
          <p:cNvSpPr>
            <a:spLocks/>
          </p:cNvSpPr>
          <p:nvPr/>
        </p:nvSpPr>
        <p:spPr bwMode="ltGray">
          <a:xfrm rot="5400000">
            <a:off x="4652169" y="3059907"/>
            <a:ext cx="1716087" cy="1714500"/>
          </a:xfrm>
          <a:custGeom>
            <a:avLst/>
            <a:gdLst>
              <a:gd name="T0" fmla="*/ 0 w 22011"/>
              <a:gd name="T1" fmla="*/ 156500049 h 21670"/>
              <a:gd name="T2" fmla="*/ 2147483647 w 22011"/>
              <a:gd name="T3" fmla="*/ 2147483647 h 21670"/>
              <a:gd name="T4" fmla="*/ 2147483647 w 22011"/>
              <a:gd name="T5" fmla="*/ 2147483647 h 21670"/>
              <a:gd name="T6" fmla="*/ 0 60000 65536"/>
              <a:gd name="T7" fmla="*/ 0 60000 65536"/>
              <a:gd name="T8" fmla="*/ 0 60000 65536"/>
              <a:gd name="T9" fmla="*/ 0 w 22011"/>
              <a:gd name="T10" fmla="*/ 0 h 21670"/>
              <a:gd name="T11" fmla="*/ 22011 w 22011"/>
              <a:gd name="T12" fmla="*/ 21670 h 216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011" h="21670" fill="none" extrusionOk="0">
                <a:moveTo>
                  <a:pt x="-1" y="3"/>
                </a:moveTo>
                <a:cubicBezTo>
                  <a:pt x="136" y="1"/>
                  <a:pt x="273" y="-1"/>
                  <a:pt x="411" y="0"/>
                </a:cubicBezTo>
                <a:cubicBezTo>
                  <a:pt x="12340" y="0"/>
                  <a:pt x="22011" y="9670"/>
                  <a:pt x="22011" y="21600"/>
                </a:cubicBezTo>
                <a:cubicBezTo>
                  <a:pt x="22011" y="21623"/>
                  <a:pt x="22010" y="21646"/>
                  <a:pt x="22010" y="21669"/>
                </a:cubicBezTo>
              </a:path>
              <a:path w="22011" h="21670" stroke="0" extrusionOk="0">
                <a:moveTo>
                  <a:pt x="-1" y="3"/>
                </a:moveTo>
                <a:cubicBezTo>
                  <a:pt x="136" y="1"/>
                  <a:pt x="273" y="-1"/>
                  <a:pt x="411" y="0"/>
                </a:cubicBezTo>
                <a:cubicBezTo>
                  <a:pt x="12340" y="0"/>
                  <a:pt x="22011" y="9670"/>
                  <a:pt x="22011" y="21600"/>
                </a:cubicBezTo>
                <a:cubicBezTo>
                  <a:pt x="22011" y="21623"/>
                  <a:pt x="22010" y="21646"/>
                  <a:pt x="22010" y="21669"/>
                </a:cubicBezTo>
                <a:lnTo>
                  <a:pt x="411" y="21600"/>
                </a:lnTo>
                <a:close/>
              </a:path>
            </a:pathLst>
          </a:custGeom>
          <a:solidFill>
            <a:schemeClr val="folHlink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5112" name="Arc 8"/>
          <p:cNvSpPr>
            <a:spLocks/>
          </p:cNvSpPr>
          <p:nvPr/>
        </p:nvSpPr>
        <p:spPr bwMode="gray">
          <a:xfrm rot="5400000" flipH="1" flipV="1">
            <a:off x="2967832" y="1373981"/>
            <a:ext cx="1706562" cy="1704975"/>
          </a:xfrm>
          <a:custGeom>
            <a:avLst/>
            <a:gdLst>
              <a:gd name="T0" fmla="*/ 2147483647 w 21600"/>
              <a:gd name="T1" fmla="*/ 0 h 21787"/>
              <a:gd name="T2" fmla="*/ 2147483647 w 21600"/>
              <a:gd name="T3" fmla="*/ 2147483647 h 21787"/>
              <a:gd name="T4" fmla="*/ 0 w 21600"/>
              <a:gd name="T5" fmla="*/ 2147483647 h 21787"/>
              <a:gd name="T6" fmla="*/ 0 60000 65536"/>
              <a:gd name="T7" fmla="*/ 0 60000 65536"/>
              <a:gd name="T8" fmla="*/ 0 60000 65536"/>
              <a:gd name="T9" fmla="*/ 0 w 21600"/>
              <a:gd name="T10" fmla="*/ 0 h 21787"/>
              <a:gd name="T11" fmla="*/ 21600 w 21600"/>
              <a:gd name="T12" fmla="*/ 21787 h 217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787" fill="none" extrusionOk="0">
                <a:moveTo>
                  <a:pt x="425" y="0"/>
                </a:moveTo>
                <a:cubicBezTo>
                  <a:pt x="12187" y="232"/>
                  <a:pt x="21600" y="9832"/>
                  <a:pt x="21600" y="21596"/>
                </a:cubicBezTo>
                <a:cubicBezTo>
                  <a:pt x="21600" y="21659"/>
                  <a:pt x="21599" y="21723"/>
                  <a:pt x="21599" y="21787"/>
                </a:cubicBezTo>
              </a:path>
              <a:path w="21600" h="21787" stroke="0" extrusionOk="0">
                <a:moveTo>
                  <a:pt x="425" y="0"/>
                </a:moveTo>
                <a:cubicBezTo>
                  <a:pt x="12187" y="232"/>
                  <a:pt x="21600" y="9832"/>
                  <a:pt x="21600" y="21596"/>
                </a:cubicBezTo>
                <a:cubicBezTo>
                  <a:pt x="21600" y="21659"/>
                  <a:pt x="21599" y="21723"/>
                  <a:pt x="21599" y="21787"/>
                </a:cubicBezTo>
                <a:lnTo>
                  <a:pt x="0" y="21596"/>
                </a:lnTo>
                <a:close/>
              </a:path>
            </a:pathLst>
          </a:custGeom>
          <a:solidFill>
            <a:schemeClr val="accent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5113" name="Arc 9"/>
          <p:cNvSpPr>
            <a:spLocks/>
          </p:cNvSpPr>
          <p:nvPr/>
        </p:nvSpPr>
        <p:spPr bwMode="invGray">
          <a:xfrm rot="10419033">
            <a:off x="3052763" y="2949575"/>
            <a:ext cx="1676400" cy="1909763"/>
          </a:xfrm>
          <a:custGeom>
            <a:avLst/>
            <a:gdLst>
              <a:gd name="T0" fmla="*/ 2147483647 w 21600"/>
              <a:gd name="T1" fmla="*/ 0 h 24344"/>
              <a:gd name="T2" fmla="*/ 2147483647 w 21600"/>
              <a:gd name="T3" fmla="*/ 2147483647 h 24344"/>
              <a:gd name="T4" fmla="*/ 0 w 21600"/>
              <a:gd name="T5" fmla="*/ 2147483647 h 24344"/>
              <a:gd name="T6" fmla="*/ 0 60000 65536"/>
              <a:gd name="T7" fmla="*/ 0 60000 65536"/>
              <a:gd name="T8" fmla="*/ 0 60000 65536"/>
              <a:gd name="T9" fmla="*/ 0 w 21600"/>
              <a:gd name="T10" fmla="*/ 0 h 24344"/>
              <a:gd name="T11" fmla="*/ 21600 w 21600"/>
              <a:gd name="T12" fmla="*/ 24344 h 243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344" fill="none" extrusionOk="0">
                <a:moveTo>
                  <a:pt x="2139" y="0"/>
                </a:moveTo>
                <a:cubicBezTo>
                  <a:pt x="13185" y="1100"/>
                  <a:pt x="21600" y="10393"/>
                  <a:pt x="21600" y="21494"/>
                </a:cubicBezTo>
                <a:cubicBezTo>
                  <a:pt x="21600" y="22447"/>
                  <a:pt x="21536" y="23399"/>
                  <a:pt x="21411" y="24344"/>
                </a:cubicBezTo>
              </a:path>
              <a:path w="21600" h="24344" stroke="0" extrusionOk="0">
                <a:moveTo>
                  <a:pt x="2139" y="0"/>
                </a:moveTo>
                <a:cubicBezTo>
                  <a:pt x="13185" y="1100"/>
                  <a:pt x="21600" y="10393"/>
                  <a:pt x="21600" y="21494"/>
                </a:cubicBezTo>
                <a:cubicBezTo>
                  <a:pt x="21600" y="22447"/>
                  <a:pt x="21536" y="23399"/>
                  <a:pt x="21411" y="24344"/>
                </a:cubicBezTo>
                <a:lnTo>
                  <a:pt x="0" y="21494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5114" name="Group 10"/>
          <p:cNvGrpSpPr>
            <a:grpSpLocks/>
          </p:cNvGrpSpPr>
          <p:nvPr/>
        </p:nvGrpSpPr>
        <p:grpSpPr bwMode="auto">
          <a:xfrm rot="14245961" flipV="1">
            <a:off x="4156869" y="1656557"/>
            <a:ext cx="2616200" cy="576262"/>
            <a:chOff x="2532" y="1051"/>
            <a:chExt cx="893" cy="246"/>
          </a:xfrm>
        </p:grpSpPr>
        <p:grpSp>
          <p:nvGrpSpPr>
            <p:cNvPr id="175162" name="Group 11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75168" name="AutoShape 1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69" name="AutoShape 1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70" name="AutoShape 1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71" name="AutoShape 1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5163" name="Group 16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75164" name="AutoShape 1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65" name="AutoShape 1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66" name="AutoShape 1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67" name="AutoShape 2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75115" name="Group 21"/>
          <p:cNvGrpSpPr>
            <a:grpSpLocks/>
          </p:cNvGrpSpPr>
          <p:nvPr/>
        </p:nvGrpSpPr>
        <p:grpSpPr bwMode="auto">
          <a:xfrm rot="3774324" flipV="1">
            <a:off x="2426494" y="3847307"/>
            <a:ext cx="2616200" cy="576262"/>
            <a:chOff x="2532" y="1051"/>
            <a:chExt cx="893" cy="246"/>
          </a:xfrm>
        </p:grpSpPr>
        <p:grpSp>
          <p:nvGrpSpPr>
            <p:cNvPr id="175152" name="Group 22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75158" name="AutoShape 2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59" name="AutoShape 2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60" name="AutoShape 2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61" name="AutoShape 2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5153" name="Group 27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75154" name="AutoShape 2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55" name="AutoShape 2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56" name="AutoShape 3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57" name="AutoShape 3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75116" name="Group 32"/>
          <p:cNvGrpSpPr>
            <a:grpSpLocks/>
          </p:cNvGrpSpPr>
          <p:nvPr/>
        </p:nvGrpSpPr>
        <p:grpSpPr bwMode="auto">
          <a:xfrm>
            <a:off x="4076700" y="2500313"/>
            <a:ext cx="1165225" cy="1411287"/>
            <a:chOff x="1381" y="2037"/>
            <a:chExt cx="851" cy="1031"/>
          </a:xfrm>
        </p:grpSpPr>
        <p:pic>
          <p:nvPicPr>
            <p:cNvPr id="175137" name="Picture 33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1381" y="2037"/>
              <a:ext cx="851" cy="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258" name="Oval 34"/>
            <p:cNvSpPr>
              <a:spLocks noChangeArrowheads="1"/>
            </p:cNvSpPr>
            <p:nvPr/>
          </p:nvSpPr>
          <p:spPr bwMode="gray">
            <a:xfrm>
              <a:off x="1392" y="2043"/>
              <a:ext cx="840" cy="838"/>
            </a:xfrm>
            <a:prstGeom prst="ellipse">
              <a:avLst/>
            </a:prstGeom>
            <a:gradFill rotWithShape="1">
              <a:gsLst>
                <a:gs pos="0">
                  <a:srgbClr val="96AB94">
                    <a:alpha val="39999"/>
                  </a:srgbClr>
                </a:gs>
                <a:gs pos="17000">
                  <a:srgbClr val="D4DEFF">
                    <a:alpha val="50199"/>
                  </a:srgbClr>
                </a:gs>
                <a:gs pos="47000">
                  <a:srgbClr val="D4DEFF">
                    <a:alpha val="68200"/>
                  </a:srgbClr>
                </a:gs>
                <a:gs pos="100000">
                  <a:srgbClr val="8488C4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75141" name="Group 35"/>
            <p:cNvGrpSpPr>
              <a:grpSpLocks/>
            </p:cNvGrpSpPr>
            <p:nvPr/>
          </p:nvGrpSpPr>
          <p:grpSpPr bwMode="auto">
            <a:xfrm rot="-3733502" flipH="1" flipV="1">
              <a:off x="1637" y="2613"/>
              <a:ext cx="733" cy="178"/>
              <a:chOff x="2532" y="1051"/>
              <a:chExt cx="893" cy="246"/>
            </a:xfrm>
          </p:grpSpPr>
          <p:grpSp>
            <p:nvGrpSpPr>
              <p:cNvPr id="175142" name="Group 3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75148" name="AutoShape 3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149" name="AutoShape 3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150" name="AutoShape 3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151" name="AutoShape 4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143" name="Group 4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75144" name="AutoShape 4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145" name="AutoShape 4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146" name="AutoShape 4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147" name="AutoShape 4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2270" name="Rectangle 46"/>
          <p:cNvSpPr>
            <a:spLocks noChangeArrowheads="1"/>
          </p:cNvSpPr>
          <p:nvPr/>
        </p:nvSpPr>
        <p:spPr bwMode="gray">
          <a:xfrm>
            <a:off x="390525" y="3968750"/>
            <a:ext cx="2530475" cy="644525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2271" name="Freeform 47"/>
          <p:cNvSpPr>
            <a:spLocks/>
          </p:cNvSpPr>
          <p:nvPr/>
        </p:nvSpPr>
        <p:spPr bwMode="gray">
          <a:xfrm>
            <a:off x="7158038" y="3567113"/>
            <a:ext cx="1627187" cy="449262"/>
          </a:xfrm>
          <a:custGeom>
            <a:avLst/>
            <a:gdLst/>
            <a:ahLst/>
            <a:cxnLst>
              <a:cxn ang="0">
                <a:pos x="1" y="113"/>
              </a:cxn>
              <a:cxn ang="0">
                <a:pos x="1" y="283"/>
              </a:cxn>
              <a:cxn ang="0">
                <a:pos x="880" y="283"/>
              </a:cxn>
              <a:cxn ang="0">
                <a:pos x="880" y="106"/>
              </a:cxn>
              <a:cxn ang="0">
                <a:pos x="742" y="4"/>
              </a:cxn>
              <a:cxn ang="0">
                <a:pos x="140" y="4"/>
              </a:cxn>
              <a:cxn ang="0">
                <a:pos x="1" y="113"/>
              </a:cxn>
            </a:cxnLst>
            <a:rect l="0" t="0" r="r" b="b"/>
            <a:pathLst>
              <a:path w="880" h="283">
                <a:moveTo>
                  <a:pt x="1" y="113"/>
                </a:moveTo>
                <a:cubicBezTo>
                  <a:pt x="1" y="237"/>
                  <a:pt x="1" y="283"/>
                  <a:pt x="1" y="283"/>
                </a:cubicBezTo>
                <a:lnTo>
                  <a:pt x="880" y="283"/>
                </a:lnTo>
                <a:lnTo>
                  <a:pt x="880" y="106"/>
                </a:lnTo>
                <a:cubicBezTo>
                  <a:pt x="878" y="68"/>
                  <a:pt x="862" y="4"/>
                  <a:pt x="742" y="4"/>
                </a:cubicBezTo>
                <a:cubicBezTo>
                  <a:pt x="365" y="4"/>
                  <a:pt x="140" y="4"/>
                  <a:pt x="140" y="4"/>
                </a:cubicBezTo>
                <a:cubicBezTo>
                  <a:pt x="16" y="0"/>
                  <a:pt x="0" y="91"/>
                  <a:pt x="1" y="113"/>
                </a:cubicBezTo>
                <a:close/>
              </a:path>
            </a:pathLst>
          </a:custGeom>
          <a:solidFill>
            <a:schemeClr val="hlink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2272" name="Rectangle 48"/>
          <p:cNvSpPr>
            <a:spLocks noChangeArrowheads="1"/>
          </p:cNvSpPr>
          <p:nvPr/>
        </p:nvSpPr>
        <p:spPr bwMode="gray">
          <a:xfrm>
            <a:off x="6264275" y="4016375"/>
            <a:ext cx="2530475" cy="644525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2273" name="Freeform 49"/>
          <p:cNvSpPr>
            <a:spLocks/>
          </p:cNvSpPr>
          <p:nvPr/>
        </p:nvSpPr>
        <p:spPr bwMode="gray">
          <a:xfrm>
            <a:off x="7165975" y="4959350"/>
            <a:ext cx="1638300" cy="449263"/>
          </a:xfrm>
          <a:custGeom>
            <a:avLst/>
            <a:gdLst/>
            <a:ahLst/>
            <a:cxnLst>
              <a:cxn ang="0">
                <a:pos x="1" y="113"/>
              </a:cxn>
              <a:cxn ang="0">
                <a:pos x="1" y="283"/>
              </a:cxn>
              <a:cxn ang="0">
                <a:pos x="880" y="283"/>
              </a:cxn>
              <a:cxn ang="0">
                <a:pos x="880" y="106"/>
              </a:cxn>
              <a:cxn ang="0">
                <a:pos x="742" y="4"/>
              </a:cxn>
              <a:cxn ang="0">
                <a:pos x="140" y="4"/>
              </a:cxn>
              <a:cxn ang="0">
                <a:pos x="1" y="113"/>
              </a:cxn>
            </a:cxnLst>
            <a:rect l="0" t="0" r="r" b="b"/>
            <a:pathLst>
              <a:path w="880" h="283">
                <a:moveTo>
                  <a:pt x="1" y="113"/>
                </a:moveTo>
                <a:cubicBezTo>
                  <a:pt x="1" y="237"/>
                  <a:pt x="1" y="283"/>
                  <a:pt x="1" y="283"/>
                </a:cubicBezTo>
                <a:lnTo>
                  <a:pt x="880" y="283"/>
                </a:lnTo>
                <a:lnTo>
                  <a:pt x="880" y="106"/>
                </a:lnTo>
                <a:cubicBezTo>
                  <a:pt x="878" y="68"/>
                  <a:pt x="862" y="4"/>
                  <a:pt x="742" y="4"/>
                </a:cubicBezTo>
                <a:cubicBezTo>
                  <a:pt x="365" y="4"/>
                  <a:pt x="140" y="4"/>
                  <a:pt x="140" y="4"/>
                </a:cubicBezTo>
                <a:cubicBezTo>
                  <a:pt x="16" y="0"/>
                  <a:pt x="0" y="91"/>
                  <a:pt x="1" y="113"/>
                </a:cubicBezTo>
                <a:close/>
              </a:path>
            </a:pathLst>
          </a:custGeom>
          <a:solidFill>
            <a:schemeClr val="folHlink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2274" name="Rectangle 50"/>
          <p:cNvSpPr>
            <a:spLocks noChangeArrowheads="1"/>
          </p:cNvSpPr>
          <p:nvPr/>
        </p:nvSpPr>
        <p:spPr bwMode="gray">
          <a:xfrm>
            <a:off x="6272213" y="5408613"/>
            <a:ext cx="2530475" cy="644525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2275" name="Freeform 51"/>
          <p:cNvSpPr>
            <a:spLocks/>
          </p:cNvSpPr>
          <p:nvPr/>
        </p:nvSpPr>
        <p:spPr bwMode="gray">
          <a:xfrm>
            <a:off x="400050" y="4976813"/>
            <a:ext cx="1638300" cy="449262"/>
          </a:xfrm>
          <a:custGeom>
            <a:avLst/>
            <a:gdLst/>
            <a:ahLst/>
            <a:cxnLst>
              <a:cxn ang="0">
                <a:pos x="1" y="113"/>
              </a:cxn>
              <a:cxn ang="0">
                <a:pos x="1" y="283"/>
              </a:cxn>
              <a:cxn ang="0">
                <a:pos x="880" y="283"/>
              </a:cxn>
              <a:cxn ang="0">
                <a:pos x="880" y="106"/>
              </a:cxn>
              <a:cxn ang="0">
                <a:pos x="742" y="4"/>
              </a:cxn>
              <a:cxn ang="0">
                <a:pos x="140" y="4"/>
              </a:cxn>
              <a:cxn ang="0">
                <a:pos x="1" y="113"/>
              </a:cxn>
            </a:cxnLst>
            <a:rect l="0" t="0" r="r" b="b"/>
            <a:pathLst>
              <a:path w="880" h="283">
                <a:moveTo>
                  <a:pt x="1" y="113"/>
                </a:moveTo>
                <a:cubicBezTo>
                  <a:pt x="1" y="237"/>
                  <a:pt x="1" y="283"/>
                  <a:pt x="1" y="283"/>
                </a:cubicBezTo>
                <a:lnTo>
                  <a:pt x="880" y="283"/>
                </a:lnTo>
                <a:lnTo>
                  <a:pt x="880" y="106"/>
                </a:lnTo>
                <a:cubicBezTo>
                  <a:pt x="878" y="68"/>
                  <a:pt x="862" y="4"/>
                  <a:pt x="742" y="4"/>
                </a:cubicBezTo>
                <a:cubicBezTo>
                  <a:pt x="365" y="4"/>
                  <a:pt x="140" y="4"/>
                  <a:pt x="140" y="4"/>
                </a:cubicBezTo>
                <a:cubicBezTo>
                  <a:pt x="16" y="0"/>
                  <a:pt x="0" y="91"/>
                  <a:pt x="1" y="113"/>
                </a:cubicBezTo>
                <a:close/>
              </a:path>
            </a:pathLst>
          </a:custGeom>
          <a:solidFill>
            <a:schemeClr val="accent2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2276" name="Rectangle 52"/>
          <p:cNvSpPr>
            <a:spLocks noChangeArrowheads="1"/>
          </p:cNvSpPr>
          <p:nvPr/>
        </p:nvSpPr>
        <p:spPr bwMode="gray">
          <a:xfrm>
            <a:off x="401638" y="5426075"/>
            <a:ext cx="2530475" cy="644525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75124" name="Text Box 53"/>
          <p:cNvSpPr txBox="1">
            <a:spLocks noChangeArrowheads="1"/>
          </p:cNvSpPr>
          <p:nvPr/>
        </p:nvSpPr>
        <p:spPr bwMode="gray">
          <a:xfrm>
            <a:off x="466725" y="3562350"/>
            <a:ext cx="14700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Products</a:t>
            </a:r>
          </a:p>
        </p:txBody>
      </p:sp>
      <p:sp>
        <p:nvSpPr>
          <p:cNvPr id="175125" name="Text Box 54"/>
          <p:cNvSpPr txBox="1">
            <a:spLocks noChangeArrowheads="1"/>
          </p:cNvSpPr>
          <p:nvPr/>
        </p:nvSpPr>
        <p:spPr bwMode="gray">
          <a:xfrm>
            <a:off x="487363" y="5019675"/>
            <a:ext cx="14700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Technology</a:t>
            </a:r>
          </a:p>
        </p:txBody>
      </p:sp>
      <p:sp>
        <p:nvSpPr>
          <p:cNvPr id="175126" name="Text Box 55"/>
          <p:cNvSpPr txBox="1">
            <a:spLocks noChangeArrowheads="1"/>
          </p:cNvSpPr>
          <p:nvPr/>
        </p:nvSpPr>
        <p:spPr bwMode="gray">
          <a:xfrm>
            <a:off x="7248525" y="3622675"/>
            <a:ext cx="14700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Service</a:t>
            </a:r>
          </a:p>
        </p:txBody>
      </p:sp>
      <p:sp>
        <p:nvSpPr>
          <p:cNvPr id="175127" name="Text Box 56"/>
          <p:cNvSpPr txBox="1">
            <a:spLocks noChangeArrowheads="1"/>
          </p:cNvSpPr>
          <p:nvPr/>
        </p:nvSpPr>
        <p:spPr bwMode="gray">
          <a:xfrm>
            <a:off x="7248525" y="5008563"/>
            <a:ext cx="14700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Market</a:t>
            </a:r>
          </a:p>
        </p:txBody>
      </p:sp>
      <p:sp>
        <p:nvSpPr>
          <p:cNvPr id="175128" name="Text Box 57"/>
          <p:cNvSpPr txBox="1">
            <a:spLocks noChangeArrowheads="1"/>
          </p:cNvSpPr>
          <p:nvPr/>
        </p:nvSpPr>
        <p:spPr bwMode="gray">
          <a:xfrm>
            <a:off x="4125913" y="2871788"/>
            <a:ext cx="1077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/>
              <a:t>Text</a:t>
            </a:r>
          </a:p>
        </p:txBody>
      </p:sp>
      <p:sp>
        <p:nvSpPr>
          <p:cNvPr id="175129" name="Rectangle 58"/>
          <p:cNvSpPr>
            <a:spLocks noChangeArrowheads="1"/>
          </p:cNvSpPr>
          <p:nvPr/>
        </p:nvSpPr>
        <p:spPr bwMode="gray">
          <a:xfrm>
            <a:off x="422275" y="4165600"/>
            <a:ext cx="247808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/>
              <a:t>Description of the contents</a:t>
            </a:r>
          </a:p>
        </p:txBody>
      </p:sp>
      <p:sp>
        <p:nvSpPr>
          <p:cNvPr id="175130" name="Rectangle 59"/>
          <p:cNvSpPr>
            <a:spLocks noChangeArrowheads="1"/>
          </p:cNvSpPr>
          <p:nvPr/>
        </p:nvSpPr>
        <p:spPr bwMode="gray">
          <a:xfrm>
            <a:off x="433388" y="5608638"/>
            <a:ext cx="2478087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/>
              <a:t>Description of the contents</a:t>
            </a:r>
          </a:p>
        </p:txBody>
      </p:sp>
      <p:sp>
        <p:nvSpPr>
          <p:cNvPr id="175131" name="Rectangle 60"/>
          <p:cNvSpPr>
            <a:spLocks noChangeArrowheads="1"/>
          </p:cNvSpPr>
          <p:nvPr/>
        </p:nvSpPr>
        <p:spPr bwMode="gray">
          <a:xfrm>
            <a:off x="6270625" y="4206875"/>
            <a:ext cx="247808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/>
              <a:t>Description of the contents</a:t>
            </a:r>
          </a:p>
        </p:txBody>
      </p:sp>
      <p:sp>
        <p:nvSpPr>
          <p:cNvPr id="175132" name="Rectangle 61"/>
          <p:cNvSpPr>
            <a:spLocks noChangeArrowheads="1"/>
          </p:cNvSpPr>
          <p:nvPr/>
        </p:nvSpPr>
        <p:spPr bwMode="gray">
          <a:xfrm>
            <a:off x="6281738" y="5608638"/>
            <a:ext cx="2478087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/>
              <a:t>Description of the contents</a:t>
            </a:r>
          </a:p>
        </p:txBody>
      </p:sp>
      <p:sp>
        <p:nvSpPr>
          <p:cNvPr id="175133" name="WordArt 62"/>
          <p:cNvSpPr>
            <a:spLocks noChangeArrowheads="1" noChangeShapeType="1" noTextEdit="1"/>
          </p:cNvSpPr>
          <p:nvPr/>
        </p:nvSpPr>
        <p:spPr bwMode="gray">
          <a:xfrm rot="-3048865">
            <a:off x="3341688" y="2011363"/>
            <a:ext cx="1838325" cy="12096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749236"/>
              </a:avLst>
            </a:prstTxWarp>
          </a:bodyPr>
          <a:lstStyle/>
          <a:p>
            <a:pPr algn="ctr"/>
            <a:r>
              <a:rPr lang="en-US" altLang="zh-CN" sz="2400" b="1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Produts</a:t>
            </a:r>
            <a:endParaRPr lang="zh-CN" altLang="en-US" sz="2400" b="1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75134" name="WordArt 63"/>
          <p:cNvSpPr>
            <a:spLocks noChangeArrowheads="1" noChangeShapeType="1" noTextEdit="1"/>
          </p:cNvSpPr>
          <p:nvPr/>
        </p:nvSpPr>
        <p:spPr bwMode="gray">
          <a:xfrm rot="2435387">
            <a:off x="4222750" y="2044700"/>
            <a:ext cx="1838325" cy="12096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749236"/>
              </a:avLst>
            </a:prstTxWarp>
          </a:bodyPr>
          <a:lstStyle/>
          <a:p>
            <a:pPr algn="ctr"/>
            <a:r>
              <a:rPr lang="en-US" altLang="zh-CN" sz="2400" b="1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Service</a:t>
            </a:r>
            <a:endParaRPr lang="zh-CN" altLang="en-US" sz="2400" b="1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75135" name="WordArt 64"/>
          <p:cNvSpPr>
            <a:spLocks noChangeArrowheads="1" noChangeShapeType="1" noTextEdit="1"/>
          </p:cNvSpPr>
          <p:nvPr/>
        </p:nvSpPr>
        <p:spPr bwMode="gray">
          <a:xfrm rot="8012292" flipH="1" flipV="1">
            <a:off x="4545806" y="3220244"/>
            <a:ext cx="1468438" cy="8509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047909"/>
              </a:avLst>
            </a:prstTxWarp>
          </a:bodyPr>
          <a:lstStyle/>
          <a:p>
            <a:pPr algn="ctr"/>
            <a:r>
              <a:rPr lang="en-US" altLang="zh-CN" sz="2400" b="1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Market</a:t>
            </a:r>
            <a:endParaRPr lang="zh-CN" altLang="en-US" sz="2400" b="1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75136" name="WordArt 65"/>
          <p:cNvSpPr>
            <a:spLocks noChangeArrowheads="1" noChangeShapeType="1" noTextEdit="1"/>
          </p:cNvSpPr>
          <p:nvPr/>
        </p:nvSpPr>
        <p:spPr bwMode="gray">
          <a:xfrm rot="-8223160" flipH="1" flipV="1">
            <a:off x="3203575" y="3000375"/>
            <a:ext cx="1844675" cy="10668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045962"/>
              </a:avLst>
            </a:prstTxWarp>
          </a:bodyPr>
          <a:lstStyle/>
          <a:p>
            <a:pPr algn="ctr"/>
            <a:r>
              <a:rPr lang="en-US" altLang="zh-CN" sz="2400" b="1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Technology</a:t>
            </a:r>
            <a:endParaRPr lang="zh-CN" altLang="en-US" sz="2400" b="1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76131" name="AutoShape 3"/>
          <p:cNvSpPr>
            <a:spLocks noChangeArrowheads="1"/>
          </p:cNvSpPr>
          <p:nvPr/>
        </p:nvSpPr>
        <p:spPr bwMode="grayWhite">
          <a:xfrm>
            <a:off x="3978275" y="1597025"/>
            <a:ext cx="917575" cy="852488"/>
          </a:xfrm>
          <a:prstGeom prst="pentagon">
            <a:avLst/>
          </a:prstGeom>
          <a:solidFill>
            <a:srgbClr val="0099CC">
              <a:alpha val="50195"/>
            </a:srgbClr>
          </a:solidFill>
          <a:ln w="76200" algn="ctr">
            <a:solidFill>
              <a:srgbClr val="0099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6132" name="Group 4"/>
          <p:cNvGrpSpPr>
            <a:grpSpLocks/>
          </p:cNvGrpSpPr>
          <p:nvPr/>
        </p:nvGrpSpPr>
        <p:grpSpPr bwMode="auto">
          <a:xfrm>
            <a:off x="533400" y="1752600"/>
            <a:ext cx="7821613" cy="4451350"/>
            <a:chOff x="257" y="1036"/>
            <a:chExt cx="5050" cy="2900"/>
          </a:xfrm>
        </p:grpSpPr>
        <p:sp>
          <p:nvSpPr>
            <p:cNvPr id="176134" name="Line 5"/>
            <p:cNvSpPr>
              <a:spLocks noChangeShapeType="1"/>
            </p:cNvSpPr>
            <p:nvPr/>
          </p:nvSpPr>
          <p:spPr bwMode="gray">
            <a:xfrm flipV="1">
              <a:off x="2021" y="1526"/>
              <a:ext cx="590" cy="434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35" name="Line 6"/>
            <p:cNvSpPr>
              <a:spLocks noChangeShapeType="1"/>
            </p:cNvSpPr>
            <p:nvPr/>
          </p:nvSpPr>
          <p:spPr bwMode="gray">
            <a:xfrm flipH="1" flipV="1">
              <a:off x="2973" y="1526"/>
              <a:ext cx="590" cy="439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36" name="Line 7"/>
            <p:cNvSpPr>
              <a:spLocks noChangeShapeType="1"/>
            </p:cNvSpPr>
            <p:nvPr/>
          </p:nvSpPr>
          <p:spPr bwMode="gray">
            <a:xfrm flipH="1">
              <a:off x="2412" y="3205"/>
              <a:ext cx="738" cy="0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37" name="Line 8"/>
            <p:cNvSpPr>
              <a:spLocks noChangeShapeType="1"/>
            </p:cNvSpPr>
            <p:nvPr/>
          </p:nvSpPr>
          <p:spPr bwMode="gray">
            <a:xfrm flipH="1">
              <a:off x="3457" y="2331"/>
              <a:ext cx="234" cy="668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38" name="Line 9"/>
            <p:cNvSpPr>
              <a:spLocks noChangeShapeType="1"/>
            </p:cNvSpPr>
            <p:nvPr/>
          </p:nvSpPr>
          <p:spPr bwMode="gray">
            <a:xfrm>
              <a:off x="1881" y="2331"/>
              <a:ext cx="234" cy="668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39" name="AutoShape 10"/>
            <p:cNvSpPr>
              <a:spLocks noChangeArrowheads="1"/>
            </p:cNvSpPr>
            <p:nvPr/>
          </p:nvSpPr>
          <p:spPr bwMode="grayWhite">
            <a:xfrm>
              <a:off x="1828" y="2988"/>
              <a:ext cx="589" cy="548"/>
            </a:xfrm>
            <a:prstGeom prst="pentagon">
              <a:avLst/>
            </a:prstGeom>
            <a:solidFill>
              <a:srgbClr val="CC3300">
                <a:alpha val="50195"/>
              </a:srgbClr>
            </a:solidFill>
            <a:ln w="76200" algn="ctr">
              <a:solidFill>
                <a:srgbClr val="CC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40" name="AutoShape 11"/>
            <p:cNvSpPr>
              <a:spLocks noChangeArrowheads="1"/>
            </p:cNvSpPr>
            <p:nvPr/>
          </p:nvSpPr>
          <p:spPr bwMode="grayWhite">
            <a:xfrm>
              <a:off x="1396" y="1745"/>
              <a:ext cx="631" cy="584"/>
            </a:xfrm>
            <a:prstGeom prst="pentagon">
              <a:avLst/>
            </a:prstGeom>
            <a:solidFill>
              <a:srgbClr val="FCC704">
                <a:alpha val="50195"/>
              </a:srgbClr>
            </a:solidFill>
            <a:ln w="76200" algn="ctr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41" name="AutoShape 12"/>
            <p:cNvSpPr>
              <a:spLocks noChangeArrowheads="1"/>
            </p:cNvSpPr>
            <p:nvPr/>
          </p:nvSpPr>
          <p:spPr bwMode="grayWhite">
            <a:xfrm>
              <a:off x="3558" y="1750"/>
              <a:ext cx="619" cy="575"/>
            </a:xfrm>
            <a:prstGeom prst="pentagon">
              <a:avLst/>
            </a:prstGeom>
            <a:solidFill>
              <a:schemeClr val="accent2">
                <a:alpha val="50195"/>
              </a:schemeClr>
            </a:solidFill>
            <a:ln w="76200" algn="ctr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42" name="AutoShape 13"/>
            <p:cNvSpPr>
              <a:spLocks noChangeArrowheads="1"/>
            </p:cNvSpPr>
            <p:nvPr/>
          </p:nvSpPr>
          <p:spPr bwMode="grayWhite">
            <a:xfrm>
              <a:off x="3155" y="2984"/>
              <a:ext cx="589" cy="548"/>
            </a:xfrm>
            <a:prstGeom prst="pentagon">
              <a:avLst/>
            </a:prstGeom>
            <a:solidFill>
              <a:srgbClr val="339966">
                <a:alpha val="50195"/>
              </a:srgbClr>
            </a:solidFill>
            <a:ln w="76200" algn="ctr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6143" name="Group 14"/>
            <p:cNvGrpSpPr>
              <a:grpSpLocks/>
            </p:cNvGrpSpPr>
            <p:nvPr/>
          </p:nvGrpSpPr>
          <p:grpSpPr bwMode="auto">
            <a:xfrm>
              <a:off x="1543" y="1895"/>
              <a:ext cx="329" cy="324"/>
              <a:chOff x="523" y="2809"/>
              <a:chExt cx="876" cy="882"/>
            </a:xfrm>
          </p:grpSpPr>
          <p:sp>
            <p:nvSpPr>
              <p:cNvPr id="176164" name="Oval 15"/>
              <p:cNvSpPr>
                <a:spLocks noChangeArrowheads="1"/>
              </p:cNvSpPr>
              <p:nvPr/>
            </p:nvSpPr>
            <p:spPr bwMode="gray">
              <a:xfrm>
                <a:off x="523" y="2809"/>
                <a:ext cx="876" cy="876"/>
              </a:xfrm>
              <a:prstGeom prst="ellipse">
                <a:avLst/>
              </a:prstGeom>
              <a:solidFill>
                <a:srgbClr val="292929">
                  <a:alpha val="50195"/>
                </a:srgbClr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65" name="Line 16"/>
              <p:cNvSpPr>
                <a:spLocks noChangeShapeType="1"/>
              </p:cNvSpPr>
              <p:nvPr/>
            </p:nvSpPr>
            <p:spPr bwMode="gray">
              <a:xfrm>
                <a:off x="964" y="2809"/>
                <a:ext cx="0" cy="87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66" name="Line 17"/>
              <p:cNvSpPr>
                <a:spLocks noChangeShapeType="1"/>
              </p:cNvSpPr>
              <p:nvPr/>
            </p:nvSpPr>
            <p:spPr bwMode="gray">
              <a:xfrm>
                <a:off x="523" y="3244"/>
                <a:ext cx="876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67" name="Freeform 18"/>
              <p:cNvSpPr>
                <a:spLocks/>
              </p:cNvSpPr>
              <p:nvPr/>
            </p:nvSpPr>
            <p:spPr bwMode="gray">
              <a:xfrm>
                <a:off x="1023" y="2815"/>
                <a:ext cx="182" cy="864"/>
              </a:xfrm>
              <a:custGeom>
                <a:avLst/>
                <a:gdLst>
                  <a:gd name="T0" fmla="*/ 0 w 182"/>
                  <a:gd name="T1" fmla="*/ 0 h 864"/>
                  <a:gd name="T2" fmla="*/ 182 w 182"/>
                  <a:gd name="T3" fmla="*/ 435 h 864"/>
                  <a:gd name="T4" fmla="*/ 6 w 182"/>
                  <a:gd name="T5" fmla="*/ 864 h 864"/>
                  <a:gd name="T6" fmla="*/ 0 60000 65536"/>
                  <a:gd name="T7" fmla="*/ 0 60000 65536"/>
                  <a:gd name="T8" fmla="*/ 0 60000 65536"/>
                  <a:gd name="T9" fmla="*/ 0 w 182"/>
                  <a:gd name="T10" fmla="*/ 0 h 864"/>
                  <a:gd name="T11" fmla="*/ 182 w 182"/>
                  <a:gd name="T12" fmla="*/ 864 h 8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2" h="864">
                    <a:moveTo>
                      <a:pt x="0" y="0"/>
                    </a:moveTo>
                    <a:cubicBezTo>
                      <a:pt x="59" y="89"/>
                      <a:pt x="182" y="177"/>
                      <a:pt x="182" y="435"/>
                    </a:cubicBezTo>
                    <a:cubicBezTo>
                      <a:pt x="182" y="693"/>
                      <a:pt x="70" y="800"/>
                      <a:pt x="6" y="864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68" name="Freeform 19"/>
              <p:cNvSpPr>
                <a:spLocks/>
              </p:cNvSpPr>
              <p:nvPr/>
            </p:nvSpPr>
            <p:spPr bwMode="gray">
              <a:xfrm>
                <a:off x="726" y="2821"/>
                <a:ext cx="197" cy="870"/>
              </a:xfrm>
              <a:custGeom>
                <a:avLst/>
                <a:gdLst>
                  <a:gd name="T0" fmla="*/ 167 w 197"/>
                  <a:gd name="T1" fmla="*/ 0 h 870"/>
                  <a:gd name="T2" fmla="*/ 0 w 197"/>
                  <a:gd name="T3" fmla="*/ 436 h 870"/>
                  <a:gd name="T4" fmla="*/ 197 w 197"/>
                  <a:gd name="T5" fmla="*/ 870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69" name="Freeform 20"/>
              <p:cNvSpPr>
                <a:spLocks/>
              </p:cNvSpPr>
              <p:nvPr/>
            </p:nvSpPr>
            <p:spPr bwMode="gray">
              <a:xfrm rot="5400000">
                <a:off x="892" y="3171"/>
                <a:ext cx="114" cy="653"/>
              </a:xfrm>
              <a:custGeom>
                <a:avLst/>
                <a:gdLst>
                  <a:gd name="T0" fmla="*/ 32 w 197"/>
                  <a:gd name="T1" fmla="*/ 0 h 870"/>
                  <a:gd name="T2" fmla="*/ 0 w 197"/>
                  <a:gd name="T3" fmla="*/ 184 h 870"/>
                  <a:gd name="T4" fmla="*/ 38 w 197"/>
                  <a:gd name="T5" fmla="*/ 368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70" name="Freeform 21"/>
              <p:cNvSpPr>
                <a:spLocks/>
              </p:cNvSpPr>
              <p:nvPr/>
            </p:nvSpPr>
            <p:spPr bwMode="gray">
              <a:xfrm rot="16200000" flipV="1">
                <a:off x="900" y="2668"/>
                <a:ext cx="114" cy="653"/>
              </a:xfrm>
              <a:custGeom>
                <a:avLst/>
                <a:gdLst>
                  <a:gd name="T0" fmla="*/ 32 w 197"/>
                  <a:gd name="T1" fmla="*/ 0 h 870"/>
                  <a:gd name="T2" fmla="*/ 0 w 197"/>
                  <a:gd name="T3" fmla="*/ 184 h 870"/>
                  <a:gd name="T4" fmla="*/ 38 w 197"/>
                  <a:gd name="T5" fmla="*/ 368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6144" name="Group 22"/>
            <p:cNvGrpSpPr>
              <a:grpSpLocks/>
            </p:cNvGrpSpPr>
            <p:nvPr/>
          </p:nvGrpSpPr>
          <p:grpSpPr bwMode="auto">
            <a:xfrm>
              <a:off x="1968" y="3156"/>
              <a:ext cx="286" cy="240"/>
              <a:chOff x="2640" y="3304"/>
              <a:chExt cx="294" cy="252"/>
            </a:xfrm>
          </p:grpSpPr>
          <p:sp>
            <p:nvSpPr>
              <p:cNvPr id="176158" name="AutoShape 23"/>
              <p:cNvSpPr>
                <a:spLocks noChangeArrowheads="1"/>
              </p:cNvSpPr>
              <p:nvPr/>
            </p:nvSpPr>
            <p:spPr bwMode="gray">
              <a:xfrm>
                <a:off x="2700" y="3304"/>
                <a:ext cx="176" cy="176"/>
              </a:xfrm>
              <a:prstGeom prst="roundRect">
                <a:avLst>
                  <a:gd name="adj" fmla="val 6250"/>
                </a:avLst>
              </a:prstGeom>
              <a:solidFill>
                <a:srgbClr val="292929">
                  <a:alpha val="50195"/>
                </a:srgbClr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59" name="AutoShape 24"/>
              <p:cNvSpPr>
                <a:spLocks noChangeArrowheads="1"/>
              </p:cNvSpPr>
              <p:nvPr/>
            </p:nvSpPr>
            <p:spPr bwMode="gray">
              <a:xfrm>
                <a:off x="2640" y="3478"/>
                <a:ext cx="294" cy="78"/>
              </a:xfrm>
              <a:prstGeom prst="roundRect">
                <a:avLst>
                  <a:gd name="adj" fmla="val 16667"/>
                </a:avLst>
              </a:prstGeom>
              <a:solidFill>
                <a:srgbClr val="292929">
                  <a:alpha val="50195"/>
                </a:srgbClr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60" name="Line 25"/>
              <p:cNvSpPr>
                <a:spLocks noChangeShapeType="1"/>
              </p:cNvSpPr>
              <p:nvPr/>
            </p:nvSpPr>
            <p:spPr bwMode="gray">
              <a:xfrm flipH="1">
                <a:off x="2847" y="3517"/>
                <a:ext cx="45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61" name="Line 26"/>
              <p:cNvSpPr>
                <a:spLocks noChangeShapeType="1"/>
              </p:cNvSpPr>
              <p:nvPr/>
            </p:nvSpPr>
            <p:spPr bwMode="gray">
              <a:xfrm flipH="1">
                <a:off x="2759" y="3359"/>
                <a:ext cx="73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62" name="Line 27"/>
              <p:cNvSpPr>
                <a:spLocks noChangeShapeType="1"/>
              </p:cNvSpPr>
              <p:nvPr/>
            </p:nvSpPr>
            <p:spPr bwMode="gray">
              <a:xfrm flipH="1">
                <a:off x="2787" y="3385"/>
                <a:ext cx="45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63" name="Line 28"/>
              <p:cNvSpPr>
                <a:spLocks noChangeShapeType="1"/>
              </p:cNvSpPr>
              <p:nvPr/>
            </p:nvSpPr>
            <p:spPr bwMode="gray">
              <a:xfrm flipH="1">
                <a:off x="2800" y="3434"/>
                <a:ext cx="32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6145" name="AutoShape 29"/>
            <p:cNvSpPr>
              <a:spLocks noChangeArrowheads="1"/>
            </p:cNvSpPr>
            <p:nvPr/>
          </p:nvSpPr>
          <p:spPr bwMode="gray">
            <a:xfrm>
              <a:off x="2676" y="1166"/>
              <a:ext cx="251" cy="243"/>
            </a:xfrm>
            <a:prstGeom prst="cube">
              <a:avLst>
                <a:gd name="adj" fmla="val 25000"/>
              </a:avLst>
            </a:prstGeom>
            <a:solidFill>
              <a:srgbClr val="292929">
                <a:alpha val="50195"/>
              </a:srgbClr>
            </a:solidFill>
            <a:ln w="1905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6146" name="Group 30"/>
            <p:cNvGrpSpPr>
              <a:grpSpLocks/>
            </p:cNvGrpSpPr>
            <p:nvPr/>
          </p:nvGrpSpPr>
          <p:grpSpPr bwMode="auto">
            <a:xfrm>
              <a:off x="3711" y="1900"/>
              <a:ext cx="322" cy="298"/>
              <a:chOff x="3422" y="1347"/>
              <a:chExt cx="330" cy="313"/>
            </a:xfrm>
          </p:grpSpPr>
          <p:sp>
            <p:nvSpPr>
              <p:cNvPr id="176156" name="AutoShape 31"/>
              <p:cNvSpPr>
                <a:spLocks noChangeArrowheads="1"/>
              </p:cNvSpPr>
              <p:nvPr/>
            </p:nvSpPr>
            <p:spPr bwMode="gray">
              <a:xfrm>
                <a:off x="3422" y="1411"/>
                <a:ext cx="330" cy="249"/>
              </a:xfrm>
              <a:prstGeom prst="roundRect">
                <a:avLst>
                  <a:gd name="adj" fmla="val 16667"/>
                </a:avLst>
              </a:prstGeom>
              <a:solidFill>
                <a:srgbClr val="292929">
                  <a:alpha val="50195"/>
                </a:srgbClr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57" name="AutoShape 32"/>
              <p:cNvSpPr>
                <a:spLocks noChangeArrowheads="1"/>
              </p:cNvSpPr>
              <p:nvPr/>
            </p:nvSpPr>
            <p:spPr bwMode="gray">
              <a:xfrm>
                <a:off x="3522" y="1347"/>
                <a:ext cx="122" cy="1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64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292929">
                  <a:alpha val="50195"/>
                </a:srgbClr>
              </a:solidFill>
              <a:ln w="12700" algn="ctr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6147" name="Group 33"/>
            <p:cNvGrpSpPr>
              <a:grpSpLocks/>
            </p:cNvGrpSpPr>
            <p:nvPr/>
          </p:nvGrpSpPr>
          <p:grpSpPr bwMode="auto">
            <a:xfrm>
              <a:off x="3326" y="3128"/>
              <a:ext cx="263" cy="318"/>
              <a:chOff x="984" y="878"/>
              <a:chExt cx="3312" cy="4086"/>
            </a:xfrm>
          </p:grpSpPr>
          <p:sp>
            <p:nvSpPr>
              <p:cNvPr id="176154" name="Freeform 34"/>
              <p:cNvSpPr>
                <a:spLocks/>
              </p:cNvSpPr>
              <p:nvPr/>
            </p:nvSpPr>
            <p:spPr bwMode="gray">
              <a:xfrm>
                <a:off x="984" y="1002"/>
                <a:ext cx="3312" cy="3962"/>
              </a:xfrm>
              <a:custGeom>
                <a:avLst/>
                <a:gdLst>
                  <a:gd name="T0" fmla="*/ 1376 w 3312"/>
                  <a:gd name="T1" fmla="*/ 696 h 3962"/>
                  <a:gd name="T2" fmla="*/ 1639 w 3312"/>
                  <a:gd name="T3" fmla="*/ 920 h 3962"/>
                  <a:gd name="T4" fmla="*/ 1926 w 3312"/>
                  <a:gd name="T5" fmla="*/ 708 h 3962"/>
                  <a:gd name="T6" fmla="*/ 2940 w 3312"/>
                  <a:gd name="T7" fmla="*/ 66 h 3962"/>
                  <a:gd name="T8" fmla="*/ 3204 w 3312"/>
                  <a:gd name="T9" fmla="*/ 78 h 3962"/>
                  <a:gd name="T10" fmla="*/ 3072 w 3312"/>
                  <a:gd name="T11" fmla="*/ 444 h 3962"/>
                  <a:gd name="T12" fmla="*/ 2139 w 3312"/>
                  <a:gd name="T13" fmla="*/ 1081 h 3962"/>
                  <a:gd name="T14" fmla="*/ 2476 w 3312"/>
                  <a:gd name="T15" fmla="*/ 2372 h 3962"/>
                  <a:gd name="T16" fmla="*/ 2251 w 3312"/>
                  <a:gd name="T17" fmla="*/ 2435 h 3962"/>
                  <a:gd name="T18" fmla="*/ 2614 w 3312"/>
                  <a:gd name="T19" fmla="*/ 3589 h 3962"/>
                  <a:gd name="T20" fmla="*/ 2539 w 3312"/>
                  <a:gd name="T21" fmla="*/ 3925 h 3962"/>
                  <a:gd name="T22" fmla="*/ 2226 w 3312"/>
                  <a:gd name="T23" fmla="*/ 3689 h 3962"/>
                  <a:gd name="T24" fmla="*/ 1789 w 3312"/>
                  <a:gd name="T25" fmla="*/ 2534 h 3962"/>
                  <a:gd name="T26" fmla="*/ 1414 w 3312"/>
                  <a:gd name="T27" fmla="*/ 2534 h 3962"/>
                  <a:gd name="T28" fmla="*/ 1051 w 3312"/>
                  <a:gd name="T29" fmla="*/ 3689 h 3962"/>
                  <a:gd name="T30" fmla="*/ 789 w 3312"/>
                  <a:gd name="T31" fmla="*/ 3925 h 3962"/>
                  <a:gd name="T32" fmla="*/ 676 w 3312"/>
                  <a:gd name="T33" fmla="*/ 3577 h 3962"/>
                  <a:gd name="T34" fmla="*/ 1001 w 3312"/>
                  <a:gd name="T35" fmla="*/ 2459 h 3962"/>
                  <a:gd name="T36" fmla="*/ 751 w 3312"/>
                  <a:gd name="T37" fmla="*/ 2397 h 3962"/>
                  <a:gd name="T38" fmla="*/ 1126 w 3312"/>
                  <a:gd name="T39" fmla="*/ 1081 h 3962"/>
                  <a:gd name="T40" fmla="*/ 139 w 3312"/>
                  <a:gd name="T41" fmla="*/ 497 h 3962"/>
                  <a:gd name="T42" fmla="*/ 60 w 3312"/>
                  <a:gd name="T43" fmla="*/ 180 h 3962"/>
                  <a:gd name="T44" fmla="*/ 389 w 3312"/>
                  <a:gd name="T45" fmla="*/ 162 h 3962"/>
                  <a:gd name="T46" fmla="*/ 1376 w 3312"/>
                  <a:gd name="T47" fmla="*/ 696 h 396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312"/>
                  <a:gd name="T73" fmla="*/ 0 h 3962"/>
                  <a:gd name="T74" fmla="*/ 3312 w 3312"/>
                  <a:gd name="T75" fmla="*/ 3962 h 396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312" h="3962">
                    <a:moveTo>
                      <a:pt x="1376" y="696"/>
                    </a:moveTo>
                    <a:cubicBezTo>
                      <a:pt x="1401" y="795"/>
                      <a:pt x="1489" y="920"/>
                      <a:pt x="1639" y="920"/>
                    </a:cubicBezTo>
                    <a:cubicBezTo>
                      <a:pt x="1801" y="920"/>
                      <a:pt x="1876" y="795"/>
                      <a:pt x="1926" y="708"/>
                    </a:cubicBezTo>
                    <a:lnTo>
                      <a:pt x="2940" y="66"/>
                    </a:lnTo>
                    <a:cubicBezTo>
                      <a:pt x="3042" y="0"/>
                      <a:pt x="3142" y="16"/>
                      <a:pt x="3204" y="78"/>
                    </a:cubicBezTo>
                    <a:cubicBezTo>
                      <a:pt x="3267" y="140"/>
                      <a:pt x="3312" y="264"/>
                      <a:pt x="3072" y="444"/>
                    </a:cubicBezTo>
                    <a:lnTo>
                      <a:pt x="2139" y="1081"/>
                    </a:lnTo>
                    <a:lnTo>
                      <a:pt x="2476" y="2372"/>
                    </a:lnTo>
                    <a:lnTo>
                      <a:pt x="2251" y="2435"/>
                    </a:lnTo>
                    <a:lnTo>
                      <a:pt x="2614" y="3589"/>
                    </a:lnTo>
                    <a:cubicBezTo>
                      <a:pt x="2651" y="3751"/>
                      <a:pt x="2639" y="3863"/>
                      <a:pt x="2539" y="3925"/>
                    </a:cubicBezTo>
                    <a:cubicBezTo>
                      <a:pt x="2401" y="3962"/>
                      <a:pt x="2289" y="3863"/>
                      <a:pt x="2226" y="3689"/>
                    </a:cubicBezTo>
                    <a:cubicBezTo>
                      <a:pt x="2101" y="3453"/>
                      <a:pt x="1876" y="2720"/>
                      <a:pt x="1789" y="2534"/>
                    </a:cubicBezTo>
                    <a:lnTo>
                      <a:pt x="1414" y="2534"/>
                    </a:lnTo>
                    <a:cubicBezTo>
                      <a:pt x="1339" y="2770"/>
                      <a:pt x="1151" y="3465"/>
                      <a:pt x="1051" y="3689"/>
                    </a:cubicBezTo>
                    <a:cubicBezTo>
                      <a:pt x="1001" y="3838"/>
                      <a:pt x="914" y="3950"/>
                      <a:pt x="789" y="3925"/>
                    </a:cubicBezTo>
                    <a:cubicBezTo>
                      <a:pt x="714" y="3875"/>
                      <a:pt x="614" y="3838"/>
                      <a:pt x="676" y="3577"/>
                    </a:cubicBezTo>
                    <a:lnTo>
                      <a:pt x="1001" y="2459"/>
                    </a:lnTo>
                    <a:lnTo>
                      <a:pt x="751" y="2397"/>
                    </a:lnTo>
                    <a:lnTo>
                      <a:pt x="1126" y="1081"/>
                    </a:lnTo>
                    <a:lnTo>
                      <a:pt x="139" y="497"/>
                    </a:lnTo>
                    <a:cubicBezTo>
                      <a:pt x="54" y="402"/>
                      <a:pt x="0" y="342"/>
                      <a:pt x="60" y="180"/>
                    </a:cubicBezTo>
                    <a:cubicBezTo>
                      <a:pt x="186" y="102"/>
                      <a:pt x="214" y="112"/>
                      <a:pt x="389" y="162"/>
                    </a:cubicBezTo>
                    <a:lnTo>
                      <a:pt x="1376" y="696"/>
                    </a:lnTo>
                    <a:close/>
                  </a:path>
                </a:pathLst>
              </a:custGeom>
              <a:solidFill>
                <a:srgbClr val="292929">
                  <a:alpha val="50195"/>
                </a:srgb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55" name="Oval 35"/>
              <p:cNvSpPr>
                <a:spLocks noChangeArrowheads="1"/>
              </p:cNvSpPr>
              <p:nvPr/>
            </p:nvSpPr>
            <p:spPr bwMode="gray">
              <a:xfrm>
                <a:off x="2208" y="878"/>
                <a:ext cx="862" cy="845"/>
              </a:xfrm>
              <a:prstGeom prst="ellipse">
                <a:avLst/>
              </a:prstGeom>
              <a:solidFill>
                <a:srgbClr val="292929">
                  <a:alpha val="50195"/>
                </a:srgb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6148" name="Rectangle 36"/>
            <p:cNvSpPr>
              <a:spLocks noChangeArrowheads="1"/>
            </p:cNvSpPr>
            <p:nvPr/>
          </p:nvSpPr>
          <p:spPr bwMode="auto">
            <a:xfrm>
              <a:off x="2196" y="1941"/>
              <a:ext cx="1197" cy="101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CC0000"/>
                  </a:solidFill>
                </a:rPr>
                <a:t>ThemeGallery</a:t>
              </a:r>
              <a:r>
                <a:rPr lang="en-US" altLang="zh-CN" sz="1600" b="1">
                  <a:solidFill>
                    <a:srgbClr val="FF6600"/>
                  </a:solidFill>
                </a:rPr>
                <a:t> </a:t>
              </a:r>
              <a:r>
                <a:rPr lang="en-US" altLang="zh-CN" sz="1600" b="1">
                  <a:solidFill>
                    <a:srgbClr val="1C1C1C"/>
                  </a:solidFill>
                </a:rPr>
                <a:t> </a:t>
              </a:r>
              <a:r>
                <a:rPr lang="en-US" altLang="zh-CN" sz="1600">
                  <a:solidFill>
                    <a:srgbClr val="000000"/>
                  </a:solidFill>
                </a:rPr>
                <a:t>is a Design Digital Content &amp;</a:t>
              </a:r>
            </a:p>
            <a:p>
              <a:pPr algn="ctr"/>
              <a:r>
                <a:rPr lang="en-US" altLang="zh-CN" sz="1600">
                  <a:solidFill>
                    <a:srgbClr val="000000"/>
                  </a:solidFill>
                </a:rPr>
                <a:t>    Contents mall developed by Guild Design Inc.</a:t>
              </a:r>
            </a:p>
          </p:txBody>
        </p:sp>
        <p:sp>
          <p:nvSpPr>
            <p:cNvPr id="176149" name="AutoShape 37"/>
            <p:cNvSpPr>
              <a:spLocks/>
            </p:cNvSpPr>
            <p:nvPr/>
          </p:nvSpPr>
          <p:spPr bwMode="auto">
            <a:xfrm>
              <a:off x="1121" y="1036"/>
              <a:ext cx="1031" cy="366"/>
            </a:xfrm>
            <a:prstGeom prst="accentCallout2">
              <a:avLst>
                <a:gd name="adj1" fmla="val 18750"/>
                <a:gd name="adj2" fmla="val 104532"/>
                <a:gd name="adj3" fmla="val 18750"/>
                <a:gd name="adj4" fmla="val 118509"/>
                <a:gd name="adj5" fmla="val 46093"/>
                <a:gd name="adj6" fmla="val 133051"/>
              </a:avLst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altLang="zh-CN" b="1">
                  <a:solidFill>
                    <a:srgbClr val="000000"/>
                  </a:solidFill>
                </a:rPr>
                <a:t>Product 1</a:t>
              </a:r>
            </a:p>
            <a:p>
              <a:r>
                <a:rPr lang="en-US" altLang="zh-CN" sz="1200">
                  <a:solidFill>
                    <a:srgbClr val="000000"/>
                  </a:solidFill>
                </a:rPr>
                <a:t>You company product description</a:t>
              </a:r>
              <a:endParaRPr lang="en-US" altLang="zh-CN" b="1">
                <a:solidFill>
                  <a:srgbClr val="000000"/>
                </a:solidFill>
              </a:endParaRPr>
            </a:p>
          </p:txBody>
        </p:sp>
        <p:sp>
          <p:nvSpPr>
            <p:cNvPr id="176150" name="AutoShape 38"/>
            <p:cNvSpPr>
              <a:spLocks/>
            </p:cNvSpPr>
            <p:nvPr/>
          </p:nvSpPr>
          <p:spPr bwMode="auto">
            <a:xfrm>
              <a:off x="257" y="2396"/>
              <a:ext cx="1030" cy="365"/>
            </a:xfrm>
            <a:prstGeom prst="accentCallout2">
              <a:avLst>
                <a:gd name="adj1" fmla="val 18750"/>
                <a:gd name="adj2" fmla="val 104532"/>
                <a:gd name="adj3" fmla="val 18750"/>
                <a:gd name="adj4" fmla="val 113125"/>
                <a:gd name="adj5" fmla="val -19009"/>
                <a:gd name="adj6" fmla="val 122097"/>
              </a:avLst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altLang="zh-CN" b="1">
                  <a:solidFill>
                    <a:srgbClr val="000000"/>
                  </a:solidFill>
                </a:rPr>
                <a:t>Product 2</a:t>
              </a:r>
            </a:p>
            <a:p>
              <a:r>
                <a:rPr lang="en-US" altLang="zh-CN" sz="1200">
                  <a:solidFill>
                    <a:srgbClr val="000000"/>
                  </a:solidFill>
                </a:rPr>
                <a:t>You company product description</a:t>
              </a:r>
              <a:endParaRPr lang="en-US" altLang="zh-CN" b="1">
                <a:solidFill>
                  <a:srgbClr val="000000"/>
                </a:solidFill>
              </a:endParaRPr>
            </a:p>
          </p:txBody>
        </p:sp>
        <p:sp>
          <p:nvSpPr>
            <p:cNvPr id="176151" name="AutoShape 39"/>
            <p:cNvSpPr>
              <a:spLocks/>
            </p:cNvSpPr>
            <p:nvPr/>
          </p:nvSpPr>
          <p:spPr bwMode="auto">
            <a:xfrm>
              <a:off x="583" y="3546"/>
              <a:ext cx="1030" cy="365"/>
            </a:xfrm>
            <a:prstGeom prst="accentCallout2">
              <a:avLst>
                <a:gd name="adj1" fmla="val 18750"/>
                <a:gd name="adj2" fmla="val 104532"/>
                <a:gd name="adj3" fmla="val 18750"/>
                <a:gd name="adj4" fmla="val 117847"/>
                <a:gd name="adj5" fmla="val -2606"/>
                <a:gd name="adj6" fmla="val 131917"/>
              </a:avLst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altLang="zh-CN" b="1">
                  <a:solidFill>
                    <a:srgbClr val="000000"/>
                  </a:solidFill>
                </a:rPr>
                <a:t>Product 3</a:t>
              </a:r>
            </a:p>
            <a:p>
              <a:r>
                <a:rPr lang="en-US" altLang="zh-CN" sz="1200">
                  <a:solidFill>
                    <a:srgbClr val="000000"/>
                  </a:solidFill>
                </a:rPr>
                <a:t>You company product description</a:t>
              </a:r>
              <a:endParaRPr lang="en-US" altLang="zh-CN" b="1">
                <a:solidFill>
                  <a:srgbClr val="000000"/>
                </a:solidFill>
              </a:endParaRPr>
            </a:p>
          </p:txBody>
        </p:sp>
        <p:sp>
          <p:nvSpPr>
            <p:cNvPr id="176152" name="AutoShape 40"/>
            <p:cNvSpPr>
              <a:spLocks/>
            </p:cNvSpPr>
            <p:nvPr/>
          </p:nvSpPr>
          <p:spPr bwMode="auto">
            <a:xfrm>
              <a:off x="3992" y="3570"/>
              <a:ext cx="1030" cy="366"/>
            </a:xfrm>
            <a:prstGeom prst="accentCallout2">
              <a:avLst>
                <a:gd name="adj1" fmla="val 18750"/>
                <a:gd name="adj2" fmla="val -4532"/>
                <a:gd name="adj3" fmla="val 18750"/>
                <a:gd name="adj4" fmla="val -19829"/>
                <a:gd name="adj5" fmla="val -14583"/>
                <a:gd name="adj6" fmla="val -35977"/>
              </a:avLst>
            </a:prstGeom>
            <a:noFill/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altLang="zh-CN" b="1">
                  <a:solidFill>
                    <a:srgbClr val="000000"/>
                  </a:solidFill>
                </a:rPr>
                <a:t>Product 4</a:t>
              </a:r>
            </a:p>
            <a:p>
              <a:r>
                <a:rPr lang="en-US" altLang="zh-CN" sz="1200">
                  <a:solidFill>
                    <a:srgbClr val="000000"/>
                  </a:solidFill>
                </a:rPr>
                <a:t>You company product description</a:t>
              </a:r>
              <a:endParaRPr lang="en-US" altLang="zh-CN" b="1">
                <a:solidFill>
                  <a:srgbClr val="000000"/>
                </a:solidFill>
              </a:endParaRPr>
            </a:p>
          </p:txBody>
        </p:sp>
        <p:sp>
          <p:nvSpPr>
            <p:cNvPr id="176153" name="AutoShape 41"/>
            <p:cNvSpPr>
              <a:spLocks/>
            </p:cNvSpPr>
            <p:nvPr/>
          </p:nvSpPr>
          <p:spPr bwMode="auto">
            <a:xfrm>
              <a:off x="4277" y="2376"/>
              <a:ext cx="1030" cy="365"/>
            </a:xfrm>
            <a:prstGeom prst="accentCallout2">
              <a:avLst>
                <a:gd name="adj1" fmla="val 18750"/>
                <a:gd name="adj2" fmla="val -4532"/>
                <a:gd name="adj3" fmla="val 18750"/>
                <a:gd name="adj4" fmla="val -12750"/>
                <a:gd name="adj5" fmla="val -15884"/>
                <a:gd name="adj6" fmla="val -21625"/>
              </a:avLst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altLang="zh-CN" b="1">
                  <a:solidFill>
                    <a:srgbClr val="000000"/>
                  </a:solidFill>
                </a:rPr>
                <a:t>Product 5</a:t>
              </a:r>
            </a:p>
            <a:p>
              <a:r>
                <a:rPr lang="en-US" altLang="zh-CN" sz="1200">
                  <a:solidFill>
                    <a:srgbClr val="000000"/>
                  </a:solidFill>
                </a:rPr>
                <a:t>You company product description</a:t>
              </a:r>
              <a:endParaRPr lang="en-US" altLang="zh-CN" b="1">
                <a:solidFill>
                  <a:srgbClr val="000000"/>
                </a:solidFill>
              </a:endParaRPr>
            </a:p>
          </p:txBody>
        </p:sp>
      </p:grpSp>
      <p:sp>
        <p:nvSpPr>
          <p:cNvPr id="176133" name="Rectangle 42"/>
          <p:cNvSpPr>
            <a:spLocks noChangeArrowheads="1"/>
          </p:cNvSpPr>
          <p:nvPr/>
        </p:nvSpPr>
        <p:spPr bwMode="black">
          <a:xfrm>
            <a:off x="685800" y="914400"/>
            <a:ext cx="464820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00000"/>
                </a:solidFill>
              </a:rPr>
              <a:t>ThemeGallery  </a:t>
            </a:r>
            <a:r>
              <a:rPr lang="en-US" altLang="zh-CN" sz="1400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Contents</a:t>
            </a:r>
            <a:endParaRPr lang="en-US" altLang="zh-CN" smtClean="0">
              <a:solidFill>
                <a:schemeClr val="accent1"/>
              </a:solidFill>
              <a:ea typeface="宋体" charset="-122"/>
            </a:endParaRP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grpSp>
        <p:nvGrpSpPr>
          <p:cNvPr id="38916" name="Group 4"/>
          <p:cNvGrpSpPr>
            <a:grpSpLocks/>
          </p:cNvGrpSpPr>
          <p:nvPr/>
        </p:nvGrpSpPr>
        <p:grpSpPr bwMode="auto">
          <a:xfrm>
            <a:off x="-2395538" y="1447800"/>
            <a:ext cx="9253538" cy="4824413"/>
            <a:chOff x="-1509" y="912"/>
            <a:chExt cx="5829" cy="3039"/>
          </a:xfrm>
        </p:grpSpPr>
        <p:sp>
          <p:nvSpPr>
            <p:cNvPr id="45061" name="AutoShape 5"/>
            <p:cNvSpPr>
              <a:spLocks noChangeArrowheads="1"/>
            </p:cNvSpPr>
            <p:nvPr/>
          </p:nvSpPr>
          <p:spPr bwMode="ltGray">
            <a:xfrm rot="5400000">
              <a:off x="-1526" y="929"/>
              <a:ext cx="3039" cy="3005"/>
            </a:xfrm>
            <a:custGeom>
              <a:avLst/>
              <a:gdLst>
                <a:gd name="G0" fmla="+- 10478 0 0"/>
                <a:gd name="G1" fmla="+- -11739500 0 0"/>
                <a:gd name="G2" fmla="+- 0 0 -11739500"/>
                <a:gd name="T0" fmla="*/ 0 256 1"/>
                <a:gd name="T1" fmla="*/ 180 256 1"/>
                <a:gd name="G3" fmla="+- -11739500 T0 T1"/>
                <a:gd name="T2" fmla="*/ 0 256 1"/>
                <a:gd name="T3" fmla="*/ 90 256 1"/>
                <a:gd name="G4" fmla="+- -11739500 T2 T3"/>
                <a:gd name="G5" fmla="*/ G4 2 1"/>
                <a:gd name="T4" fmla="*/ 90 256 1"/>
                <a:gd name="T5" fmla="*/ 0 256 1"/>
                <a:gd name="G6" fmla="+- -11739500 T4 T5"/>
                <a:gd name="G7" fmla="*/ G6 2 1"/>
                <a:gd name="G8" fmla="abs -1173950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478"/>
                <a:gd name="G18" fmla="*/ 10478 1 2"/>
                <a:gd name="G19" fmla="+- G18 5400 0"/>
                <a:gd name="G20" fmla="cos G19 -11739500"/>
                <a:gd name="G21" fmla="sin G19 -11739500"/>
                <a:gd name="G22" fmla="+- G20 10800 0"/>
                <a:gd name="G23" fmla="+- G21 10800 0"/>
                <a:gd name="G24" fmla="+- 10800 0 G20"/>
                <a:gd name="G25" fmla="+- 10478 10800 0"/>
                <a:gd name="G26" fmla="?: G9 G17 G25"/>
                <a:gd name="G27" fmla="?: G9 0 21600"/>
                <a:gd name="G28" fmla="cos 10800 -11739500"/>
                <a:gd name="G29" fmla="sin 10800 -11739500"/>
                <a:gd name="G30" fmla="sin 10478 -11739500"/>
                <a:gd name="G31" fmla="+- G28 10800 0"/>
                <a:gd name="G32" fmla="+- G29 10800 0"/>
                <a:gd name="G33" fmla="+- G30 10800 0"/>
                <a:gd name="G34" fmla="?: G4 0 G31"/>
                <a:gd name="G35" fmla="?: -11739500 G34 0"/>
                <a:gd name="G36" fmla="?: G6 G35 G31"/>
                <a:gd name="G37" fmla="+- 21600 0 G36"/>
                <a:gd name="G38" fmla="?: G4 0 G33"/>
                <a:gd name="G39" fmla="?: -1173950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2 w 21600"/>
                <a:gd name="T15" fmla="*/ 10638 h 21600"/>
                <a:gd name="T16" fmla="*/ 10800 w 21600"/>
                <a:gd name="T17" fmla="*/ 322 h 21600"/>
                <a:gd name="T18" fmla="*/ 21438 w 21600"/>
                <a:gd name="T19" fmla="*/ 10638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3" y="10641"/>
                  </a:moveTo>
                  <a:cubicBezTo>
                    <a:pt x="410" y="4916"/>
                    <a:pt x="5075" y="321"/>
                    <a:pt x="10800" y="322"/>
                  </a:cubicBezTo>
                  <a:cubicBezTo>
                    <a:pt x="16524" y="322"/>
                    <a:pt x="21189" y="4916"/>
                    <a:pt x="21276" y="10641"/>
                  </a:cubicBezTo>
                  <a:lnTo>
                    <a:pt x="21598" y="10636"/>
                  </a:lnTo>
                  <a:cubicBezTo>
                    <a:pt x="21509" y="4736"/>
                    <a:pt x="16700" y="-1"/>
                    <a:pt x="10799" y="0"/>
                  </a:cubicBezTo>
                  <a:cubicBezTo>
                    <a:pt x="4899" y="0"/>
                    <a:pt x="90" y="4736"/>
                    <a:pt x="1" y="1063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45490"/>
                    <a:invGamma/>
                  </a:schemeClr>
                </a:gs>
                <a:gs pos="50000">
                  <a:schemeClr val="bg2"/>
                </a:gs>
                <a:gs pos="100000">
                  <a:schemeClr val="bg2">
                    <a:gamma/>
                    <a:tint val="45490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062" name="AutoShape 6"/>
            <p:cNvSpPr>
              <a:spLocks noChangeArrowheads="1"/>
            </p:cNvSpPr>
            <p:nvPr/>
          </p:nvSpPr>
          <p:spPr bwMode="ltGray">
            <a:xfrm rot="5400000" flipH="1">
              <a:off x="-1270" y="1203"/>
              <a:ext cx="2540" cy="2475"/>
            </a:xfrm>
            <a:custGeom>
              <a:avLst/>
              <a:gdLst>
                <a:gd name="G0" fmla="+- 5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56"/>
                <a:gd name="G18" fmla="*/ 5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5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5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5372 w 21600"/>
                <a:gd name="T15" fmla="*/ 10800 h 21600"/>
                <a:gd name="T16" fmla="*/ 10800 w 21600"/>
                <a:gd name="T17" fmla="*/ 10744 h 21600"/>
                <a:gd name="T18" fmla="*/ 16228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744" y="10800"/>
                  </a:moveTo>
                  <a:cubicBezTo>
                    <a:pt x="10744" y="10769"/>
                    <a:pt x="10769" y="10744"/>
                    <a:pt x="10800" y="10744"/>
                  </a:cubicBezTo>
                  <a:cubicBezTo>
                    <a:pt x="10830" y="10743"/>
                    <a:pt x="10855" y="10769"/>
                    <a:pt x="1085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3600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8919" name="Group 7"/>
            <p:cNvGrpSpPr>
              <a:grpSpLocks/>
            </p:cNvGrpSpPr>
            <p:nvPr/>
          </p:nvGrpSpPr>
          <p:grpSpPr bwMode="auto">
            <a:xfrm>
              <a:off x="912" y="1147"/>
              <a:ext cx="2984" cy="320"/>
              <a:chOff x="912" y="1147"/>
              <a:chExt cx="2984" cy="320"/>
            </a:xfrm>
          </p:grpSpPr>
          <p:sp>
            <p:nvSpPr>
              <p:cNvPr id="38956" name="AutoShape 8"/>
              <p:cNvSpPr>
                <a:spLocks noChangeArrowheads="1"/>
              </p:cNvSpPr>
              <p:nvPr/>
            </p:nvSpPr>
            <p:spPr bwMode="gray">
              <a:xfrm>
                <a:off x="1112" y="1147"/>
                <a:ext cx="2784" cy="320"/>
              </a:xfrm>
              <a:prstGeom prst="roundRect">
                <a:avLst>
                  <a:gd name="adj" fmla="val 50000"/>
                </a:avLst>
              </a:prstGeom>
              <a:noFill/>
              <a:ln w="28575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altLang="zh-CN" b="1"/>
                  <a:t>Click to add Title</a:t>
                </a:r>
              </a:p>
            </p:txBody>
          </p:sp>
          <p:grpSp>
            <p:nvGrpSpPr>
              <p:cNvPr id="38957" name="Group 9"/>
              <p:cNvGrpSpPr>
                <a:grpSpLocks/>
              </p:cNvGrpSpPr>
              <p:nvPr/>
            </p:nvGrpSpPr>
            <p:grpSpPr bwMode="auto">
              <a:xfrm>
                <a:off x="912" y="1203"/>
                <a:ext cx="240" cy="240"/>
                <a:chOff x="2078" y="1680"/>
                <a:chExt cx="1615" cy="1615"/>
              </a:xfrm>
            </p:grpSpPr>
            <p:sp>
              <p:nvSpPr>
                <p:cNvPr id="38958" name="Oval 10"/>
                <p:cNvSpPr>
                  <a:spLocks noChangeArrowheads="1"/>
                </p:cNvSpPr>
                <p:nvPr/>
              </p:nvSpPr>
              <p:spPr bwMode="gray">
                <a:xfrm>
                  <a:off x="2078" y="1680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959" name="Oval 11"/>
                <p:cNvSpPr>
                  <a:spLocks noChangeArrowheads="1"/>
                </p:cNvSpPr>
                <p:nvPr/>
              </p:nvSpPr>
              <p:spPr bwMode="gray">
                <a:xfrm>
                  <a:off x="2170" y="1771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68" name="Oval 12"/>
                <p:cNvSpPr>
                  <a:spLocks noChangeArrowheads="1"/>
                </p:cNvSpPr>
                <p:nvPr/>
              </p:nvSpPr>
              <p:spPr bwMode="gray">
                <a:xfrm>
                  <a:off x="2253" y="1855"/>
                  <a:ext cx="1265" cy="126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38961" name="Oval 13"/>
                <p:cNvSpPr>
                  <a:spLocks noChangeArrowheads="1"/>
                </p:cNvSpPr>
                <p:nvPr/>
              </p:nvSpPr>
              <p:spPr bwMode="gray">
                <a:xfrm>
                  <a:off x="2254" y="1856"/>
                  <a:ext cx="1262" cy="12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70" name="Oval 14"/>
                <p:cNvSpPr>
                  <a:spLocks noChangeArrowheads="1"/>
                </p:cNvSpPr>
                <p:nvPr/>
              </p:nvSpPr>
              <p:spPr bwMode="gray">
                <a:xfrm>
                  <a:off x="2334" y="1936"/>
                  <a:ext cx="1097" cy="11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38963" name="Oval 15"/>
                <p:cNvSpPr>
                  <a:spLocks noChangeArrowheads="1"/>
                </p:cNvSpPr>
                <p:nvPr/>
              </p:nvSpPr>
              <p:spPr bwMode="gray">
                <a:xfrm>
                  <a:off x="2337" y="1939"/>
                  <a:ext cx="1096" cy="109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920" name="Group 16"/>
            <p:cNvGrpSpPr>
              <a:grpSpLocks/>
            </p:cNvGrpSpPr>
            <p:nvPr/>
          </p:nvGrpSpPr>
          <p:grpSpPr bwMode="auto">
            <a:xfrm>
              <a:off x="1248" y="1632"/>
              <a:ext cx="2976" cy="320"/>
              <a:chOff x="1248" y="1632"/>
              <a:chExt cx="2976" cy="320"/>
            </a:xfrm>
          </p:grpSpPr>
          <p:sp>
            <p:nvSpPr>
              <p:cNvPr id="38948" name="AutoShape 17"/>
              <p:cNvSpPr>
                <a:spLocks noChangeArrowheads="1"/>
              </p:cNvSpPr>
              <p:nvPr/>
            </p:nvSpPr>
            <p:spPr bwMode="gray">
              <a:xfrm>
                <a:off x="1440" y="1632"/>
                <a:ext cx="2784" cy="320"/>
              </a:xfrm>
              <a:prstGeom prst="roundRect">
                <a:avLst>
                  <a:gd name="adj" fmla="val 50000"/>
                </a:avLst>
              </a:prstGeom>
              <a:noFill/>
              <a:ln w="28575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altLang="zh-CN" b="1"/>
                  <a:t>Click to add Title</a:t>
                </a:r>
              </a:p>
            </p:txBody>
          </p:sp>
          <p:grpSp>
            <p:nvGrpSpPr>
              <p:cNvPr id="38949" name="Group 18"/>
              <p:cNvGrpSpPr>
                <a:grpSpLocks/>
              </p:cNvGrpSpPr>
              <p:nvPr/>
            </p:nvGrpSpPr>
            <p:grpSpPr bwMode="auto">
              <a:xfrm>
                <a:off x="1248" y="1699"/>
                <a:ext cx="240" cy="240"/>
                <a:chOff x="2078" y="1680"/>
                <a:chExt cx="1615" cy="1615"/>
              </a:xfrm>
            </p:grpSpPr>
            <p:sp>
              <p:nvSpPr>
                <p:cNvPr id="38950" name="Oval 19"/>
                <p:cNvSpPr>
                  <a:spLocks noChangeArrowheads="1"/>
                </p:cNvSpPr>
                <p:nvPr/>
              </p:nvSpPr>
              <p:spPr bwMode="gray">
                <a:xfrm>
                  <a:off x="2078" y="1680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951" name="Oval 20"/>
                <p:cNvSpPr>
                  <a:spLocks noChangeArrowheads="1"/>
                </p:cNvSpPr>
                <p:nvPr/>
              </p:nvSpPr>
              <p:spPr bwMode="gray">
                <a:xfrm>
                  <a:off x="2170" y="1771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77" name="Oval 21"/>
                <p:cNvSpPr>
                  <a:spLocks noChangeArrowheads="1"/>
                </p:cNvSpPr>
                <p:nvPr/>
              </p:nvSpPr>
              <p:spPr bwMode="gray">
                <a:xfrm>
                  <a:off x="2253" y="1855"/>
                  <a:ext cx="1265" cy="126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38953" name="Oval 22"/>
                <p:cNvSpPr>
                  <a:spLocks noChangeArrowheads="1"/>
                </p:cNvSpPr>
                <p:nvPr/>
              </p:nvSpPr>
              <p:spPr bwMode="gray">
                <a:xfrm>
                  <a:off x="2254" y="1856"/>
                  <a:ext cx="1262" cy="12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48BE67"/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79" name="Oval 23"/>
                <p:cNvSpPr>
                  <a:spLocks noChangeArrowheads="1"/>
                </p:cNvSpPr>
                <p:nvPr/>
              </p:nvSpPr>
              <p:spPr bwMode="gray">
                <a:xfrm>
                  <a:off x="2334" y="1936"/>
                  <a:ext cx="1097" cy="11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38955" name="Oval 24"/>
                <p:cNvSpPr>
                  <a:spLocks noChangeArrowheads="1"/>
                </p:cNvSpPr>
                <p:nvPr/>
              </p:nvSpPr>
              <p:spPr bwMode="gray">
                <a:xfrm>
                  <a:off x="2337" y="1939"/>
                  <a:ext cx="1096" cy="109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8BE67"/>
                    </a:gs>
                    <a:gs pos="100000">
                      <a:srgbClr val="235C32"/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921" name="Group 25"/>
            <p:cNvGrpSpPr>
              <a:grpSpLocks/>
            </p:cNvGrpSpPr>
            <p:nvPr/>
          </p:nvGrpSpPr>
          <p:grpSpPr bwMode="auto">
            <a:xfrm>
              <a:off x="1344" y="2179"/>
              <a:ext cx="2976" cy="320"/>
              <a:chOff x="1344" y="2179"/>
              <a:chExt cx="2976" cy="320"/>
            </a:xfrm>
          </p:grpSpPr>
          <p:sp>
            <p:nvSpPr>
              <p:cNvPr id="38940" name="AutoShape 26"/>
              <p:cNvSpPr>
                <a:spLocks noChangeArrowheads="1"/>
              </p:cNvSpPr>
              <p:nvPr/>
            </p:nvSpPr>
            <p:spPr bwMode="gray">
              <a:xfrm>
                <a:off x="1536" y="2179"/>
                <a:ext cx="2784" cy="320"/>
              </a:xfrm>
              <a:prstGeom prst="roundRect">
                <a:avLst>
                  <a:gd name="adj" fmla="val 50000"/>
                </a:avLst>
              </a:prstGeom>
              <a:noFill/>
              <a:ln w="28575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altLang="zh-CN" b="1"/>
                  <a:t>Click to add Title</a:t>
                </a:r>
              </a:p>
            </p:txBody>
          </p:sp>
          <p:grpSp>
            <p:nvGrpSpPr>
              <p:cNvPr id="38941" name="Group 27"/>
              <p:cNvGrpSpPr>
                <a:grpSpLocks/>
              </p:cNvGrpSpPr>
              <p:nvPr/>
            </p:nvGrpSpPr>
            <p:grpSpPr bwMode="auto">
              <a:xfrm>
                <a:off x="1344" y="2227"/>
                <a:ext cx="240" cy="240"/>
                <a:chOff x="2078" y="1680"/>
                <a:chExt cx="1615" cy="1615"/>
              </a:xfrm>
            </p:grpSpPr>
            <p:sp>
              <p:nvSpPr>
                <p:cNvPr id="38942" name="Oval 28"/>
                <p:cNvSpPr>
                  <a:spLocks noChangeArrowheads="1"/>
                </p:cNvSpPr>
                <p:nvPr/>
              </p:nvSpPr>
              <p:spPr bwMode="gray">
                <a:xfrm>
                  <a:off x="2078" y="1680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943" name="Oval 29"/>
                <p:cNvSpPr>
                  <a:spLocks noChangeArrowheads="1"/>
                </p:cNvSpPr>
                <p:nvPr/>
              </p:nvSpPr>
              <p:spPr bwMode="gray">
                <a:xfrm>
                  <a:off x="2170" y="1771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6" name="Oval 30"/>
                <p:cNvSpPr>
                  <a:spLocks noChangeArrowheads="1"/>
                </p:cNvSpPr>
                <p:nvPr/>
              </p:nvSpPr>
              <p:spPr bwMode="gray">
                <a:xfrm>
                  <a:off x="2253" y="1855"/>
                  <a:ext cx="1265" cy="126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38945" name="Oval 31"/>
                <p:cNvSpPr>
                  <a:spLocks noChangeArrowheads="1"/>
                </p:cNvSpPr>
                <p:nvPr/>
              </p:nvSpPr>
              <p:spPr bwMode="gray">
                <a:xfrm>
                  <a:off x="2254" y="1856"/>
                  <a:ext cx="1262" cy="12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21B3E1"/>
                    </a:gs>
                    <a:gs pos="100000">
                      <a:srgbClr val="0F5368"/>
                    </a:gs>
                  </a:gsLst>
                  <a:lin ang="54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88" name="Oval 32"/>
                <p:cNvSpPr>
                  <a:spLocks noChangeArrowheads="1"/>
                </p:cNvSpPr>
                <p:nvPr/>
              </p:nvSpPr>
              <p:spPr bwMode="gray">
                <a:xfrm>
                  <a:off x="2334" y="1936"/>
                  <a:ext cx="1097" cy="11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38947" name="Oval 33"/>
                <p:cNvSpPr>
                  <a:spLocks noChangeArrowheads="1"/>
                </p:cNvSpPr>
                <p:nvPr/>
              </p:nvSpPr>
              <p:spPr bwMode="gray">
                <a:xfrm>
                  <a:off x="2337" y="1939"/>
                  <a:ext cx="1096" cy="109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21B3E1"/>
                    </a:gs>
                    <a:gs pos="100000">
                      <a:srgbClr val="10576D"/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922" name="Group 34"/>
            <p:cNvGrpSpPr>
              <a:grpSpLocks/>
            </p:cNvGrpSpPr>
            <p:nvPr/>
          </p:nvGrpSpPr>
          <p:grpSpPr bwMode="auto">
            <a:xfrm>
              <a:off x="1248" y="2691"/>
              <a:ext cx="2996" cy="320"/>
              <a:chOff x="1248" y="2691"/>
              <a:chExt cx="2996" cy="320"/>
            </a:xfrm>
          </p:grpSpPr>
          <p:sp>
            <p:nvSpPr>
              <p:cNvPr id="38932" name="AutoShape 35"/>
              <p:cNvSpPr>
                <a:spLocks noChangeArrowheads="1"/>
              </p:cNvSpPr>
              <p:nvPr/>
            </p:nvSpPr>
            <p:spPr bwMode="gray">
              <a:xfrm>
                <a:off x="1460" y="2691"/>
                <a:ext cx="2784" cy="320"/>
              </a:xfrm>
              <a:prstGeom prst="roundRect">
                <a:avLst>
                  <a:gd name="adj" fmla="val 50000"/>
                </a:avLst>
              </a:prstGeom>
              <a:noFill/>
              <a:ln w="28575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altLang="zh-CN" b="1"/>
                  <a:t>Click to add Title</a:t>
                </a:r>
              </a:p>
            </p:txBody>
          </p:sp>
          <p:grpSp>
            <p:nvGrpSpPr>
              <p:cNvPr id="38933" name="Group 36"/>
              <p:cNvGrpSpPr>
                <a:grpSpLocks/>
              </p:cNvGrpSpPr>
              <p:nvPr/>
            </p:nvGrpSpPr>
            <p:grpSpPr bwMode="auto">
              <a:xfrm>
                <a:off x="1248" y="2755"/>
                <a:ext cx="240" cy="240"/>
                <a:chOff x="2078" y="1680"/>
                <a:chExt cx="1615" cy="1615"/>
              </a:xfrm>
            </p:grpSpPr>
            <p:sp>
              <p:nvSpPr>
                <p:cNvPr id="38934" name="Oval 37"/>
                <p:cNvSpPr>
                  <a:spLocks noChangeArrowheads="1"/>
                </p:cNvSpPr>
                <p:nvPr/>
              </p:nvSpPr>
              <p:spPr bwMode="gray">
                <a:xfrm>
                  <a:off x="2078" y="1680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935" name="Oval 38"/>
                <p:cNvSpPr>
                  <a:spLocks noChangeArrowheads="1"/>
                </p:cNvSpPr>
                <p:nvPr/>
              </p:nvSpPr>
              <p:spPr bwMode="gray">
                <a:xfrm>
                  <a:off x="2170" y="1771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95" name="Oval 39"/>
                <p:cNvSpPr>
                  <a:spLocks noChangeArrowheads="1"/>
                </p:cNvSpPr>
                <p:nvPr/>
              </p:nvSpPr>
              <p:spPr bwMode="gray">
                <a:xfrm>
                  <a:off x="2253" y="1855"/>
                  <a:ext cx="1265" cy="126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38937" name="Oval 40"/>
                <p:cNvSpPr>
                  <a:spLocks noChangeArrowheads="1"/>
                </p:cNvSpPr>
                <p:nvPr/>
              </p:nvSpPr>
              <p:spPr bwMode="gray">
                <a:xfrm>
                  <a:off x="2254" y="1856"/>
                  <a:ext cx="1262" cy="12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8D67E1"/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97" name="Oval 41"/>
                <p:cNvSpPr>
                  <a:spLocks noChangeArrowheads="1"/>
                </p:cNvSpPr>
                <p:nvPr/>
              </p:nvSpPr>
              <p:spPr bwMode="gray">
                <a:xfrm>
                  <a:off x="2334" y="1936"/>
                  <a:ext cx="1097" cy="11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38939" name="Oval 42"/>
                <p:cNvSpPr>
                  <a:spLocks noChangeArrowheads="1"/>
                </p:cNvSpPr>
                <p:nvPr/>
              </p:nvSpPr>
              <p:spPr bwMode="gray">
                <a:xfrm>
                  <a:off x="2337" y="1939"/>
                  <a:ext cx="1096" cy="109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D67E1"/>
                    </a:gs>
                    <a:gs pos="100000">
                      <a:srgbClr val="45326D"/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923" name="Group 43"/>
            <p:cNvGrpSpPr>
              <a:grpSpLocks/>
            </p:cNvGrpSpPr>
            <p:nvPr/>
          </p:nvGrpSpPr>
          <p:grpSpPr bwMode="auto">
            <a:xfrm>
              <a:off x="960" y="3212"/>
              <a:ext cx="2972" cy="320"/>
              <a:chOff x="960" y="3212"/>
              <a:chExt cx="2972" cy="320"/>
            </a:xfrm>
          </p:grpSpPr>
          <p:sp>
            <p:nvSpPr>
              <p:cNvPr id="38924" name="AutoShape 44"/>
              <p:cNvSpPr>
                <a:spLocks noChangeArrowheads="1"/>
              </p:cNvSpPr>
              <p:nvPr/>
            </p:nvSpPr>
            <p:spPr bwMode="gray">
              <a:xfrm>
                <a:off x="1148" y="3212"/>
                <a:ext cx="2784" cy="320"/>
              </a:xfrm>
              <a:prstGeom prst="roundRect">
                <a:avLst>
                  <a:gd name="adj" fmla="val 50000"/>
                </a:avLst>
              </a:prstGeom>
              <a:noFill/>
              <a:ln w="28575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altLang="zh-CN" b="1"/>
                  <a:t>Click to add Title</a:t>
                </a:r>
              </a:p>
            </p:txBody>
          </p:sp>
          <p:grpSp>
            <p:nvGrpSpPr>
              <p:cNvPr id="38925" name="Group 45"/>
              <p:cNvGrpSpPr>
                <a:grpSpLocks/>
              </p:cNvGrpSpPr>
              <p:nvPr/>
            </p:nvGrpSpPr>
            <p:grpSpPr bwMode="auto">
              <a:xfrm>
                <a:off x="960" y="3243"/>
                <a:ext cx="224" cy="240"/>
                <a:chOff x="2078" y="1680"/>
                <a:chExt cx="1615" cy="1615"/>
              </a:xfrm>
            </p:grpSpPr>
            <p:sp>
              <p:nvSpPr>
                <p:cNvPr id="38926" name="Oval 46"/>
                <p:cNvSpPr>
                  <a:spLocks noChangeArrowheads="1"/>
                </p:cNvSpPr>
                <p:nvPr/>
              </p:nvSpPr>
              <p:spPr bwMode="gray">
                <a:xfrm>
                  <a:off x="2078" y="1680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927" name="Oval 47"/>
                <p:cNvSpPr>
                  <a:spLocks noChangeArrowheads="1"/>
                </p:cNvSpPr>
                <p:nvPr/>
              </p:nvSpPr>
              <p:spPr bwMode="gray">
                <a:xfrm>
                  <a:off x="2170" y="1771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04" name="Oval 48"/>
                <p:cNvSpPr>
                  <a:spLocks noChangeArrowheads="1"/>
                </p:cNvSpPr>
                <p:nvPr/>
              </p:nvSpPr>
              <p:spPr bwMode="gray">
                <a:xfrm>
                  <a:off x="2251" y="1855"/>
                  <a:ext cx="1262" cy="126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38929" name="Oval 49"/>
                <p:cNvSpPr>
                  <a:spLocks noChangeArrowheads="1"/>
                </p:cNvSpPr>
                <p:nvPr/>
              </p:nvSpPr>
              <p:spPr bwMode="gray">
                <a:xfrm>
                  <a:off x="2254" y="1856"/>
                  <a:ext cx="1262" cy="12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E35E23"/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106" name="Oval 50"/>
                <p:cNvSpPr>
                  <a:spLocks noChangeArrowheads="1"/>
                </p:cNvSpPr>
                <p:nvPr/>
              </p:nvSpPr>
              <p:spPr bwMode="gray">
                <a:xfrm>
                  <a:off x="2338" y="1936"/>
                  <a:ext cx="1096" cy="11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38931" name="Oval 51"/>
                <p:cNvSpPr>
                  <a:spLocks noChangeArrowheads="1"/>
                </p:cNvSpPr>
                <p:nvPr/>
              </p:nvSpPr>
              <p:spPr bwMode="gray">
                <a:xfrm>
                  <a:off x="2337" y="1939"/>
                  <a:ext cx="1096" cy="109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35E23"/>
                    </a:gs>
                    <a:gs pos="100000">
                      <a:srgbClr val="6E2E11"/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400" smtClean="0">
              <a:ea typeface="宋体" charset="-122"/>
            </a:endParaRPr>
          </a:p>
        </p:txBody>
      </p:sp>
      <p:grpSp>
        <p:nvGrpSpPr>
          <p:cNvPr id="177155" name="Group 3"/>
          <p:cNvGrpSpPr>
            <a:grpSpLocks/>
          </p:cNvGrpSpPr>
          <p:nvPr/>
        </p:nvGrpSpPr>
        <p:grpSpPr bwMode="auto">
          <a:xfrm>
            <a:off x="1295400" y="1752600"/>
            <a:ext cx="6477000" cy="4124325"/>
            <a:chOff x="624" y="967"/>
            <a:chExt cx="4416" cy="2735"/>
          </a:xfrm>
        </p:grpSpPr>
        <p:sp>
          <p:nvSpPr>
            <p:cNvPr id="58372" name="AutoShape 4"/>
            <p:cNvSpPr>
              <a:spLocks noChangeArrowheads="1"/>
            </p:cNvSpPr>
            <p:nvPr/>
          </p:nvSpPr>
          <p:spPr bwMode="gray">
            <a:xfrm>
              <a:off x="2304" y="2496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8373" name="AutoShape 5"/>
            <p:cNvSpPr>
              <a:spLocks noChangeArrowheads="1"/>
            </p:cNvSpPr>
            <p:nvPr/>
          </p:nvSpPr>
          <p:spPr bwMode="gray">
            <a:xfrm>
              <a:off x="2304" y="2160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8374" name="AutoShape 6"/>
            <p:cNvSpPr>
              <a:spLocks noChangeArrowheads="1"/>
            </p:cNvSpPr>
            <p:nvPr/>
          </p:nvSpPr>
          <p:spPr bwMode="gray">
            <a:xfrm>
              <a:off x="2304" y="1824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7159" name="Text Box 7"/>
            <p:cNvSpPr txBox="1">
              <a:spLocks noChangeArrowheads="1"/>
            </p:cNvSpPr>
            <p:nvPr/>
          </p:nvSpPr>
          <p:spPr bwMode="gray">
            <a:xfrm>
              <a:off x="2619" y="1969"/>
              <a:ext cx="446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77160" name="Text Box 8"/>
            <p:cNvSpPr txBox="1">
              <a:spLocks noChangeArrowheads="1"/>
            </p:cNvSpPr>
            <p:nvPr/>
          </p:nvSpPr>
          <p:spPr bwMode="gray">
            <a:xfrm>
              <a:off x="2619" y="2305"/>
              <a:ext cx="446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77161" name="Text Box 9"/>
            <p:cNvSpPr txBox="1">
              <a:spLocks noChangeArrowheads="1"/>
            </p:cNvSpPr>
            <p:nvPr/>
          </p:nvSpPr>
          <p:spPr bwMode="gray">
            <a:xfrm>
              <a:off x="2619" y="2641"/>
              <a:ext cx="446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58378" name="AutoShape 10"/>
            <p:cNvSpPr>
              <a:spLocks noChangeArrowheads="1"/>
            </p:cNvSpPr>
            <p:nvPr/>
          </p:nvSpPr>
          <p:spPr bwMode="gray">
            <a:xfrm>
              <a:off x="1872" y="1680"/>
              <a:ext cx="336" cy="1296"/>
            </a:xfrm>
            <a:prstGeom prst="leftArrow">
              <a:avLst>
                <a:gd name="adj1" fmla="val 65583"/>
                <a:gd name="adj2" fmla="val 65181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  <a:alpha val="1200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7163" name="AutoShape 11"/>
            <p:cNvSpPr>
              <a:spLocks noChangeArrowheads="1"/>
            </p:cNvSpPr>
            <p:nvPr/>
          </p:nvSpPr>
          <p:spPr bwMode="auto">
            <a:xfrm>
              <a:off x="624" y="1344"/>
              <a:ext cx="115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latin typeface="Verdana" pitchFamily="34" charset="0"/>
              </a:endParaRPr>
            </a:p>
          </p:txBody>
        </p:sp>
        <p:sp>
          <p:nvSpPr>
            <p:cNvPr id="177164" name="Text Box 12"/>
            <p:cNvSpPr txBox="1">
              <a:spLocks noChangeArrowheads="1"/>
            </p:cNvSpPr>
            <p:nvPr/>
          </p:nvSpPr>
          <p:spPr bwMode="auto">
            <a:xfrm>
              <a:off x="672" y="1488"/>
              <a:ext cx="1056" cy="1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</a:rPr>
                <a:t>Add Your</a:t>
              </a:r>
            </a:p>
            <a:p>
              <a:pPr algn="ctr" eaLnBrk="0" hangingPunct="0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</a:rPr>
                <a:t>Title Text</a:t>
              </a:r>
            </a:p>
            <a:p>
              <a:pPr algn="ctr" eaLnBrk="0" hangingPunct="0"/>
              <a:endParaRPr lang="en-US" altLang="zh-CN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</a:rPr>
                <a:t>Text 1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</a:rPr>
                <a:t>Text 2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</a:rPr>
                <a:t>Text 3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</a:rPr>
                <a:t>Text 4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</a:rPr>
                <a:t>Text 5</a:t>
              </a:r>
            </a:p>
          </p:txBody>
        </p:sp>
        <p:sp>
          <p:nvSpPr>
            <p:cNvPr id="177165" name="AutoShape 13"/>
            <p:cNvSpPr>
              <a:spLocks noChangeArrowheads="1"/>
            </p:cNvSpPr>
            <p:nvPr/>
          </p:nvSpPr>
          <p:spPr bwMode="auto">
            <a:xfrm>
              <a:off x="3888" y="1344"/>
              <a:ext cx="115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latin typeface="Verdana" pitchFamily="34" charset="0"/>
              </a:endParaRPr>
            </a:p>
          </p:txBody>
        </p:sp>
        <p:sp>
          <p:nvSpPr>
            <p:cNvPr id="177166" name="Text Box 14"/>
            <p:cNvSpPr txBox="1">
              <a:spLocks noChangeArrowheads="1"/>
            </p:cNvSpPr>
            <p:nvPr/>
          </p:nvSpPr>
          <p:spPr bwMode="auto">
            <a:xfrm>
              <a:off x="3936" y="1488"/>
              <a:ext cx="1056" cy="1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</a:rPr>
                <a:t>Add Your</a:t>
              </a:r>
            </a:p>
            <a:p>
              <a:pPr algn="ctr" eaLnBrk="0" hangingPunct="0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</a:rPr>
                <a:t>Title Text</a:t>
              </a:r>
            </a:p>
            <a:p>
              <a:pPr algn="ctr" eaLnBrk="0" hangingPunct="0"/>
              <a:endParaRPr lang="en-US" altLang="zh-CN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</a:rPr>
                <a:t>Text 1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</a:rPr>
                <a:t>Text 2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</a:rPr>
                <a:t>Text 3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</a:rPr>
                <a:t>Text 4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</a:rPr>
                <a:t>Text 5</a:t>
              </a:r>
            </a:p>
          </p:txBody>
        </p:sp>
        <p:sp>
          <p:nvSpPr>
            <p:cNvPr id="58383" name="AutoShape 15"/>
            <p:cNvSpPr>
              <a:spLocks noChangeArrowheads="1"/>
            </p:cNvSpPr>
            <p:nvPr/>
          </p:nvSpPr>
          <p:spPr bwMode="gray">
            <a:xfrm>
              <a:off x="3458" y="1680"/>
              <a:ext cx="334" cy="1296"/>
            </a:xfrm>
            <a:prstGeom prst="rightArrow">
              <a:avLst>
                <a:gd name="adj1" fmla="val 67750"/>
                <a:gd name="adj2" fmla="val 66167"/>
              </a:avLst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8384" name="AutoShape 16"/>
            <p:cNvSpPr>
              <a:spLocks noChangeArrowheads="1"/>
            </p:cNvSpPr>
            <p:nvPr/>
          </p:nvSpPr>
          <p:spPr bwMode="gray">
            <a:xfrm>
              <a:off x="1824" y="967"/>
              <a:ext cx="1920" cy="384"/>
            </a:xfrm>
            <a:prstGeom prst="can">
              <a:avLst>
                <a:gd name="adj" fmla="val 2786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8385" name="AutoShape 17"/>
            <p:cNvSpPr>
              <a:spLocks noChangeArrowheads="1"/>
            </p:cNvSpPr>
            <p:nvPr/>
          </p:nvSpPr>
          <p:spPr bwMode="gray">
            <a:xfrm>
              <a:off x="2283" y="1440"/>
              <a:ext cx="1104" cy="336"/>
            </a:xfrm>
            <a:prstGeom prst="upArrow">
              <a:avLst>
                <a:gd name="adj1" fmla="val 68380"/>
                <a:gd name="adj2" fmla="val 70833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63529"/>
                    <a:invGamma/>
                    <a:alpha val="12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7170" name="Text Box 18"/>
            <p:cNvSpPr txBox="1">
              <a:spLocks noChangeArrowheads="1"/>
            </p:cNvSpPr>
            <p:nvPr/>
          </p:nvSpPr>
          <p:spPr bwMode="gray">
            <a:xfrm>
              <a:off x="2604" y="1107"/>
              <a:ext cx="446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58387" name="AutoShape 19"/>
            <p:cNvSpPr>
              <a:spLocks noChangeArrowheads="1"/>
            </p:cNvSpPr>
            <p:nvPr/>
          </p:nvSpPr>
          <p:spPr bwMode="gray">
            <a:xfrm>
              <a:off x="1872" y="3312"/>
              <a:ext cx="1920" cy="380"/>
            </a:xfrm>
            <a:prstGeom prst="can">
              <a:avLst>
                <a:gd name="adj" fmla="val 32032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7172" name="Text Box 20"/>
            <p:cNvSpPr txBox="1">
              <a:spLocks noChangeArrowheads="1"/>
            </p:cNvSpPr>
            <p:nvPr/>
          </p:nvSpPr>
          <p:spPr bwMode="gray">
            <a:xfrm>
              <a:off x="2604" y="3459"/>
              <a:ext cx="446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58389" name="AutoShape 21"/>
            <p:cNvSpPr>
              <a:spLocks noChangeArrowheads="1"/>
            </p:cNvSpPr>
            <p:nvPr/>
          </p:nvSpPr>
          <p:spPr bwMode="gray">
            <a:xfrm>
              <a:off x="2269" y="2928"/>
              <a:ext cx="1106" cy="331"/>
            </a:xfrm>
            <a:prstGeom prst="downArrow">
              <a:avLst>
                <a:gd name="adj1" fmla="val 67093"/>
                <a:gd name="adj2" fmla="val 64051"/>
              </a:avLst>
            </a:prstGeom>
            <a:gradFill rotWithShape="1">
              <a:gsLst>
                <a:gs pos="0">
                  <a:schemeClr val="bg2">
                    <a:gamma/>
                    <a:tint val="63529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400" smtClean="0">
              <a:ea typeface="宋体" charset="-122"/>
            </a:endParaRPr>
          </a:p>
        </p:txBody>
      </p:sp>
      <p:grpSp>
        <p:nvGrpSpPr>
          <p:cNvPr id="178179" name="Group 3"/>
          <p:cNvGrpSpPr>
            <a:grpSpLocks/>
          </p:cNvGrpSpPr>
          <p:nvPr/>
        </p:nvGrpSpPr>
        <p:grpSpPr bwMode="auto">
          <a:xfrm>
            <a:off x="1143000" y="2209800"/>
            <a:ext cx="6705600" cy="3352800"/>
            <a:chOff x="528" y="1248"/>
            <a:chExt cx="4656" cy="2256"/>
          </a:xfrm>
        </p:grpSpPr>
        <p:grpSp>
          <p:nvGrpSpPr>
            <p:cNvPr id="178180" name="Group 4"/>
            <p:cNvGrpSpPr>
              <a:grpSpLocks/>
            </p:cNvGrpSpPr>
            <p:nvPr/>
          </p:nvGrpSpPr>
          <p:grpSpPr bwMode="auto">
            <a:xfrm>
              <a:off x="1824" y="1248"/>
              <a:ext cx="2014" cy="1821"/>
              <a:chOff x="1872" y="1824"/>
              <a:chExt cx="2014" cy="1821"/>
            </a:xfrm>
          </p:grpSpPr>
          <p:sp>
            <p:nvSpPr>
              <p:cNvPr id="59397" name="AutoShape 5"/>
              <p:cNvSpPr>
                <a:spLocks noChangeArrowheads="1"/>
              </p:cNvSpPr>
              <p:nvPr/>
            </p:nvSpPr>
            <p:spPr bwMode="gray">
              <a:xfrm rot="16200000" flipH="1">
                <a:off x="1820" y="2527"/>
                <a:ext cx="310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9398" name="AutoShape 6"/>
              <p:cNvSpPr>
                <a:spLocks noChangeArrowheads="1"/>
              </p:cNvSpPr>
              <p:nvPr/>
            </p:nvSpPr>
            <p:spPr bwMode="gray">
              <a:xfrm rot="5400000" flipH="1">
                <a:off x="3632" y="2494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9399" name="AutoShape 7"/>
              <p:cNvSpPr>
                <a:spLocks noChangeArrowheads="1"/>
              </p:cNvSpPr>
              <p:nvPr/>
            </p:nvSpPr>
            <p:spPr bwMode="gray">
              <a:xfrm rot="10800000" flipH="1">
                <a:off x="2725" y="3439"/>
                <a:ext cx="308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8198" name="Oval 8"/>
              <p:cNvSpPr>
                <a:spLocks noChangeArrowheads="1"/>
              </p:cNvSpPr>
              <p:nvPr/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8199" name="Oval 9"/>
              <p:cNvSpPr>
                <a:spLocks noChangeArrowheads="1"/>
              </p:cNvSpPr>
              <p:nvPr/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402" name="Oval 10"/>
              <p:cNvSpPr>
                <a:spLocks noChangeArrowheads="1"/>
              </p:cNvSpPr>
              <p:nvPr/>
            </p:nvSpPr>
            <p:spPr bwMode="gray">
              <a:xfrm>
                <a:off x="2255" y="2000"/>
                <a:ext cx="1261" cy="12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8201" name="Oval 11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59404" name="Oval 12"/>
              <p:cNvSpPr>
                <a:spLocks noChangeArrowheads="1"/>
              </p:cNvSpPr>
              <p:nvPr/>
            </p:nvSpPr>
            <p:spPr bwMode="gray">
              <a:xfrm>
                <a:off x="2337" y="2084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8203" name="Oval 13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9406" name="AutoShape 14"/>
            <p:cNvSpPr>
              <a:spLocks noChangeArrowheads="1"/>
            </p:cNvSpPr>
            <p:nvPr/>
          </p:nvSpPr>
          <p:spPr bwMode="gray">
            <a:xfrm>
              <a:off x="528" y="2256"/>
              <a:ext cx="1152" cy="38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9407" name="AutoShape 15"/>
            <p:cNvSpPr>
              <a:spLocks noChangeArrowheads="1"/>
            </p:cNvSpPr>
            <p:nvPr/>
          </p:nvSpPr>
          <p:spPr bwMode="gray">
            <a:xfrm>
              <a:off x="528" y="1920"/>
              <a:ext cx="1152" cy="386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9408" name="AutoShape 16"/>
            <p:cNvSpPr>
              <a:spLocks noChangeArrowheads="1"/>
            </p:cNvSpPr>
            <p:nvPr/>
          </p:nvSpPr>
          <p:spPr bwMode="gray">
            <a:xfrm>
              <a:off x="528" y="1584"/>
              <a:ext cx="1152" cy="38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9409" name="AutoShape 17"/>
            <p:cNvSpPr>
              <a:spLocks noChangeArrowheads="1"/>
            </p:cNvSpPr>
            <p:nvPr/>
          </p:nvSpPr>
          <p:spPr bwMode="gray">
            <a:xfrm>
              <a:off x="3984" y="2256"/>
              <a:ext cx="1200" cy="38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9410" name="AutoShape 18"/>
            <p:cNvSpPr>
              <a:spLocks noChangeArrowheads="1"/>
            </p:cNvSpPr>
            <p:nvPr/>
          </p:nvSpPr>
          <p:spPr bwMode="gray">
            <a:xfrm>
              <a:off x="3984" y="1920"/>
              <a:ext cx="1200" cy="386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9411" name="AutoShape 19"/>
            <p:cNvSpPr>
              <a:spLocks noChangeArrowheads="1"/>
            </p:cNvSpPr>
            <p:nvPr/>
          </p:nvSpPr>
          <p:spPr bwMode="gray">
            <a:xfrm>
              <a:off x="3984" y="1584"/>
              <a:ext cx="1200" cy="38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8187" name="Text Box 20"/>
            <p:cNvSpPr txBox="1">
              <a:spLocks noChangeArrowheads="1"/>
            </p:cNvSpPr>
            <p:nvPr/>
          </p:nvSpPr>
          <p:spPr bwMode="gray">
            <a:xfrm>
              <a:off x="2354" y="1920"/>
              <a:ext cx="975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</a:rPr>
                <a:t>Concept</a:t>
              </a:r>
            </a:p>
          </p:txBody>
        </p:sp>
        <p:sp>
          <p:nvSpPr>
            <p:cNvPr id="178188" name="AutoShape 21"/>
            <p:cNvSpPr>
              <a:spLocks noChangeArrowheads="1"/>
            </p:cNvSpPr>
            <p:nvPr/>
          </p:nvSpPr>
          <p:spPr bwMode="auto">
            <a:xfrm>
              <a:off x="1611" y="3168"/>
              <a:ext cx="2448" cy="3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altLang="zh-CN">
                  <a:latin typeface="Verdana" pitchFamily="34" charset="0"/>
                </a:rPr>
                <a:t>Add Your Text</a:t>
              </a:r>
            </a:p>
          </p:txBody>
        </p:sp>
        <p:sp>
          <p:nvSpPr>
            <p:cNvPr id="178189" name="Text Box 22"/>
            <p:cNvSpPr txBox="1">
              <a:spLocks noChangeArrowheads="1"/>
            </p:cNvSpPr>
            <p:nvPr/>
          </p:nvSpPr>
          <p:spPr bwMode="gray">
            <a:xfrm>
              <a:off x="836" y="1683"/>
              <a:ext cx="454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78190" name="Text Box 23"/>
            <p:cNvSpPr txBox="1">
              <a:spLocks noChangeArrowheads="1"/>
            </p:cNvSpPr>
            <p:nvPr/>
          </p:nvSpPr>
          <p:spPr bwMode="gray">
            <a:xfrm>
              <a:off x="836" y="2019"/>
              <a:ext cx="454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78191" name="Text Box 24"/>
            <p:cNvSpPr txBox="1">
              <a:spLocks noChangeArrowheads="1"/>
            </p:cNvSpPr>
            <p:nvPr/>
          </p:nvSpPr>
          <p:spPr bwMode="gray">
            <a:xfrm>
              <a:off x="836" y="2355"/>
              <a:ext cx="454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78192" name="Text Box 25"/>
            <p:cNvSpPr txBox="1">
              <a:spLocks noChangeArrowheads="1"/>
            </p:cNvSpPr>
            <p:nvPr/>
          </p:nvSpPr>
          <p:spPr bwMode="gray">
            <a:xfrm>
              <a:off x="4375" y="1683"/>
              <a:ext cx="454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78193" name="Text Box 26"/>
            <p:cNvSpPr txBox="1">
              <a:spLocks noChangeArrowheads="1"/>
            </p:cNvSpPr>
            <p:nvPr/>
          </p:nvSpPr>
          <p:spPr bwMode="gray">
            <a:xfrm>
              <a:off x="4375" y="2019"/>
              <a:ext cx="454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78194" name="Text Box 27"/>
            <p:cNvSpPr txBox="1">
              <a:spLocks noChangeArrowheads="1"/>
            </p:cNvSpPr>
            <p:nvPr/>
          </p:nvSpPr>
          <p:spPr bwMode="gray">
            <a:xfrm>
              <a:off x="4375" y="2355"/>
              <a:ext cx="454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202" name="Group 2"/>
          <p:cNvGrpSpPr>
            <a:grpSpLocks/>
          </p:cNvGrpSpPr>
          <p:nvPr/>
        </p:nvGrpSpPr>
        <p:grpSpPr bwMode="auto">
          <a:xfrm>
            <a:off x="1765300" y="2786063"/>
            <a:ext cx="2295525" cy="3432175"/>
            <a:chOff x="672" y="1783"/>
            <a:chExt cx="1161" cy="1737"/>
          </a:xfrm>
        </p:grpSpPr>
        <p:grpSp>
          <p:nvGrpSpPr>
            <p:cNvPr id="179217" name="Group 3"/>
            <p:cNvGrpSpPr>
              <a:grpSpLocks/>
            </p:cNvGrpSpPr>
            <p:nvPr/>
          </p:nvGrpSpPr>
          <p:grpSpPr bwMode="auto">
            <a:xfrm>
              <a:off x="672" y="2829"/>
              <a:ext cx="1161" cy="691"/>
              <a:chOff x="471" y="272"/>
              <a:chExt cx="1161" cy="1539"/>
            </a:xfrm>
          </p:grpSpPr>
          <p:sp>
            <p:nvSpPr>
              <p:cNvPr id="179224" name="Oval 4"/>
              <p:cNvSpPr>
                <a:spLocks noChangeArrowheads="1"/>
              </p:cNvSpPr>
              <p:nvPr/>
            </p:nvSpPr>
            <p:spPr bwMode="gray">
              <a:xfrm>
                <a:off x="471" y="1438"/>
                <a:ext cx="1159" cy="362"/>
              </a:xfrm>
              <a:prstGeom prst="ellipse">
                <a:avLst/>
              </a:prstGeom>
              <a:gradFill rotWithShape="1">
                <a:gsLst>
                  <a:gs pos="0">
                    <a:srgbClr val="C1CF9D"/>
                  </a:gs>
                  <a:gs pos="50000">
                    <a:srgbClr val="E5EBD5"/>
                  </a:gs>
                  <a:gs pos="100000">
                    <a:srgbClr val="C1CF9D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21" name="AutoShape 5"/>
              <p:cNvSpPr>
                <a:spLocks noChangeArrowheads="1"/>
              </p:cNvSpPr>
              <p:nvPr/>
            </p:nvSpPr>
            <p:spPr bwMode="gray">
              <a:xfrm>
                <a:off x="473" y="272"/>
                <a:ext cx="1159" cy="1539"/>
              </a:xfrm>
              <a:prstGeom prst="can">
                <a:avLst>
                  <a:gd name="adj" fmla="val 33197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>
                      <a:alpha val="50000"/>
                    </a:schemeClr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79218" name="Group 6"/>
            <p:cNvGrpSpPr>
              <a:grpSpLocks/>
            </p:cNvGrpSpPr>
            <p:nvPr/>
          </p:nvGrpSpPr>
          <p:grpSpPr bwMode="auto">
            <a:xfrm>
              <a:off x="672" y="2307"/>
              <a:ext cx="1161" cy="691"/>
              <a:chOff x="471" y="272"/>
              <a:chExt cx="1161" cy="1539"/>
            </a:xfrm>
          </p:grpSpPr>
          <p:sp>
            <p:nvSpPr>
              <p:cNvPr id="179222" name="Oval 7"/>
              <p:cNvSpPr>
                <a:spLocks noChangeArrowheads="1"/>
              </p:cNvSpPr>
              <p:nvPr/>
            </p:nvSpPr>
            <p:spPr bwMode="gray">
              <a:xfrm>
                <a:off x="471" y="1438"/>
                <a:ext cx="1159" cy="362"/>
              </a:xfrm>
              <a:prstGeom prst="ellipse">
                <a:avLst/>
              </a:prstGeom>
              <a:gradFill rotWithShape="1">
                <a:gsLst>
                  <a:gs pos="0">
                    <a:srgbClr val="C1CF9D"/>
                  </a:gs>
                  <a:gs pos="50000">
                    <a:srgbClr val="E5EBD5"/>
                  </a:gs>
                  <a:gs pos="100000">
                    <a:srgbClr val="C1CF9D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24" name="AutoShape 8"/>
              <p:cNvSpPr>
                <a:spLocks noChangeArrowheads="1"/>
              </p:cNvSpPr>
              <p:nvPr/>
            </p:nvSpPr>
            <p:spPr bwMode="gray">
              <a:xfrm>
                <a:off x="473" y="272"/>
                <a:ext cx="1159" cy="1539"/>
              </a:xfrm>
              <a:prstGeom prst="can">
                <a:avLst>
                  <a:gd name="adj" fmla="val 33197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50000">
                    <a:schemeClr val="folHlink">
                      <a:alpha val="50000"/>
                    </a:schemeClr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79219" name="Group 9"/>
            <p:cNvGrpSpPr>
              <a:grpSpLocks/>
            </p:cNvGrpSpPr>
            <p:nvPr/>
          </p:nvGrpSpPr>
          <p:grpSpPr bwMode="auto">
            <a:xfrm>
              <a:off x="672" y="1783"/>
              <a:ext cx="1161" cy="691"/>
              <a:chOff x="471" y="272"/>
              <a:chExt cx="1161" cy="1539"/>
            </a:xfrm>
          </p:grpSpPr>
          <p:sp>
            <p:nvSpPr>
              <p:cNvPr id="179220" name="Oval 10"/>
              <p:cNvSpPr>
                <a:spLocks noChangeArrowheads="1"/>
              </p:cNvSpPr>
              <p:nvPr/>
            </p:nvSpPr>
            <p:spPr bwMode="gray">
              <a:xfrm>
                <a:off x="471" y="1438"/>
                <a:ext cx="1159" cy="362"/>
              </a:xfrm>
              <a:prstGeom prst="ellipse">
                <a:avLst/>
              </a:prstGeom>
              <a:gradFill rotWithShape="1">
                <a:gsLst>
                  <a:gs pos="0">
                    <a:srgbClr val="C1CF9D"/>
                  </a:gs>
                  <a:gs pos="50000">
                    <a:srgbClr val="E5EBD5"/>
                  </a:gs>
                  <a:gs pos="100000">
                    <a:srgbClr val="C1CF9D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27" name="AutoShape 11"/>
              <p:cNvSpPr>
                <a:spLocks noChangeArrowheads="1"/>
              </p:cNvSpPr>
              <p:nvPr/>
            </p:nvSpPr>
            <p:spPr bwMode="gray">
              <a:xfrm>
                <a:off x="473" y="272"/>
                <a:ext cx="1159" cy="1539"/>
              </a:xfrm>
              <a:prstGeom prst="can">
                <a:avLst>
                  <a:gd name="adj" fmla="val 33197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50000">
                    <a:schemeClr val="accent2">
                      <a:alpha val="5000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179203" name="AutoShape 12"/>
          <p:cNvSpPr>
            <a:spLocks noChangeArrowheads="1"/>
          </p:cNvSpPr>
          <p:nvPr/>
        </p:nvSpPr>
        <p:spPr bwMode="gray">
          <a:xfrm>
            <a:off x="4333875" y="3090863"/>
            <a:ext cx="3354388" cy="911225"/>
          </a:xfrm>
          <a:prstGeom prst="roundRect">
            <a:avLst>
              <a:gd name="adj" fmla="val 11505"/>
            </a:avLst>
          </a:prstGeom>
          <a:solidFill>
            <a:srgbClr val="4D4D4D">
              <a:alpha val="5098"/>
            </a:srgbClr>
          </a:solidFill>
          <a:ln w="6350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9268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60430" name="Text Box 14"/>
          <p:cNvSpPr txBox="1">
            <a:spLocks noChangeArrowheads="1"/>
          </p:cNvSpPr>
          <p:nvPr/>
        </p:nvSpPr>
        <p:spPr bwMode="white">
          <a:xfrm>
            <a:off x="1847850" y="3379788"/>
            <a:ext cx="21288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b="1">
                <a:solidFill>
                  <a:schemeClr val="bg1"/>
                </a:solidFill>
                <a:ea typeface="宋体" pitchFamily="2" charset="-122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Content Title</a:t>
            </a:r>
          </a:p>
        </p:txBody>
      </p:sp>
      <p:sp>
        <p:nvSpPr>
          <p:cNvPr id="179206" name="Text Box 15"/>
          <p:cNvSpPr txBox="1">
            <a:spLocks noChangeArrowheads="1"/>
          </p:cNvSpPr>
          <p:nvPr/>
        </p:nvSpPr>
        <p:spPr bwMode="gray">
          <a:xfrm>
            <a:off x="4665663" y="3236913"/>
            <a:ext cx="2849562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/>
              <a:t> Description of the contents</a:t>
            </a:r>
          </a:p>
        </p:txBody>
      </p:sp>
      <p:sp>
        <p:nvSpPr>
          <p:cNvPr id="60432" name="Text Box 16"/>
          <p:cNvSpPr txBox="1">
            <a:spLocks noChangeArrowheads="1"/>
          </p:cNvSpPr>
          <p:nvPr/>
        </p:nvSpPr>
        <p:spPr bwMode="white">
          <a:xfrm>
            <a:off x="1847850" y="4419600"/>
            <a:ext cx="21288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b="1">
                <a:solidFill>
                  <a:schemeClr val="bg1"/>
                </a:solidFill>
                <a:ea typeface="宋体" pitchFamily="2" charset="-122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Content Title</a:t>
            </a:r>
          </a:p>
        </p:txBody>
      </p:sp>
      <p:sp>
        <p:nvSpPr>
          <p:cNvPr id="60433" name="Text Box 17"/>
          <p:cNvSpPr txBox="1">
            <a:spLocks noChangeArrowheads="1"/>
          </p:cNvSpPr>
          <p:nvPr/>
        </p:nvSpPr>
        <p:spPr bwMode="white">
          <a:xfrm>
            <a:off x="1847850" y="5486400"/>
            <a:ext cx="21288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b="1">
                <a:solidFill>
                  <a:schemeClr val="bg1"/>
                </a:solidFill>
                <a:ea typeface="宋体" pitchFamily="2" charset="-122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Content Title</a:t>
            </a:r>
          </a:p>
        </p:txBody>
      </p:sp>
      <p:sp>
        <p:nvSpPr>
          <p:cNvPr id="179209" name="AutoShape 18"/>
          <p:cNvSpPr>
            <a:spLocks noChangeArrowheads="1"/>
          </p:cNvSpPr>
          <p:nvPr/>
        </p:nvSpPr>
        <p:spPr bwMode="gray">
          <a:xfrm>
            <a:off x="4333875" y="4148138"/>
            <a:ext cx="3354388" cy="911225"/>
          </a:xfrm>
          <a:prstGeom prst="roundRect">
            <a:avLst>
              <a:gd name="adj" fmla="val 11505"/>
            </a:avLst>
          </a:prstGeom>
          <a:solidFill>
            <a:srgbClr val="4D4D4D">
              <a:alpha val="5098"/>
            </a:srgbClr>
          </a:solidFill>
          <a:ln w="6350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9210" name="Text Box 19"/>
          <p:cNvSpPr txBox="1">
            <a:spLocks noChangeArrowheads="1"/>
          </p:cNvSpPr>
          <p:nvPr/>
        </p:nvSpPr>
        <p:spPr bwMode="gray">
          <a:xfrm>
            <a:off x="4665663" y="4294188"/>
            <a:ext cx="2849562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/>
              <a:t> Description of the contents</a:t>
            </a:r>
          </a:p>
        </p:txBody>
      </p:sp>
      <p:sp>
        <p:nvSpPr>
          <p:cNvPr id="179211" name="AutoShape 20"/>
          <p:cNvSpPr>
            <a:spLocks noChangeArrowheads="1"/>
          </p:cNvSpPr>
          <p:nvPr/>
        </p:nvSpPr>
        <p:spPr bwMode="gray">
          <a:xfrm>
            <a:off x="4333875" y="5214938"/>
            <a:ext cx="3354388" cy="911225"/>
          </a:xfrm>
          <a:prstGeom prst="roundRect">
            <a:avLst>
              <a:gd name="adj" fmla="val 11505"/>
            </a:avLst>
          </a:prstGeom>
          <a:solidFill>
            <a:srgbClr val="4D4D4D">
              <a:alpha val="5098"/>
            </a:srgbClr>
          </a:solidFill>
          <a:ln w="6350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9212" name="Text Box 21"/>
          <p:cNvSpPr txBox="1">
            <a:spLocks noChangeArrowheads="1"/>
          </p:cNvSpPr>
          <p:nvPr/>
        </p:nvSpPr>
        <p:spPr bwMode="gray">
          <a:xfrm>
            <a:off x="4665663" y="5360988"/>
            <a:ext cx="2849562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/>
              <a:t> Description of the contents</a:t>
            </a:r>
          </a:p>
        </p:txBody>
      </p:sp>
      <p:sp>
        <p:nvSpPr>
          <p:cNvPr id="179213" name="Rectangle 22"/>
          <p:cNvSpPr>
            <a:spLocks noChangeArrowheads="1"/>
          </p:cNvSpPr>
          <p:nvPr/>
        </p:nvSpPr>
        <p:spPr bwMode="black">
          <a:xfrm>
            <a:off x="1660525" y="1733550"/>
            <a:ext cx="5919788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CC0000"/>
                </a:solidFill>
              </a:rPr>
              <a:t>ThemeGallery</a:t>
            </a:r>
            <a:r>
              <a:rPr lang="en-US" altLang="zh-CN" sz="2000" b="1">
                <a:solidFill>
                  <a:srgbClr val="000000"/>
                </a:solidFill>
              </a:rPr>
              <a:t>  </a:t>
            </a:r>
            <a:r>
              <a:rPr lang="en-US" altLang="zh-CN" sz="2000"/>
              <a:t>is a Design Digital Content &amp;        Contents mall developed by Guild Design Inc.</a:t>
            </a:r>
          </a:p>
        </p:txBody>
      </p:sp>
      <p:sp>
        <p:nvSpPr>
          <p:cNvPr id="179214" name="AutoShape 23"/>
          <p:cNvSpPr>
            <a:spLocks noChangeArrowheads="1"/>
          </p:cNvSpPr>
          <p:nvPr/>
        </p:nvSpPr>
        <p:spPr bwMode="gray">
          <a:xfrm rot="-8100000">
            <a:off x="4181475" y="3395663"/>
            <a:ext cx="298450" cy="298450"/>
          </a:xfrm>
          <a:prstGeom prst="rtTriangle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9215" name="AutoShape 24"/>
          <p:cNvSpPr>
            <a:spLocks noChangeArrowheads="1"/>
          </p:cNvSpPr>
          <p:nvPr/>
        </p:nvSpPr>
        <p:spPr bwMode="gray">
          <a:xfrm rot="-8100000">
            <a:off x="4181475" y="4476750"/>
            <a:ext cx="298450" cy="298450"/>
          </a:xfrm>
          <a:prstGeom prst="rtTriangle">
            <a:avLst/>
          </a:prstGeom>
          <a:solidFill>
            <a:schemeClr val="folHlink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9216" name="AutoShape 25"/>
          <p:cNvSpPr>
            <a:spLocks noChangeArrowheads="1"/>
          </p:cNvSpPr>
          <p:nvPr/>
        </p:nvSpPr>
        <p:spPr bwMode="gray">
          <a:xfrm rot="-8100000">
            <a:off x="4181475" y="5543550"/>
            <a:ext cx="298450" cy="298450"/>
          </a:xfrm>
          <a:prstGeom prst="rtTriangle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ChangeArrowheads="1"/>
          </p:cNvSpPr>
          <p:nvPr/>
        </p:nvSpPr>
        <p:spPr bwMode="gray">
          <a:xfrm>
            <a:off x="0" y="1463675"/>
            <a:ext cx="6043613" cy="5394325"/>
          </a:xfrm>
          <a:prstGeom prst="rect">
            <a:avLst/>
          </a:prstGeom>
          <a:solidFill>
            <a:srgbClr val="FFFFFF">
              <a:alpha val="25098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0227" name="Group 3"/>
          <p:cNvGrpSpPr>
            <a:grpSpLocks/>
          </p:cNvGrpSpPr>
          <p:nvPr/>
        </p:nvGrpSpPr>
        <p:grpSpPr bwMode="auto">
          <a:xfrm>
            <a:off x="6218238" y="1516063"/>
            <a:ext cx="1187450" cy="876300"/>
            <a:chOff x="803" y="1519"/>
            <a:chExt cx="937" cy="692"/>
          </a:xfrm>
        </p:grpSpPr>
        <p:sp>
          <p:nvSpPr>
            <p:cNvPr id="180268" name="AutoShape 4"/>
            <p:cNvSpPr>
              <a:spLocks noChangeArrowheads="1"/>
            </p:cNvSpPr>
            <p:nvPr/>
          </p:nvSpPr>
          <p:spPr bwMode="gray">
            <a:xfrm>
              <a:off x="803" y="1519"/>
              <a:ext cx="937" cy="6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00 w 21600"/>
                <a:gd name="T13" fmla="*/ 10800 h 21600"/>
                <a:gd name="T14" fmla="*/ 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2346"/>
                </a:gs>
                <a:gs pos="50000">
                  <a:srgbClr val="001121"/>
                </a:gs>
                <a:gs pos="100000">
                  <a:srgbClr val="002346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69" name="Oval 5"/>
            <p:cNvSpPr>
              <a:spLocks noChangeArrowheads="1"/>
            </p:cNvSpPr>
            <p:nvPr/>
          </p:nvSpPr>
          <p:spPr bwMode="gray">
            <a:xfrm>
              <a:off x="803" y="1798"/>
              <a:ext cx="937" cy="145"/>
            </a:xfrm>
            <a:prstGeom prst="ellipse">
              <a:avLst/>
            </a:prstGeom>
            <a:gradFill rotWithShape="1">
              <a:gsLst>
                <a:gs pos="0">
                  <a:srgbClr val="002346"/>
                </a:gs>
                <a:gs pos="100000">
                  <a:srgbClr val="435D77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0228" name="Text Box 6"/>
          <p:cNvSpPr txBox="1">
            <a:spLocks noChangeArrowheads="1"/>
          </p:cNvSpPr>
          <p:nvPr/>
        </p:nvSpPr>
        <p:spPr bwMode="gray">
          <a:xfrm>
            <a:off x="6426200" y="2054225"/>
            <a:ext cx="7350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</a:rPr>
              <a:t>Text</a:t>
            </a:r>
          </a:p>
        </p:txBody>
      </p:sp>
      <p:pic>
        <p:nvPicPr>
          <p:cNvPr id="180229" name="Picture 7" descr="shadow_1_m"/>
          <p:cNvPicPr>
            <a:picLocks noChangeAspect="1" noChangeArrowheads="1"/>
          </p:cNvPicPr>
          <p:nvPr/>
        </p:nvPicPr>
        <p:blipFill>
          <a:blip r:embed="rId2">
            <a:lum bright="-12000"/>
          </a:blip>
          <a:srcRect/>
          <a:stretch>
            <a:fillRect/>
          </a:stretch>
        </p:blipFill>
        <p:spPr bwMode="gray">
          <a:xfrm>
            <a:off x="6478588" y="2400300"/>
            <a:ext cx="668337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30" name="Oval 8"/>
          <p:cNvSpPr>
            <a:spLocks noChangeArrowheads="1"/>
          </p:cNvSpPr>
          <p:nvPr/>
        </p:nvSpPr>
        <p:spPr bwMode="gray">
          <a:xfrm rot="3125284" flipH="1">
            <a:off x="6307138" y="2160587"/>
            <a:ext cx="96838" cy="42863"/>
          </a:xfrm>
          <a:prstGeom prst="ellipse">
            <a:avLst/>
          </a:prstGeom>
          <a:gradFill rotWithShape="1">
            <a:gsLst>
              <a:gs pos="0">
                <a:srgbClr val="161F26"/>
              </a:gs>
              <a:gs pos="50000">
                <a:srgbClr val="6E99C0"/>
              </a:gs>
              <a:gs pos="100000">
                <a:srgbClr val="161F26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0231" name="Freeform 9"/>
          <p:cNvSpPr>
            <a:spLocks/>
          </p:cNvSpPr>
          <p:nvPr/>
        </p:nvSpPr>
        <p:spPr bwMode="gray">
          <a:xfrm rot="-6881602">
            <a:off x="5594350" y="1708150"/>
            <a:ext cx="98425" cy="1577975"/>
          </a:xfrm>
          <a:custGeom>
            <a:avLst/>
            <a:gdLst>
              <a:gd name="T0" fmla="*/ 0 w 291"/>
              <a:gd name="T1" fmla="*/ 0 h 1199"/>
              <a:gd name="T2" fmla="*/ 2147483647 w 291"/>
              <a:gd name="T3" fmla="*/ 0 h 1199"/>
              <a:gd name="T4" fmla="*/ 2147483647 w 291"/>
              <a:gd name="T5" fmla="*/ 2147483647 h 1199"/>
              <a:gd name="T6" fmla="*/ 2147483647 w 291"/>
              <a:gd name="T7" fmla="*/ 2147483647 h 1199"/>
              <a:gd name="T8" fmla="*/ 0 w 291"/>
              <a:gd name="T9" fmla="*/ 0 h 11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1"/>
              <a:gd name="T16" fmla="*/ 0 h 1199"/>
              <a:gd name="T17" fmla="*/ 291 w 291"/>
              <a:gd name="T18" fmla="*/ 1199 h 11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1" h="1199">
                <a:moveTo>
                  <a:pt x="0" y="0"/>
                </a:moveTo>
                <a:lnTo>
                  <a:pt x="291" y="0"/>
                </a:lnTo>
                <a:lnTo>
                  <a:pt x="180" y="1199"/>
                </a:lnTo>
                <a:lnTo>
                  <a:pt x="81" y="1193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06F8B"/>
              </a:gs>
              <a:gs pos="50000">
                <a:srgbClr val="6E99C0"/>
              </a:gs>
              <a:gs pos="100000">
                <a:srgbClr val="506F8B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0232" name="Group 10"/>
          <p:cNvGrpSpPr>
            <a:grpSpLocks/>
          </p:cNvGrpSpPr>
          <p:nvPr/>
        </p:nvGrpSpPr>
        <p:grpSpPr bwMode="auto">
          <a:xfrm>
            <a:off x="3246438" y="1936750"/>
            <a:ext cx="1816100" cy="1452563"/>
            <a:chOff x="803" y="1519"/>
            <a:chExt cx="937" cy="692"/>
          </a:xfrm>
        </p:grpSpPr>
        <p:sp>
          <p:nvSpPr>
            <p:cNvPr id="180266" name="AutoShape 11"/>
            <p:cNvSpPr>
              <a:spLocks noChangeArrowheads="1"/>
            </p:cNvSpPr>
            <p:nvPr/>
          </p:nvSpPr>
          <p:spPr bwMode="gray">
            <a:xfrm>
              <a:off x="803" y="1519"/>
              <a:ext cx="937" cy="6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00 w 21600"/>
                <a:gd name="T13" fmla="*/ 10800 h 21600"/>
                <a:gd name="T14" fmla="*/ 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33689D"/>
                </a:gs>
                <a:gs pos="50000">
                  <a:srgbClr val="18314A"/>
                </a:gs>
                <a:gs pos="100000">
                  <a:srgbClr val="33689D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67" name="Oval 12"/>
            <p:cNvSpPr>
              <a:spLocks noChangeArrowheads="1"/>
            </p:cNvSpPr>
            <p:nvPr/>
          </p:nvSpPr>
          <p:spPr bwMode="gray">
            <a:xfrm>
              <a:off x="803" y="1798"/>
              <a:ext cx="937" cy="145"/>
            </a:xfrm>
            <a:prstGeom prst="ellipse">
              <a:avLst/>
            </a:prstGeom>
            <a:gradFill rotWithShape="1">
              <a:gsLst>
                <a:gs pos="0">
                  <a:srgbClr val="33689D"/>
                </a:gs>
                <a:gs pos="100000">
                  <a:srgbClr val="6990B7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0233" name="Text Box 13"/>
          <p:cNvSpPr txBox="1">
            <a:spLocks noChangeArrowheads="1"/>
          </p:cNvSpPr>
          <p:nvPr/>
        </p:nvSpPr>
        <p:spPr bwMode="gray">
          <a:xfrm>
            <a:off x="3590925" y="2900363"/>
            <a:ext cx="11239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</a:rPr>
              <a:t>Text</a:t>
            </a:r>
          </a:p>
        </p:txBody>
      </p:sp>
      <p:pic>
        <p:nvPicPr>
          <p:cNvPr id="180234" name="Picture 14" descr="shadow_1_m"/>
          <p:cNvPicPr>
            <a:picLocks noChangeAspect="1" noChangeArrowheads="1"/>
          </p:cNvPicPr>
          <p:nvPr/>
        </p:nvPicPr>
        <p:blipFill>
          <a:blip r:embed="rId3">
            <a:lum bright="36000"/>
          </a:blip>
          <a:srcRect/>
          <a:stretch>
            <a:fillRect/>
          </a:stretch>
        </p:blipFill>
        <p:spPr bwMode="gray">
          <a:xfrm>
            <a:off x="3649663" y="3441700"/>
            <a:ext cx="101282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35" name="Oval 15"/>
          <p:cNvSpPr>
            <a:spLocks noChangeArrowheads="1"/>
          </p:cNvSpPr>
          <p:nvPr/>
        </p:nvSpPr>
        <p:spPr bwMode="gray">
          <a:xfrm rot="3125284">
            <a:off x="3431382" y="3086893"/>
            <a:ext cx="177800" cy="42863"/>
          </a:xfrm>
          <a:prstGeom prst="ellipse">
            <a:avLst/>
          </a:prstGeom>
          <a:gradFill rotWithShape="1">
            <a:gsLst>
              <a:gs pos="0">
                <a:srgbClr val="161F26"/>
              </a:gs>
              <a:gs pos="50000">
                <a:srgbClr val="6E99C0"/>
              </a:gs>
              <a:gs pos="100000">
                <a:srgbClr val="161F26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0236" name="Freeform 16"/>
          <p:cNvSpPr>
            <a:spLocks/>
          </p:cNvSpPr>
          <p:nvPr/>
        </p:nvSpPr>
        <p:spPr bwMode="gray">
          <a:xfrm rot="-8595127">
            <a:off x="2640013" y="2841625"/>
            <a:ext cx="327025" cy="2379663"/>
          </a:xfrm>
          <a:custGeom>
            <a:avLst/>
            <a:gdLst>
              <a:gd name="T0" fmla="*/ 0 w 291"/>
              <a:gd name="T1" fmla="*/ 0 h 1199"/>
              <a:gd name="T2" fmla="*/ 2147483647 w 291"/>
              <a:gd name="T3" fmla="*/ 0 h 1199"/>
              <a:gd name="T4" fmla="*/ 2147483647 w 291"/>
              <a:gd name="T5" fmla="*/ 2147483647 h 1199"/>
              <a:gd name="T6" fmla="*/ 2147483647 w 291"/>
              <a:gd name="T7" fmla="*/ 2147483647 h 1199"/>
              <a:gd name="T8" fmla="*/ 0 w 291"/>
              <a:gd name="T9" fmla="*/ 0 h 11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1"/>
              <a:gd name="T16" fmla="*/ 0 h 1199"/>
              <a:gd name="T17" fmla="*/ 291 w 291"/>
              <a:gd name="T18" fmla="*/ 1199 h 11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1" h="1199">
                <a:moveTo>
                  <a:pt x="0" y="0"/>
                </a:moveTo>
                <a:lnTo>
                  <a:pt x="291" y="0"/>
                </a:lnTo>
                <a:lnTo>
                  <a:pt x="180" y="1199"/>
                </a:lnTo>
                <a:lnTo>
                  <a:pt x="81" y="1193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06F8B"/>
              </a:gs>
              <a:gs pos="50000">
                <a:srgbClr val="6E99C0"/>
              </a:gs>
              <a:gs pos="100000">
                <a:srgbClr val="506F8B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0237" name="Group 17"/>
          <p:cNvGrpSpPr>
            <a:grpSpLocks/>
          </p:cNvGrpSpPr>
          <p:nvPr/>
        </p:nvGrpSpPr>
        <p:grpSpPr bwMode="auto">
          <a:xfrm>
            <a:off x="776288" y="3965575"/>
            <a:ext cx="2628900" cy="2092325"/>
            <a:chOff x="803" y="1519"/>
            <a:chExt cx="937" cy="692"/>
          </a:xfrm>
        </p:grpSpPr>
        <p:sp>
          <p:nvSpPr>
            <p:cNvPr id="180264" name="AutoShape 18"/>
            <p:cNvSpPr>
              <a:spLocks noChangeArrowheads="1"/>
            </p:cNvSpPr>
            <p:nvPr/>
          </p:nvSpPr>
          <p:spPr bwMode="gray">
            <a:xfrm>
              <a:off x="803" y="1519"/>
              <a:ext cx="937" cy="6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00 w 21600"/>
                <a:gd name="T13" fmla="*/ 10800 h 21600"/>
                <a:gd name="T14" fmla="*/ 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99CC"/>
                </a:gs>
                <a:gs pos="50000">
                  <a:srgbClr val="004961"/>
                </a:gs>
                <a:gs pos="100000">
                  <a:srgbClr val="0099CC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65" name="Oval 19"/>
            <p:cNvSpPr>
              <a:spLocks noChangeArrowheads="1"/>
            </p:cNvSpPr>
            <p:nvPr/>
          </p:nvSpPr>
          <p:spPr bwMode="gray">
            <a:xfrm>
              <a:off x="803" y="1798"/>
              <a:ext cx="937" cy="145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76C8E4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0238" name="Text Box 20"/>
          <p:cNvSpPr txBox="1">
            <a:spLocks noChangeArrowheads="1"/>
          </p:cNvSpPr>
          <p:nvPr/>
        </p:nvSpPr>
        <p:spPr bwMode="gray">
          <a:xfrm>
            <a:off x="1265238" y="5368925"/>
            <a:ext cx="1627187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80239" name="AutoShape 21"/>
          <p:cNvSpPr>
            <a:spLocks noChangeArrowheads="1"/>
          </p:cNvSpPr>
          <p:nvPr/>
        </p:nvSpPr>
        <p:spPr bwMode="gray">
          <a:xfrm flipH="1">
            <a:off x="2374900" y="4140200"/>
            <a:ext cx="828675" cy="596900"/>
          </a:xfrm>
          <a:prstGeom prst="curvedRightArrow">
            <a:avLst>
              <a:gd name="adj1" fmla="val 19583"/>
              <a:gd name="adj2" fmla="val 44676"/>
              <a:gd name="adj3" fmla="val 39194"/>
            </a:avLst>
          </a:prstGeom>
          <a:gradFill rotWithShape="1">
            <a:gsLst>
              <a:gs pos="0">
                <a:srgbClr val="FFBE93"/>
              </a:gs>
              <a:gs pos="100000">
                <a:srgbClr val="FF66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80240" name="Picture 22" descr="shadow_1_m"/>
          <p:cNvPicPr>
            <a:picLocks noChangeAspect="1" noChangeArrowheads="1"/>
          </p:cNvPicPr>
          <p:nvPr/>
        </p:nvPicPr>
        <p:blipFill>
          <a:blip r:embed="rId4">
            <a:lum bright="54000"/>
          </a:blip>
          <a:srcRect/>
          <a:stretch>
            <a:fillRect/>
          </a:stretch>
        </p:blipFill>
        <p:spPr bwMode="gray">
          <a:xfrm>
            <a:off x="1325563" y="6145213"/>
            <a:ext cx="148431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41" name="Rectangle 23"/>
          <p:cNvSpPr>
            <a:spLocks noChangeArrowheads="1"/>
          </p:cNvSpPr>
          <p:nvPr/>
        </p:nvSpPr>
        <p:spPr bwMode="auto">
          <a:xfrm>
            <a:off x="6381750" y="2646363"/>
            <a:ext cx="2513013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zh-CN" altLang="en-US" sz="1400"/>
              <a:t> </a:t>
            </a:r>
            <a:r>
              <a:rPr lang="en-US" altLang="zh-CN" sz="1400"/>
              <a:t>company’s products</a:t>
            </a:r>
          </a:p>
          <a:p>
            <a:pPr>
              <a:buFontTx/>
              <a:buChar char="•"/>
            </a:pPr>
            <a:r>
              <a:rPr lang="en-US" altLang="zh-CN" sz="1400"/>
              <a:t> company’s business</a:t>
            </a:r>
          </a:p>
          <a:p>
            <a:pPr>
              <a:buFontTx/>
              <a:buChar char="•"/>
            </a:pPr>
            <a:r>
              <a:rPr lang="en-US" altLang="zh-CN" sz="1400"/>
              <a:t> company’s technology</a:t>
            </a:r>
          </a:p>
          <a:p>
            <a:pPr>
              <a:buFontTx/>
              <a:buChar char="•"/>
            </a:pPr>
            <a:r>
              <a:rPr lang="en-US" altLang="zh-CN" sz="1400"/>
              <a:t> company’s contents</a:t>
            </a:r>
          </a:p>
        </p:txBody>
      </p:sp>
      <p:sp>
        <p:nvSpPr>
          <p:cNvPr id="180242" name="Line 24"/>
          <p:cNvSpPr>
            <a:spLocks noChangeShapeType="1"/>
          </p:cNvSpPr>
          <p:nvPr/>
        </p:nvSpPr>
        <p:spPr bwMode="gray">
          <a:xfrm>
            <a:off x="6383338" y="2743200"/>
            <a:ext cx="0" cy="809625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0243" name="Line 25"/>
          <p:cNvSpPr>
            <a:spLocks noChangeShapeType="1"/>
          </p:cNvSpPr>
          <p:nvPr/>
        </p:nvSpPr>
        <p:spPr bwMode="gray">
          <a:xfrm>
            <a:off x="798513" y="2446338"/>
            <a:ext cx="0" cy="906462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0244" name="Rectangle 26"/>
          <p:cNvSpPr>
            <a:spLocks noChangeArrowheads="1"/>
          </p:cNvSpPr>
          <p:nvPr/>
        </p:nvSpPr>
        <p:spPr bwMode="gray">
          <a:xfrm>
            <a:off x="900113" y="2430463"/>
            <a:ext cx="2217737" cy="1025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 b="1">
                <a:solidFill>
                  <a:schemeClr val="accent1"/>
                </a:solidFill>
              </a:rPr>
              <a:t>ThemeGallery</a:t>
            </a:r>
            <a:r>
              <a:rPr lang="en-US" altLang="zh-CN" sz="1400" b="1">
                <a:solidFill>
                  <a:schemeClr val="folHlink"/>
                </a:solidFill>
              </a:rPr>
              <a:t>  </a:t>
            </a:r>
            <a:r>
              <a:rPr lang="en-US" altLang="zh-CN" sz="1400"/>
              <a:t>is a Design Digital Content &amp; Contents mall developed by Guild Design Inc.</a:t>
            </a:r>
          </a:p>
        </p:txBody>
      </p:sp>
      <p:sp>
        <p:nvSpPr>
          <p:cNvPr id="180245" name="Line 27"/>
          <p:cNvSpPr>
            <a:spLocks noChangeShapeType="1"/>
          </p:cNvSpPr>
          <p:nvPr/>
        </p:nvSpPr>
        <p:spPr bwMode="gray">
          <a:xfrm>
            <a:off x="3638550" y="5080000"/>
            <a:ext cx="0" cy="727075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0246" name="Rectangle 28"/>
          <p:cNvSpPr>
            <a:spLocks noChangeArrowheads="1"/>
          </p:cNvSpPr>
          <p:nvPr/>
        </p:nvSpPr>
        <p:spPr bwMode="gray">
          <a:xfrm>
            <a:off x="3624263" y="5043488"/>
            <a:ext cx="3332162" cy="792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 b="1">
                <a:solidFill>
                  <a:schemeClr val="accent1"/>
                </a:solidFill>
              </a:rPr>
              <a:t>ThemeGallery </a:t>
            </a:r>
            <a:r>
              <a:rPr lang="en-US" altLang="zh-CN" sz="1400" b="1">
                <a:solidFill>
                  <a:srgbClr val="FFFFFF"/>
                </a:solidFill>
              </a:rPr>
              <a:t> </a:t>
            </a:r>
            <a:r>
              <a:rPr lang="en-US" altLang="zh-CN" sz="1400"/>
              <a:t>is a Design Digital Content &amp; Contents mall developed by Guild Design Inc.</a:t>
            </a:r>
          </a:p>
        </p:txBody>
      </p:sp>
      <p:grpSp>
        <p:nvGrpSpPr>
          <p:cNvPr id="180247" name="Group 29"/>
          <p:cNvGrpSpPr>
            <a:grpSpLocks/>
          </p:cNvGrpSpPr>
          <p:nvPr/>
        </p:nvGrpSpPr>
        <p:grpSpPr bwMode="auto">
          <a:xfrm rot="291726">
            <a:off x="1493838" y="3500438"/>
            <a:ext cx="1270000" cy="1571625"/>
            <a:chOff x="1971" y="2318"/>
            <a:chExt cx="482" cy="596"/>
          </a:xfrm>
        </p:grpSpPr>
        <p:sp>
          <p:nvSpPr>
            <p:cNvPr id="180262" name="Oval 30"/>
            <p:cNvSpPr>
              <a:spLocks noChangeArrowheads="1"/>
            </p:cNvSpPr>
            <p:nvPr/>
          </p:nvSpPr>
          <p:spPr bwMode="gray">
            <a:xfrm>
              <a:off x="2149" y="2318"/>
              <a:ext cx="126" cy="123"/>
            </a:xfrm>
            <a:prstGeom prst="ellipse">
              <a:avLst/>
            </a:prstGeom>
            <a:solidFill>
              <a:srgbClr val="FEE3AC"/>
            </a:solidFill>
            <a:ln w="9525">
              <a:round/>
              <a:headEnd/>
              <a:tailE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873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80263" name="Freeform 31"/>
            <p:cNvSpPr>
              <a:spLocks/>
            </p:cNvSpPr>
            <p:nvPr/>
          </p:nvSpPr>
          <p:spPr bwMode="gray">
            <a:xfrm>
              <a:off x="1971" y="2336"/>
              <a:ext cx="482" cy="578"/>
            </a:xfrm>
            <a:custGeom>
              <a:avLst/>
              <a:gdLst>
                <a:gd name="T0" fmla="*/ 4 w 3312"/>
                <a:gd name="T1" fmla="*/ 2 h 3962"/>
                <a:gd name="T2" fmla="*/ 5 w 3312"/>
                <a:gd name="T3" fmla="*/ 3 h 3962"/>
                <a:gd name="T4" fmla="*/ 6 w 3312"/>
                <a:gd name="T5" fmla="*/ 2 h 3962"/>
                <a:gd name="T6" fmla="*/ 9 w 3312"/>
                <a:gd name="T7" fmla="*/ 0 h 3962"/>
                <a:gd name="T8" fmla="*/ 10 w 3312"/>
                <a:gd name="T9" fmla="*/ 0 h 3962"/>
                <a:gd name="T10" fmla="*/ 9 w 3312"/>
                <a:gd name="T11" fmla="*/ 1 h 3962"/>
                <a:gd name="T12" fmla="*/ 7 w 3312"/>
                <a:gd name="T13" fmla="*/ 3 h 3962"/>
                <a:gd name="T14" fmla="*/ 8 w 3312"/>
                <a:gd name="T15" fmla="*/ 7 h 3962"/>
                <a:gd name="T16" fmla="*/ 7 w 3312"/>
                <a:gd name="T17" fmla="*/ 8 h 3962"/>
                <a:gd name="T18" fmla="*/ 8 w 3312"/>
                <a:gd name="T19" fmla="*/ 11 h 3962"/>
                <a:gd name="T20" fmla="*/ 8 w 3312"/>
                <a:gd name="T21" fmla="*/ 12 h 3962"/>
                <a:gd name="T22" fmla="*/ 7 w 3312"/>
                <a:gd name="T23" fmla="*/ 11 h 3962"/>
                <a:gd name="T24" fmla="*/ 6 w 3312"/>
                <a:gd name="T25" fmla="*/ 8 h 3962"/>
                <a:gd name="T26" fmla="*/ 4 w 3312"/>
                <a:gd name="T27" fmla="*/ 8 h 3962"/>
                <a:gd name="T28" fmla="*/ 3 w 3312"/>
                <a:gd name="T29" fmla="*/ 11 h 3962"/>
                <a:gd name="T30" fmla="*/ 2 w 3312"/>
                <a:gd name="T31" fmla="*/ 12 h 3962"/>
                <a:gd name="T32" fmla="*/ 2 w 3312"/>
                <a:gd name="T33" fmla="*/ 11 h 3962"/>
                <a:gd name="T34" fmla="*/ 3 w 3312"/>
                <a:gd name="T35" fmla="*/ 8 h 3962"/>
                <a:gd name="T36" fmla="*/ 2 w 3312"/>
                <a:gd name="T37" fmla="*/ 7 h 3962"/>
                <a:gd name="T38" fmla="*/ 3 w 3312"/>
                <a:gd name="T39" fmla="*/ 3 h 3962"/>
                <a:gd name="T40" fmla="*/ 0 w 3312"/>
                <a:gd name="T41" fmla="*/ 2 h 3962"/>
                <a:gd name="T42" fmla="*/ 0 w 3312"/>
                <a:gd name="T43" fmla="*/ 1 h 3962"/>
                <a:gd name="T44" fmla="*/ 1 w 3312"/>
                <a:gd name="T45" fmla="*/ 1 h 3962"/>
                <a:gd name="T46" fmla="*/ 4 w 3312"/>
                <a:gd name="T47" fmla="*/ 2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rgbClr val="FEE3AC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873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grpSp>
        <p:nvGrpSpPr>
          <p:cNvPr id="180248" name="Group 32"/>
          <p:cNvGrpSpPr>
            <a:grpSpLocks/>
          </p:cNvGrpSpPr>
          <p:nvPr/>
        </p:nvGrpSpPr>
        <p:grpSpPr bwMode="auto">
          <a:xfrm rot="291726">
            <a:off x="3803650" y="1782763"/>
            <a:ext cx="714375" cy="882650"/>
            <a:chOff x="1971" y="2318"/>
            <a:chExt cx="482" cy="596"/>
          </a:xfrm>
        </p:grpSpPr>
        <p:sp>
          <p:nvSpPr>
            <p:cNvPr id="180260" name="Oval 33"/>
            <p:cNvSpPr>
              <a:spLocks noChangeArrowheads="1"/>
            </p:cNvSpPr>
            <p:nvPr/>
          </p:nvSpPr>
          <p:spPr bwMode="gray">
            <a:xfrm>
              <a:off x="2149" y="2318"/>
              <a:ext cx="126" cy="123"/>
            </a:xfrm>
            <a:prstGeom prst="ellipse">
              <a:avLst/>
            </a:prstGeom>
            <a:solidFill>
              <a:srgbClr val="FFCC00"/>
            </a:solidFill>
            <a:ln w="9525">
              <a:round/>
              <a:headEnd/>
              <a:tailE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80261" name="Freeform 34"/>
            <p:cNvSpPr>
              <a:spLocks/>
            </p:cNvSpPr>
            <p:nvPr/>
          </p:nvSpPr>
          <p:spPr bwMode="gray">
            <a:xfrm>
              <a:off x="1971" y="2336"/>
              <a:ext cx="482" cy="578"/>
            </a:xfrm>
            <a:custGeom>
              <a:avLst/>
              <a:gdLst>
                <a:gd name="T0" fmla="*/ 4 w 3312"/>
                <a:gd name="T1" fmla="*/ 2 h 3962"/>
                <a:gd name="T2" fmla="*/ 5 w 3312"/>
                <a:gd name="T3" fmla="*/ 3 h 3962"/>
                <a:gd name="T4" fmla="*/ 6 w 3312"/>
                <a:gd name="T5" fmla="*/ 2 h 3962"/>
                <a:gd name="T6" fmla="*/ 9 w 3312"/>
                <a:gd name="T7" fmla="*/ 0 h 3962"/>
                <a:gd name="T8" fmla="*/ 10 w 3312"/>
                <a:gd name="T9" fmla="*/ 0 h 3962"/>
                <a:gd name="T10" fmla="*/ 9 w 3312"/>
                <a:gd name="T11" fmla="*/ 1 h 3962"/>
                <a:gd name="T12" fmla="*/ 7 w 3312"/>
                <a:gd name="T13" fmla="*/ 3 h 3962"/>
                <a:gd name="T14" fmla="*/ 8 w 3312"/>
                <a:gd name="T15" fmla="*/ 7 h 3962"/>
                <a:gd name="T16" fmla="*/ 7 w 3312"/>
                <a:gd name="T17" fmla="*/ 8 h 3962"/>
                <a:gd name="T18" fmla="*/ 8 w 3312"/>
                <a:gd name="T19" fmla="*/ 11 h 3962"/>
                <a:gd name="T20" fmla="*/ 8 w 3312"/>
                <a:gd name="T21" fmla="*/ 12 h 3962"/>
                <a:gd name="T22" fmla="*/ 7 w 3312"/>
                <a:gd name="T23" fmla="*/ 11 h 3962"/>
                <a:gd name="T24" fmla="*/ 6 w 3312"/>
                <a:gd name="T25" fmla="*/ 8 h 3962"/>
                <a:gd name="T26" fmla="*/ 4 w 3312"/>
                <a:gd name="T27" fmla="*/ 8 h 3962"/>
                <a:gd name="T28" fmla="*/ 3 w 3312"/>
                <a:gd name="T29" fmla="*/ 11 h 3962"/>
                <a:gd name="T30" fmla="*/ 2 w 3312"/>
                <a:gd name="T31" fmla="*/ 12 h 3962"/>
                <a:gd name="T32" fmla="*/ 2 w 3312"/>
                <a:gd name="T33" fmla="*/ 11 h 3962"/>
                <a:gd name="T34" fmla="*/ 3 w 3312"/>
                <a:gd name="T35" fmla="*/ 8 h 3962"/>
                <a:gd name="T36" fmla="*/ 2 w 3312"/>
                <a:gd name="T37" fmla="*/ 7 h 3962"/>
                <a:gd name="T38" fmla="*/ 3 w 3312"/>
                <a:gd name="T39" fmla="*/ 3 h 3962"/>
                <a:gd name="T40" fmla="*/ 0 w 3312"/>
                <a:gd name="T41" fmla="*/ 2 h 3962"/>
                <a:gd name="T42" fmla="*/ 0 w 3312"/>
                <a:gd name="T43" fmla="*/ 1 h 3962"/>
                <a:gd name="T44" fmla="*/ 1 w 3312"/>
                <a:gd name="T45" fmla="*/ 1 h 3962"/>
                <a:gd name="T46" fmla="*/ 4 w 3312"/>
                <a:gd name="T47" fmla="*/ 2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rgbClr val="FFCC00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180249" name="AutoShape 35"/>
          <p:cNvSpPr>
            <a:spLocks noChangeArrowheads="1"/>
          </p:cNvSpPr>
          <p:nvPr/>
        </p:nvSpPr>
        <p:spPr bwMode="gray">
          <a:xfrm>
            <a:off x="996950" y="4154488"/>
            <a:ext cx="828675" cy="596900"/>
          </a:xfrm>
          <a:prstGeom prst="curvedRightArrow">
            <a:avLst>
              <a:gd name="adj1" fmla="val 16542"/>
              <a:gd name="adj2" fmla="val 38977"/>
              <a:gd name="adj3" fmla="val 39419"/>
            </a:avLst>
          </a:prstGeom>
          <a:gradFill rotWithShape="1">
            <a:gsLst>
              <a:gs pos="0">
                <a:srgbClr val="FFBE93"/>
              </a:gs>
              <a:gs pos="100000">
                <a:srgbClr val="FF66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0250" name="Group 36"/>
          <p:cNvGrpSpPr>
            <a:grpSpLocks/>
          </p:cNvGrpSpPr>
          <p:nvPr/>
        </p:nvGrpSpPr>
        <p:grpSpPr bwMode="auto">
          <a:xfrm rot="363836">
            <a:off x="6642100" y="1487488"/>
            <a:ext cx="368300" cy="454025"/>
            <a:chOff x="1971" y="2318"/>
            <a:chExt cx="482" cy="596"/>
          </a:xfrm>
        </p:grpSpPr>
        <p:sp>
          <p:nvSpPr>
            <p:cNvPr id="180258" name="Oval 37"/>
            <p:cNvSpPr>
              <a:spLocks noChangeArrowheads="1"/>
            </p:cNvSpPr>
            <p:nvPr/>
          </p:nvSpPr>
          <p:spPr bwMode="gray">
            <a:xfrm>
              <a:off x="2149" y="2318"/>
              <a:ext cx="126" cy="123"/>
            </a:xfrm>
            <a:prstGeom prst="ellipse">
              <a:avLst/>
            </a:prstGeom>
            <a:solidFill>
              <a:srgbClr val="CC9900"/>
            </a:solidFill>
            <a:ln w="9525">
              <a:round/>
              <a:headEnd/>
              <a:tailEnd/>
            </a:ln>
            <a:scene3d>
              <a:camera prst="legacyPerspectiveFront">
                <a:rot lat="20099993" lon="1500000" rev="0"/>
              </a:camera>
              <a:lightRig rig="legacyNormal2" dir="t"/>
            </a:scene3d>
            <a:sp3d extrusionH="11100" prstMaterial="legacyMatte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80259" name="Freeform 38"/>
            <p:cNvSpPr>
              <a:spLocks/>
            </p:cNvSpPr>
            <p:nvPr/>
          </p:nvSpPr>
          <p:spPr bwMode="gray">
            <a:xfrm>
              <a:off x="1971" y="2336"/>
              <a:ext cx="482" cy="578"/>
            </a:xfrm>
            <a:custGeom>
              <a:avLst/>
              <a:gdLst>
                <a:gd name="T0" fmla="*/ 4 w 3312"/>
                <a:gd name="T1" fmla="*/ 2 h 3962"/>
                <a:gd name="T2" fmla="*/ 5 w 3312"/>
                <a:gd name="T3" fmla="*/ 3 h 3962"/>
                <a:gd name="T4" fmla="*/ 6 w 3312"/>
                <a:gd name="T5" fmla="*/ 2 h 3962"/>
                <a:gd name="T6" fmla="*/ 9 w 3312"/>
                <a:gd name="T7" fmla="*/ 0 h 3962"/>
                <a:gd name="T8" fmla="*/ 10 w 3312"/>
                <a:gd name="T9" fmla="*/ 0 h 3962"/>
                <a:gd name="T10" fmla="*/ 9 w 3312"/>
                <a:gd name="T11" fmla="*/ 1 h 3962"/>
                <a:gd name="T12" fmla="*/ 7 w 3312"/>
                <a:gd name="T13" fmla="*/ 3 h 3962"/>
                <a:gd name="T14" fmla="*/ 8 w 3312"/>
                <a:gd name="T15" fmla="*/ 7 h 3962"/>
                <a:gd name="T16" fmla="*/ 7 w 3312"/>
                <a:gd name="T17" fmla="*/ 8 h 3962"/>
                <a:gd name="T18" fmla="*/ 8 w 3312"/>
                <a:gd name="T19" fmla="*/ 11 h 3962"/>
                <a:gd name="T20" fmla="*/ 8 w 3312"/>
                <a:gd name="T21" fmla="*/ 12 h 3962"/>
                <a:gd name="T22" fmla="*/ 7 w 3312"/>
                <a:gd name="T23" fmla="*/ 11 h 3962"/>
                <a:gd name="T24" fmla="*/ 6 w 3312"/>
                <a:gd name="T25" fmla="*/ 8 h 3962"/>
                <a:gd name="T26" fmla="*/ 4 w 3312"/>
                <a:gd name="T27" fmla="*/ 8 h 3962"/>
                <a:gd name="T28" fmla="*/ 3 w 3312"/>
                <a:gd name="T29" fmla="*/ 11 h 3962"/>
                <a:gd name="T30" fmla="*/ 2 w 3312"/>
                <a:gd name="T31" fmla="*/ 12 h 3962"/>
                <a:gd name="T32" fmla="*/ 2 w 3312"/>
                <a:gd name="T33" fmla="*/ 11 h 3962"/>
                <a:gd name="T34" fmla="*/ 3 w 3312"/>
                <a:gd name="T35" fmla="*/ 8 h 3962"/>
                <a:gd name="T36" fmla="*/ 2 w 3312"/>
                <a:gd name="T37" fmla="*/ 7 h 3962"/>
                <a:gd name="T38" fmla="*/ 3 w 3312"/>
                <a:gd name="T39" fmla="*/ 3 h 3962"/>
                <a:gd name="T40" fmla="*/ 0 w 3312"/>
                <a:gd name="T41" fmla="*/ 2 h 3962"/>
                <a:gd name="T42" fmla="*/ 0 w 3312"/>
                <a:gd name="T43" fmla="*/ 1 h 3962"/>
                <a:gd name="T44" fmla="*/ 1 w 3312"/>
                <a:gd name="T45" fmla="*/ 1 h 3962"/>
                <a:gd name="T46" fmla="*/ 4 w 3312"/>
                <a:gd name="T47" fmla="*/ 2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rgbClr val="CC9900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93" lon="1500000" rev="0"/>
              </a:camera>
              <a:lightRig rig="legacyNormal2" dir="t"/>
            </a:scene3d>
            <a:sp3d extrusionH="11100" prstMaterial="legacyMatte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grpSp>
        <p:nvGrpSpPr>
          <p:cNvPr id="180251" name="Group 39"/>
          <p:cNvGrpSpPr>
            <a:grpSpLocks/>
          </p:cNvGrpSpPr>
          <p:nvPr/>
        </p:nvGrpSpPr>
        <p:grpSpPr bwMode="auto">
          <a:xfrm>
            <a:off x="3436938" y="2097088"/>
            <a:ext cx="1463675" cy="379412"/>
            <a:chOff x="724" y="2704"/>
            <a:chExt cx="1390" cy="350"/>
          </a:xfrm>
        </p:grpSpPr>
        <p:sp>
          <p:nvSpPr>
            <p:cNvPr id="180256" name="AutoShape 40"/>
            <p:cNvSpPr>
              <a:spLocks noChangeArrowheads="1"/>
            </p:cNvSpPr>
            <p:nvPr/>
          </p:nvSpPr>
          <p:spPr bwMode="gray">
            <a:xfrm flipH="1">
              <a:off x="1592" y="2704"/>
              <a:ext cx="522" cy="341"/>
            </a:xfrm>
            <a:prstGeom prst="curvedRightArrow">
              <a:avLst>
                <a:gd name="adj1" fmla="val 19583"/>
                <a:gd name="adj2" fmla="val 44676"/>
                <a:gd name="adj3" fmla="val 43217"/>
              </a:avLst>
            </a:prstGeom>
            <a:gradFill rotWithShape="1">
              <a:gsLst>
                <a:gs pos="0">
                  <a:srgbClr val="FFBE93"/>
                </a:gs>
                <a:gs pos="100000">
                  <a:srgbClr val="FF66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57" name="AutoShape 41"/>
            <p:cNvSpPr>
              <a:spLocks noChangeArrowheads="1"/>
            </p:cNvSpPr>
            <p:nvPr/>
          </p:nvSpPr>
          <p:spPr bwMode="gray">
            <a:xfrm>
              <a:off x="724" y="2713"/>
              <a:ext cx="522" cy="341"/>
            </a:xfrm>
            <a:prstGeom prst="curvedRightArrow">
              <a:avLst>
                <a:gd name="adj1" fmla="val 16542"/>
                <a:gd name="adj2" fmla="val 38977"/>
                <a:gd name="adj3" fmla="val 43465"/>
              </a:avLst>
            </a:prstGeom>
            <a:gradFill rotWithShape="1">
              <a:gsLst>
                <a:gs pos="0">
                  <a:srgbClr val="FFBE93"/>
                </a:gs>
                <a:gs pos="100000">
                  <a:srgbClr val="FF66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0252" name="Group 42"/>
          <p:cNvGrpSpPr>
            <a:grpSpLocks/>
          </p:cNvGrpSpPr>
          <p:nvPr/>
        </p:nvGrpSpPr>
        <p:grpSpPr bwMode="auto">
          <a:xfrm>
            <a:off x="6343650" y="1641475"/>
            <a:ext cx="979488" cy="204788"/>
            <a:chOff x="724" y="2704"/>
            <a:chExt cx="1390" cy="350"/>
          </a:xfrm>
        </p:grpSpPr>
        <p:sp>
          <p:nvSpPr>
            <p:cNvPr id="180254" name="AutoShape 43"/>
            <p:cNvSpPr>
              <a:spLocks noChangeArrowheads="1"/>
            </p:cNvSpPr>
            <p:nvPr/>
          </p:nvSpPr>
          <p:spPr bwMode="gray">
            <a:xfrm flipH="1">
              <a:off x="1592" y="2704"/>
              <a:ext cx="522" cy="341"/>
            </a:xfrm>
            <a:prstGeom prst="curvedRightArrow">
              <a:avLst>
                <a:gd name="adj1" fmla="val 19583"/>
                <a:gd name="adj2" fmla="val 44676"/>
                <a:gd name="adj3" fmla="val 43217"/>
              </a:avLst>
            </a:prstGeom>
            <a:gradFill rotWithShape="1">
              <a:gsLst>
                <a:gs pos="0">
                  <a:srgbClr val="FFBE93"/>
                </a:gs>
                <a:gs pos="100000">
                  <a:srgbClr val="FF66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55" name="AutoShape 44"/>
            <p:cNvSpPr>
              <a:spLocks noChangeArrowheads="1"/>
            </p:cNvSpPr>
            <p:nvPr/>
          </p:nvSpPr>
          <p:spPr bwMode="gray">
            <a:xfrm>
              <a:off x="724" y="2713"/>
              <a:ext cx="522" cy="341"/>
            </a:xfrm>
            <a:prstGeom prst="curvedRightArrow">
              <a:avLst>
                <a:gd name="adj1" fmla="val 16542"/>
                <a:gd name="adj2" fmla="val 38977"/>
                <a:gd name="adj3" fmla="val 43465"/>
              </a:avLst>
            </a:prstGeom>
            <a:gradFill rotWithShape="1">
              <a:gsLst>
                <a:gs pos="0">
                  <a:srgbClr val="FFBE93"/>
                </a:gs>
                <a:gs pos="100000">
                  <a:srgbClr val="FF66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1341" name="Rectangle 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181251" name="Rectangle 3"/>
          <p:cNvSpPr>
            <a:spLocks noChangeArrowheads="1"/>
          </p:cNvSpPr>
          <p:nvPr/>
        </p:nvSpPr>
        <p:spPr bwMode="gray">
          <a:xfrm>
            <a:off x="1360488" y="2971800"/>
            <a:ext cx="3470275" cy="766763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1252" name="Rectangle 4"/>
          <p:cNvSpPr>
            <a:spLocks noChangeArrowheads="1"/>
          </p:cNvSpPr>
          <p:nvPr/>
        </p:nvSpPr>
        <p:spPr bwMode="gray">
          <a:xfrm>
            <a:off x="1360488" y="3765550"/>
            <a:ext cx="3470275" cy="766763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1253" name="Rectangle 5"/>
          <p:cNvSpPr>
            <a:spLocks noChangeArrowheads="1"/>
          </p:cNvSpPr>
          <p:nvPr/>
        </p:nvSpPr>
        <p:spPr bwMode="gray">
          <a:xfrm>
            <a:off x="1360488" y="4565650"/>
            <a:ext cx="3470275" cy="766763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1254" name="AutoShape 6"/>
          <p:cNvSpPr>
            <a:spLocks noChangeArrowheads="1"/>
          </p:cNvSpPr>
          <p:nvPr/>
        </p:nvSpPr>
        <p:spPr bwMode="gray">
          <a:xfrm rot="308465">
            <a:off x="6650038" y="2466975"/>
            <a:ext cx="1590675" cy="17018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03366">
                  <a:alpha val="78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5" name="Oval 7"/>
          <p:cNvSpPr>
            <a:spLocks noChangeArrowheads="1"/>
          </p:cNvSpPr>
          <p:nvPr/>
        </p:nvSpPr>
        <p:spPr bwMode="gray">
          <a:xfrm>
            <a:off x="6064250" y="1965325"/>
            <a:ext cx="1319213" cy="1319213"/>
          </a:xfrm>
          <a:prstGeom prst="ellipse">
            <a:avLst/>
          </a:prstGeom>
          <a:gradFill rotWithShape="0">
            <a:gsLst>
              <a:gs pos="0">
                <a:schemeClr val="accent2">
                  <a:gamma/>
                  <a:shade val="6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66275"/>
                  <a:invGamma/>
                </a:schemeClr>
              </a:gs>
            </a:gsLst>
            <a:lin ang="2700000" scaled="1"/>
          </a:gradFill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3256" name="Oval 8"/>
          <p:cNvSpPr>
            <a:spLocks noChangeArrowheads="1"/>
          </p:cNvSpPr>
          <p:nvPr/>
        </p:nvSpPr>
        <p:spPr bwMode="gray">
          <a:xfrm>
            <a:off x="7321550" y="3778250"/>
            <a:ext cx="1320800" cy="1320800"/>
          </a:xfrm>
          <a:prstGeom prst="ellipse">
            <a:avLst/>
          </a:prstGeom>
          <a:gradFill rotWithShape="0">
            <a:gsLst>
              <a:gs pos="0">
                <a:schemeClr val="folHlink">
                  <a:gamma/>
                  <a:shade val="3607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36078"/>
                  <a:invGamma/>
                </a:schemeClr>
              </a:gs>
            </a:gsLst>
            <a:lin ang="2700000" scaled="1"/>
          </a:gradFill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81257" name="AutoShape 9"/>
          <p:cNvSpPr>
            <a:spLocks noChangeArrowheads="1"/>
          </p:cNvSpPr>
          <p:nvPr/>
        </p:nvSpPr>
        <p:spPr bwMode="gray">
          <a:xfrm rot="7527986">
            <a:off x="5976144" y="3888582"/>
            <a:ext cx="1589087" cy="17018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03366">
                  <a:alpha val="78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1258" name="AutoShape 10"/>
          <p:cNvSpPr>
            <a:spLocks noChangeArrowheads="1"/>
          </p:cNvSpPr>
          <p:nvPr/>
        </p:nvSpPr>
        <p:spPr bwMode="gray">
          <a:xfrm rot="-6384000">
            <a:off x="5046663" y="2657475"/>
            <a:ext cx="1589088" cy="17033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03366">
                  <a:alpha val="78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9" name="Oval 11"/>
          <p:cNvSpPr>
            <a:spLocks noChangeArrowheads="1"/>
          </p:cNvSpPr>
          <p:nvPr/>
        </p:nvSpPr>
        <p:spPr bwMode="gray">
          <a:xfrm>
            <a:off x="4962525" y="3783013"/>
            <a:ext cx="1320800" cy="1319212"/>
          </a:xfrm>
          <a:prstGeom prst="ellipse">
            <a:avLst/>
          </a:prstGeom>
          <a:gradFill rotWithShape="0">
            <a:gsLst>
              <a:gs pos="0">
                <a:schemeClr val="accent1">
                  <a:gamma/>
                  <a:shade val="6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6275"/>
                  <a:invGamma/>
                </a:schemeClr>
              </a:gs>
            </a:gsLst>
            <a:lin ang="2700000" scaled="1"/>
          </a:gradFill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181260" name="Group 12"/>
          <p:cNvGrpSpPr>
            <a:grpSpLocks/>
          </p:cNvGrpSpPr>
          <p:nvPr/>
        </p:nvGrpSpPr>
        <p:grpSpPr bwMode="auto">
          <a:xfrm rot="10082854">
            <a:off x="5907088" y="2921000"/>
            <a:ext cx="1196975" cy="303213"/>
            <a:chOff x="2598" y="1026"/>
            <a:chExt cx="957" cy="242"/>
          </a:xfrm>
        </p:grpSpPr>
        <p:grpSp>
          <p:nvGrpSpPr>
            <p:cNvPr id="181414" name="Group 13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81426" name="Group 1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432" name="AutoShape 1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33" name="AutoShape 1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34" name="AutoShape 1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35" name="AutoShape 1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427" name="Group 1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428" name="AutoShape 2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29" name="AutoShape 2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30" name="AutoShape 2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31" name="AutoShape 2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1415" name="Group 24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81416" name="Group 2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422" name="AutoShape 2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23" name="AutoShape 2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24" name="AutoShape 2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25" name="AutoShape 2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417" name="Group 3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418" name="AutoShape 3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19" name="AutoShape 3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20" name="AutoShape 3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21" name="AutoShape 3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1261" name="Group 35"/>
          <p:cNvGrpSpPr>
            <a:grpSpLocks/>
          </p:cNvGrpSpPr>
          <p:nvPr/>
        </p:nvGrpSpPr>
        <p:grpSpPr bwMode="auto">
          <a:xfrm rot="10082854">
            <a:off x="4811713" y="4741863"/>
            <a:ext cx="1198562" cy="303212"/>
            <a:chOff x="2598" y="1026"/>
            <a:chExt cx="957" cy="242"/>
          </a:xfrm>
        </p:grpSpPr>
        <p:grpSp>
          <p:nvGrpSpPr>
            <p:cNvPr id="181392" name="Group 36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81404" name="Group 3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410" name="AutoShape 3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11" name="AutoShape 3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12" name="AutoShape 4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13" name="AutoShape 4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405" name="Group 4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406" name="AutoShape 4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07" name="AutoShape 4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08" name="AutoShape 4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09" name="AutoShape 4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1393" name="Group 47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81394" name="Group 4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400" name="AutoShape 4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01" name="AutoShape 5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02" name="AutoShape 5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03" name="AutoShape 5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395" name="Group 5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396" name="AutoShape 5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97" name="AutoShape 5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98" name="AutoShape 5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99" name="AutoShape 5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1262" name="Group 58"/>
          <p:cNvGrpSpPr>
            <a:grpSpLocks/>
          </p:cNvGrpSpPr>
          <p:nvPr/>
        </p:nvGrpSpPr>
        <p:grpSpPr bwMode="auto">
          <a:xfrm rot="10082854">
            <a:off x="7186613" y="4740275"/>
            <a:ext cx="1196975" cy="303213"/>
            <a:chOff x="2598" y="1026"/>
            <a:chExt cx="957" cy="242"/>
          </a:xfrm>
        </p:grpSpPr>
        <p:grpSp>
          <p:nvGrpSpPr>
            <p:cNvPr id="181370" name="Group 59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81382" name="Group 6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388" name="AutoShape 6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89" name="AutoShape 6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90" name="AutoShape 6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91" name="AutoShape 6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383" name="Group 6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384" name="AutoShape 6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85" name="AutoShape 6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86" name="AutoShape 6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87" name="AutoShape 6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1371" name="Group 70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81372" name="Group 7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378" name="AutoShape 7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79" name="AutoShape 7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80" name="AutoShape 7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81" name="AutoShape 7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373" name="Group 7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374" name="AutoShape 7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75" name="AutoShape 7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76" name="AutoShape 7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77" name="AutoShape 8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1263" name="Group 81"/>
          <p:cNvGrpSpPr>
            <a:grpSpLocks/>
          </p:cNvGrpSpPr>
          <p:nvPr/>
        </p:nvGrpSpPr>
        <p:grpSpPr bwMode="auto">
          <a:xfrm>
            <a:off x="6454775" y="2085975"/>
            <a:ext cx="1196975" cy="303213"/>
            <a:chOff x="2598" y="1026"/>
            <a:chExt cx="957" cy="242"/>
          </a:xfrm>
        </p:grpSpPr>
        <p:grpSp>
          <p:nvGrpSpPr>
            <p:cNvPr id="181348" name="Group 82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81360" name="Group 8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366" name="AutoShape 8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67" name="AutoShape 8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68" name="AutoShape 8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69" name="AutoShape 8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361" name="Group 8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362" name="AutoShape 8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63" name="AutoShape 9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64" name="AutoShape 9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65" name="AutoShape 9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1349" name="Group 93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81350" name="Group 9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356" name="AutoShape 9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57" name="AutoShape 9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58" name="AutoShape 9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59" name="AutoShape 9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351" name="Group 9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352" name="AutoShape 10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53" name="AutoShape 10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54" name="AutoShape 10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55" name="AutoShape 10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1264" name="Group 104"/>
          <p:cNvGrpSpPr>
            <a:grpSpLocks/>
          </p:cNvGrpSpPr>
          <p:nvPr/>
        </p:nvGrpSpPr>
        <p:grpSpPr bwMode="auto">
          <a:xfrm rot="344040">
            <a:off x="7737475" y="3921125"/>
            <a:ext cx="1198563" cy="303213"/>
            <a:chOff x="2598" y="1026"/>
            <a:chExt cx="957" cy="242"/>
          </a:xfrm>
        </p:grpSpPr>
        <p:grpSp>
          <p:nvGrpSpPr>
            <p:cNvPr id="181326" name="Group 105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81338" name="Group 10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344" name="AutoShape 10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45" name="AutoShape 10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46" name="AutoShape 10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47" name="AutoShape 11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339" name="Group 11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340" name="AutoShape 11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41" name="AutoShape 11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42" name="AutoShape 11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43" name="AutoShape 11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1327" name="Group 116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81328" name="Group 11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334" name="AutoShape 11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35" name="AutoShape 11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36" name="AutoShape 12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37" name="AutoShape 12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329" name="Group 12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330" name="AutoShape 12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31" name="AutoShape 12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32" name="AutoShape 12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33" name="AutoShape 12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96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1265" name="Group 127"/>
          <p:cNvGrpSpPr>
            <a:grpSpLocks/>
          </p:cNvGrpSpPr>
          <p:nvPr/>
        </p:nvGrpSpPr>
        <p:grpSpPr bwMode="auto">
          <a:xfrm rot="-232145">
            <a:off x="5330825" y="3894138"/>
            <a:ext cx="1235075" cy="331787"/>
            <a:chOff x="1824" y="2448"/>
            <a:chExt cx="987" cy="266"/>
          </a:xfrm>
        </p:grpSpPr>
        <p:grpSp>
          <p:nvGrpSpPr>
            <p:cNvPr id="181280" name="Group 128"/>
            <p:cNvGrpSpPr>
              <a:grpSpLocks/>
            </p:cNvGrpSpPr>
            <p:nvPr/>
          </p:nvGrpSpPr>
          <p:grpSpPr bwMode="auto">
            <a:xfrm rot="513316">
              <a:off x="1824" y="2448"/>
              <a:ext cx="957" cy="242"/>
              <a:chOff x="2598" y="1026"/>
              <a:chExt cx="957" cy="242"/>
            </a:xfrm>
          </p:grpSpPr>
          <p:grpSp>
            <p:nvGrpSpPr>
              <p:cNvPr id="181304" name="Group 129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181316" name="Group 130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81322" name="AutoShape 13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23" name="AutoShape 13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24" name="AutoShape 13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25" name="AutoShape 13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1317" name="Group 135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81318" name="AutoShape 13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19" name="AutoShape 13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20" name="AutoShape 13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21" name="AutoShape 13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81305" name="Group 140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181306" name="Group 14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81312" name="AutoShape 14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13" name="AutoShape 14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14" name="AutoShape 14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15" name="AutoShape 14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1307" name="Group 14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81308" name="AutoShape 14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09" name="AutoShape 14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10" name="AutoShape 14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11" name="AutoShape 15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81281" name="Group 151"/>
            <p:cNvGrpSpPr>
              <a:grpSpLocks/>
            </p:cNvGrpSpPr>
            <p:nvPr/>
          </p:nvGrpSpPr>
          <p:grpSpPr bwMode="auto">
            <a:xfrm rot="513316">
              <a:off x="1854" y="2472"/>
              <a:ext cx="957" cy="242"/>
              <a:chOff x="2598" y="1026"/>
              <a:chExt cx="957" cy="242"/>
            </a:xfrm>
          </p:grpSpPr>
          <p:grpSp>
            <p:nvGrpSpPr>
              <p:cNvPr id="181282" name="Group 152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181294" name="Group 153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81300" name="AutoShape 15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01" name="AutoShape 15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02" name="AutoShape 15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03" name="AutoShape 15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1295" name="Group 158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81296" name="AutoShape 15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97" name="AutoShape 16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98" name="AutoShape 16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99" name="AutoShape 16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81283" name="Group 163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181284" name="Group 164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81290" name="AutoShape 16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91" name="AutoShape 16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92" name="AutoShape 16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93" name="AutoShape 16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1285" name="Group 169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81286" name="AutoShape 17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87" name="AutoShape 17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88" name="AutoShape 17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89" name="AutoShape 17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181266" name="Rectangle 174"/>
          <p:cNvSpPr>
            <a:spLocks noChangeArrowheads="1"/>
          </p:cNvSpPr>
          <p:nvPr/>
        </p:nvSpPr>
        <p:spPr bwMode="gray">
          <a:xfrm>
            <a:off x="423863" y="2971800"/>
            <a:ext cx="1169987" cy="766763"/>
          </a:xfrm>
          <a:prstGeom prst="rect">
            <a:avLst/>
          </a:prstGeom>
          <a:solidFill>
            <a:schemeClr val="accent2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1267" name="Rectangle 175"/>
          <p:cNvSpPr>
            <a:spLocks noChangeArrowheads="1"/>
          </p:cNvSpPr>
          <p:nvPr/>
        </p:nvSpPr>
        <p:spPr bwMode="gray">
          <a:xfrm>
            <a:off x="423863" y="3765550"/>
            <a:ext cx="1169987" cy="766763"/>
          </a:xfrm>
          <a:prstGeom prst="rect">
            <a:avLst/>
          </a:prstGeom>
          <a:solidFill>
            <a:schemeClr val="accent1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1268" name="Rectangle 176"/>
          <p:cNvSpPr>
            <a:spLocks noChangeArrowheads="1"/>
          </p:cNvSpPr>
          <p:nvPr/>
        </p:nvSpPr>
        <p:spPr bwMode="gray">
          <a:xfrm>
            <a:off x="423863" y="4565650"/>
            <a:ext cx="1169987" cy="766763"/>
          </a:xfrm>
          <a:prstGeom prst="rect">
            <a:avLst/>
          </a:prstGeom>
          <a:solidFill>
            <a:schemeClr val="folHlink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1269" name="Rectangle 177"/>
          <p:cNvSpPr>
            <a:spLocks noChangeArrowheads="1"/>
          </p:cNvSpPr>
          <p:nvPr/>
        </p:nvSpPr>
        <p:spPr bwMode="white">
          <a:xfrm>
            <a:off x="541338" y="3152775"/>
            <a:ext cx="9334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Reality</a:t>
            </a:r>
          </a:p>
        </p:txBody>
      </p:sp>
      <p:sp>
        <p:nvSpPr>
          <p:cNvPr id="181270" name="Rectangle 178"/>
          <p:cNvSpPr>
            <a:spLocks noChangeArrowheads="1"/>
          </p:cNvSpPr>
          <p:nvPr/>
        </p:nvSpPr>
        <p:spPr bwMode="white">
          <a:xfrm>
            <a:off x="509588" y="3981450"/>
            <a:ext cx="9969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Identity</a:t>
            </a:r>
          </a:p>
        </p:txBody>
      </p:sp>
      <p:sp>
        <p:nvSpPr>
          <p:cNvPr id="181271" name="Rectangle 179"/>
          <p:cNvSpPr>
            <a:spLocks noChangeArrowheads="1"/>
          </p:cNvSpPr>
          <p:nvPr/>
        </p:nvSpPr>
        <p:spPr bwMode="white">
          <a:xfrm>
            <a:off x="395288" y="4772025"/>
            <a:ext cx="12255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Creativity</a:t>
            </a:r>
          </a:p>
        </p:txBody>
      </p:sp>
      <p:sp>
        <p:nvSpPr>
          <p:cNvPr id="181272" name="Rectangle 180"/>
          <p:cNvSpPr>
            <a:spLocks noChangeArrowheads="1"/>
          </p:cNvSpPr>
          <p:nvPr/>
        </p:nvSpPr>
        <p:spPr bwMode="auto">
          <a:xfrm>
            <a:off x="1673225" y="3089275"/>
            <a:ext cx="30511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/>
              <a:t>Describe a vision of company or strategic contents.</a:t>
            </a:r>
          </a:p>
        </p:txBody>
      </p:sp>
      <p:sp>
        <p:nvSpPr>
          <p:cNvPr id="181273" name="Rectangle 181"/>
          <p:cNvSpPr>
            <a:spLocks noChangeArrowheads="1"/>
          </p:cNvSpPr>
          <p:nvPr/>
        </p:nvSpPr>
        <p:spPr bwMode="auto">
          <a:xfrm>
            <a:off x="1673225" y="3878263"/>
            <a:ext cx="30511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/>
              <a:t>Describe a vision of company or strategic contents.</a:t>
            </a:r>
          </a:p>
        </p:txBody>
      </p:sp>
      <p:sp>
        <p:nvSpPr>
          <p:cNvPr id="181274" name="Rectangle 182"/>
          <p:cNvSpPr>
            <a:spLocks noChangeArrowheads="1"/>
          </p:cNvSpPr>
          <p:nvPr/>
        </p:nvSpPr>
        <p:spPr bwMode="auto">
          <a:xfrm>
            <a:off x="1673225" y="4687888"/>
            <a:ext cx="30511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/>
              <a:t>Describe a vision of company or strategic contents.</a:t>
            </a:r>
          </a:p>
        </p:txBody>
      </p:sp>
      <p:sp>
        <p:nvSpPr>
          <p:cNvPr id="181275" name="Rectangle 183"/>
          <p:cNvSpPr>
            <a:spLocks noChangeArrowheads="1"/>
          </p:cNvSpPr>
          <p:nvPr/>
        </p:nvSpPr>
        <p:spPr bwMode="white">
          <a:xfrm>
            <a:off x="6251575" y="2427288"/>
            <a:ext cx="9334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Reality</a:t>
            </a:r>
          </a:p>
        </p:txBody>
      </p:sp>
      <p:sp>
        <p:nvSpPr>
          <p:cNvPr id="181276" name="Rectangle 184"/>
          <p:cNvSpPr>
            <a:spLocks noChangeArrowheads="1"/>
          </p:cNvSpPr>
          <p:nvPr/>
        </p:nvSpPr>
        <p:spPr bwMode="white">
          <a:xfrm>
            <a:off x="5108575" y="4256088"/>
            <a:ext cx="9969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Identity</a:t>
            </a:r>
          </a:p>
        </p:txBody>
      </p:sp>
      <p:sp>
        <p:nvSpPr>
          <p:cNvPr id="181277" name="Rectangle 185"/>
          <p:cNvSpPr>
            <a:spLocks noChangeArrowheads="1"/>
          </p:cNvSpPr>
          <p:nvPr/>
        </p:nvSpPr>
        <p:spPr bwMode="white">
          <a:xfrm>
            <a:off x="7383463" y="4237038"/>
            <a:ext cx="12255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Creativity</a:t>
            </a:r>
          </a:p>
        </p:txBody>
      </p:sp>
      <p:sp>
        <p:nvSpPr>
          <p:cNvPr id="181278" name="Rectangle 186"/>
          <p:cNvSpPr>
            <a:spLocks noChangeArrowheads="1"/>
          </p:cNvSpPr>
          <p:nvPr/>
        </p:nvSpPr>
        <p:spPr bwMode="auto">
          <a:xfrm>
            <a:off x="560388" y="2395538"/>
            <a:ext cx="409416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/>
              <a:t>ThemeGallery  is a Design Digital Content &amp; Contents mall developed by Guild Design Inc.</a:t>
            </a:r>
          </a:p>
        </p:txBody>
      </p:sp>
      <p:sp>
        <p:nvSpPr>
          <p:cNvPr id="181279" name="Rectangle 187"/>
          <p:cNvSpPr>
            <a:spLocks noChangeArrowheads="1"/>
          </p:cNvSpPr>
          <p:nvPr/>
        </p:nvSpPr>
        <p:spPr bwMode="auto">
          <a:xfrm>
            <a:off x="715963" y="1941513"/>
            <a:ext cx="3668712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CC0000"/>
                </a:solidFill>
              </a:rPr>
              <a:t>A title about content</a:t>
            </a:r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ChangeArrowheads="1"/>
          </p:cNvSpPr>
          <p:nvPr/>
        </p:nvSpPr>
        <p:spPr bwMode="gray">
          <a:xfrm>
            <a:off x="0" y="1463675"/>
            <a:ext cx="6043613" cy="5394325"/>
          </a:xfrm>
          <a:prstGeom prst="rect">
            <a:avLst/>
          </a:prstGeom>
          <a:solidFill>
            <a:srgbClr val="FFFFFF">
              <a:alpha val="25098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63" name="AutoShape 3"/>
          <p:cNvSpPr>
            <a:spLocks noChangeArrowheads="1"/>
          </p:cNvSpPr>
          <p:nvPr/>
        </p:nvSpPr>
        <p:spPr bwMode="gray">
          <a:xfrm>
            <a:off x="4840288" y="2239963"/>
            <a:ext cx="3970337" cy="3727450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82276" name="Oval 4"/>
          <p:cNvSpPr>
            <a:spLocks noChangeArrowheads="1"/>
          </p:cNvSpPr>
          <p:nvPr/>
        </p:nvSpPr>
        <p:spPr bwMode="gray">
          <a:xfrm>
            <a:off x="893763" y="2130425"/>
            <a:ext cx="3355975" cy="3355975"/>
          </a:xfrm>
          <a:prstGeom prst="ellipse">
            <a:avLst/>
          </a:prstGeom>
          <a:noFill/>
          <a:ln w="635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65" name="Oval 5"/>
          <p:cNvSpPr>
            <a:spLocks noChangeArrowheads="1"/>
          </p:cNvSpPr>
          <p:nvPr/>
        </p:nvSpPr>
        <p:spPr bwMode="gray">
          <a:xfrm>
            <a:off x="581025" y="2378075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607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  <a:headEnd/>
            <a:tailE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6566" name="Oval 6"/>
          <p:cNvSpPr>
            <a:spLocks noChangeArrowheads="1"/>
          </p:cNvSpPr>
          <p:nvPr/>
        </p:nvSpPr>
        <p:spPr bwMode="gray">
          <a:xfrm>
            <a:off x="3376613" y="2378075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607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  <a:headEnd/>
            <a:tailE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6567" name="Oval 7"/>
          <p:cNvSpPr>
            <a:spLocks noChangeArrowheads="1"/>
          </p:cNvSpPr>
          <p:nvPr/>
        </p:nvSpPr>
        <p:spPr bwMode="gray">
          <a:xfrm>
            <a:off x="2030413" y="4891088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607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  <a:headEnd/>
            <a:tailE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82280" name="Oval 8"/>
          <p:cNvSpPr>
            <a:spLocks noChangeArrowheads="1"/>
          </p:cNvSpPr>
          <p:nvPr/>
        </p:nvSpPr>
        <p:spPr bwMode="gray">
          <a:xfrm>
            <a:off x="2163763" y="1789113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2281" name="Oval 9"/>
          <p:cNvSpPr>
            <a:spLocks noChangeArrowheads="1"/>
          </p:cNvSpPr>
          <p:nvPr/>
        </p:nvSpPr>
        <p:spPr bwMode="gray">
          <a:xfrm>
            <a:off x="3621088" y="4160838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2282" name="Oval 10"/>
          <p:cNvSpPr>
            <a:spLocks noChangeArrowheads="1"/>
          </p:cNvSpPr>
          <p:nvPr/>
        </p:nvSpPr>
        <p:spPr bwMode="gray">
          <a:xfrm>
            <a:off x="698500" y="4198938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182283" name="AutoShape 11"/>
          <p:cNvCxnSpPr>
            <a:cxnSpLocks noChangeShapeType="1"/>
            <a:stCxn id="66567" idx="0"/>
          </p:cNvCxnSpPr>
          <p:nvPr/>
        </p:nvCxnSpPr>
        <p:spPr bwMode="gray">
          <a:xfrm flipH="1" flipV="1">
            <a:off x="2592388" y="4419600"/>
            <a:ext cx="9525" cy="4524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82284" name="AutoShape 12"/>
          <p:cNvCxnSpPr>
            <a:cxnSpLocks noChangeShapeType="1"/>
            <a:stCxn id="66566" idx="3"/>
          </p:cNvCxnSpPr>
          <p:nvPr/>
        </p:nvCxnSpPr>
        <p:spPr bwMode="gray">
          <a:xfrm flipH="1">
            <a:off x="3132138" y="3373438"/>
            <a:ext cx="411162" cy="1095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82285" name="AutoShape 13"/>
          <p:cNvCxnSpPr>
            <a:cxnSpLocks noChangeShapeType="1"/>
            <a:stCxn id="66565" idx="5"/>
          </p:cNvCxnSpPr>
          <p:nvPr/>
        </p:nvCxnSpPr>
        <p:spPr bwMode="gray">
          <a:xfrm>
            <a:off x="1557338" y="3373438"/>
            <a:ext cx="495300" cy="1095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182286" name="Rectangle 14"/>
          <p:cNvSpPr>
            <a:spLocks noChangeArrowheads="1"/>
          </p:cNvSpPr>
          <p:nvPr/>
        </p:nvSpPr>
        <p:spPr bwMode="gray">
          <a:xfrm>
            <a:off x="3463925" y="2654300"/>
            <a:ext cx="96043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182287" name="Rectangle 15"/>
          <p:cNvSpPr>
            <a:spLocks noChangeArrowheads="1"/>
          </p:cNvSpPr>
          <p:nvPr/>
        </p:nvSpPr>
        <p:spPr bwMode="gray">
          <a:xfrm>
            <a:off x="2098675" y="5162550"/>
            <a:ext cx="96043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182288" name="Rectangle 16"/>
          <p:cNvSpPr>
            <a:spLocks noChangeArrowheads="1"/>
          </p:cNvSpPr>
          <p:nvPr/>
        </p:nvSpPr>
        <p:spPr bwMode="gray">
          <a:xfrm>
            <a:off x="658813" y="2657475"/>
            <a:ext cx="960437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182289" name="Text Box 17"/>
          <p:cNvSpPr txBox="1">
            <a:spLocks noChangeArrowheads="1"/>
          </p:cNvSpPr>
          <p:nvPr/>
        </p:nvSpPr>
        <p:spPr bwMode="gray">
          <a:xfrm>
            <a:off x="2170113" y="2012950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1</a:t>
            </a:r>
          </a:p>
        </p:txBody>
      </p:sp>
      <p:sp>
        <p:nvSpPr>
          <p:cNvPr id="182290" name="Text Box 18"/>
          <p:cNvSpPr txBox="1">
            <a:spLocks noChangeArrowheads="1"/>
          </p:cNvSpPr>
          <p:nvPr/>
        </p:nvSpPr>
        <p:spPr bwMode="gray">
          <a:xfrm>
            <a:off x="666750" y="4413250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2</a:t>
            </a:r>
          </a:p>
        </p:txBody>
      </p:sp>
      <p:sp>
        <p:nvSpPr>
          <p:cNvPr id="182291" name="Text Box 19"/>
          <p:cNvSpPr txBox="1">
            <a:spLocks noChangeArrowheads="1"/>
          </p:cNvSpPr>
          <p:nvPr/>
        </p:nvSpPr>
        <p:spPr bwMode="gray">
          <a:xfrm>
            <a:off x="3594100" y="4413250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3</a:t>
            </a:r>
          </a:p>
        </p:txBody>
      </p:sp>
      <p:sp>
        <p:nvSpPr>
          <p:cNvPr id="182292" name="Rectangle 20"/>
          <p:cNvSpPr>
            <a:spLocks noChangeArrowheads="1"/>
          </p:cNvSpPr>
          <p:nvPr/>
        </p:nvSpPr>
        <p:spPr bwMode="auto">
          <a:xfrm>
            <a:off x="5016500" y="2678113"/>
            <a:ext cx="3700463" cy="2801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A20000"/>
                </a:solidFill>
              </a:rPr>
              <a:t>1.Describe contents for a Step1</a:t>
            </a:r>
            <a:r>
              <a:rPr lang="en-US" altLang="zh-CN" b="1"/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1400" b="1"/>
              <a:t>    - Description of the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 b="1"/>
              <a:t>    - Description of the sub contents</a:t>
            </a:r>
          </a:p>
          <a:p>
            <a:pPr>
              <a:lnSpc>
                <a:spcPct val="120000"/>
              </a:lnSpc>
            </a:pPr>
            <a:endParaRPr lang="en-US" altLang="zh-CN" sz="1400" b="1"/>
          </a:p>
          <a:p>
            <a:r>
              <a:rPr lang="en-US" altLang="zh-CN" b="1">
                <a:solidFill>
                  <a:srgbClr val="D30B0B"/>
                </a:solidFill>
              </a:rPr>
              <a:t>2.Describe contents for a Step2</a:t>
            </a:r>
          </a:p>
          <a:p>
            <a:r>
              <a:rPr lang="en-US" altLang="zh-CN" sz="1400" b="1"/>
              <a:t>    - Description of the sub contents</a:t>
            </a:r>
          </a:p>
          <a:p>
            <a:r>
              <a:rPr lang="en-US" altLang="zh-CN" sz="1400" b="1"/>
              <a:t>    - Description of the sub contents</a:t>
            </a:r>
          </a:p>
          <a:p>
            <a:endParaRPr lang="en-US" altLang="zh-CN" sz="1400" b="1"/>
          </a:p>
          <a:p>
            <a:r>
              <a:rPr lang="en-US" altLang="zh-CN" b="1">
                <a:solidFill>
                  <a:srgbClr val="FF3300"/>
                </a:solidFill>
              </a:rPr>
              <a:t>3.Describe contents for a Step3</a:t>
            </a:r>
            <a:r>
              <a:rPr lang="en-US" altLang="zh-CN" b="1"/>
              <a:t> </a:t>
            </a:r>
          </a:p>
          <a:p>
            <a:r>
              <a:rPr lang="en-US" altLang="zh-CN" sz="1400" b="1"/>
              <a:t>    - Description of the sub contents</a:t>
            </a:r>
          </a:p>
          <a:p>
            <a:r>
              <a:rPr lang="en-US" altLang="zh-CN" sz="1400" b="1"/>
              <a:t>    - Description of the sub contents</a:t>
            </a:r>
          </a:p>
        </p:txBody>
      </p:sp>
      <p:pic>
        <p:nvPicPr>
          <p:cNvPr id="66581" name="Picture 21" descr="@4"/>
          <p:cNvPicPr>
            <a:picLocks noChangeAspect="1" noChangeArrowheads="1"/>
          </p:cNvPicPr>
          <p:nvPr/>
        </p:nvPicPr>
        <p:blipFill>
          <a:blip r:embed="rId2">
            <a:lum contrast="18000"/>
            <a:grayscl/>
          </a:blip>
          <a:srcRect/>
          <a:stretch>
            <a:fillRect/>
          </a:stretch>
        </p:blipFill>
        <p:spPr bwMode="gray">
          <a:xfrm>
            <a:off x="2008188" y="3182938"/>
            <a:ext cx="1100137" cy="1174750"/>
          </a:xfrm>
          <a:prstGeom prst="rect">
            <a:avLst/>
          </a:prstGeom>
          <a:noFill/>
          <a:effectLst>
            <a:outerShdw dist="71842" dir="27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182294" name="AutoShape 22"/>
          <p:cNvSpPr>
            <a:spLocks noChangeArrowheads="1"/>
          </p:cNvSpPr>
          <p:nvPr/>
        </p:nvSpPr>
        <p:spPr bwMode="gray">
          <a:xfrm>
            <a:off x="4981575" y="1962150"/>
            <a:ext cx="3686175" cy="5016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rgbClr val="2C3554"/>
              </a:gs>
              <a:gs pos="100000">
                <a:srgbClr val="5F73B5"/>
              </a:gs>
            </a:gsLst>
            <a:lin ang="5400000" scaled="1"/>
          </a:gradFill>
          <a:ln w="19050" algn="ctr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2295" name="Text Box 23"/>
          <p:cNvSpPr txBox="1">
            <a:spLocks noChangeArrowheads="1"/>
          </p:cNvSpPr>
          <p:nvPr/>
        </p:nvSpPr>
        <p:spPr bwMode="gray">
          <a:xfrm>
            <a:off x="5568950" y="1971675"/>
            <a:ext cx="2443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43384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AutoShape 2"/>
          <p:cNvSpPr>
            <a:spLocks noChangeArrowheads="1"/>
          </p:cNvSpPr>
          <p:nvPr/>
        </p:nvSpPr>
        <p:spPr bwMode="auto">
          <a:xfrm rot="-3660000">
            <a:off x="4777581" y="261381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0">
            <a:gsLst>
              <a:gs pos="0">
                <a:srgbClr val="83B7E7"/>
              </a:gs>
              <a:gs pos="100000">
                <a:srgbClr val="74A2CC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299" name="AutoShape 3"/>
          <p:cNvSpPr>
            <a:spLocks noChangeArrowheads="1"/>
          </p:cNvSpPr>
          <p:nvPr/>
        </p:nvSpPr>
        <p:spPr bwMode="auto">
          <a:xfrm rot="3480000">
            <a:off x="4777582" y="477440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0">
            <a:gsLst>
              <a:gs pos="0">
                <a:srgbClr val="83B7E7"/>
              </a:gs>
              <a:gs pos="100000">
                <a:srgbClr val="74A2CC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300" name="AutoShape 4"/>
          <p:cNvSpPr>
            <a:spLocks noChangeArrowheads="1"/>
          </p:cNvSpPr>
          <p:nvPr/>
        </p:nvSpPr>
        <p:spPr bwMode="auto">
          <a:xfrm rot="-7260000">
            <a:off x="3558381" y="269001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0">
            <a:gsLst>
              <a:gs pos="0">
                <a:srgbClr val="83B7E7"/>
              </a:gs>
              <a:gs pos="100000">
                <a:srgbClr val="74A2CC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301" name="AutoShape 5"/>
          <p:cNvSpPr>
            <a:spLocks noChangeArrowheads="1"/>
          </p:cNvSpPr>
          <p:nvPr/>
        </p:nvSpPr>
        <p:spPr bwMode="auto">
          <a:xfrm rot="7560000">
            <a:off x="3521869" y="474106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0">
            <a:gsLst>
              <a:gs pos="0">
                <a:srgbClr val="83B7E7"/>
              </a:gs>
              <a:gs pos="100000">
                <a:srgbClr val="74A2CC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302" name="AutoShape 6"/>
          <p:cNvSpPr>
            <a:spLocks noChangeArrowheads="1"/>
          </p:cNvSpPr>
          <p:nvPr/>
        </p:nvSpPr>
        <p:spPr bwMode="auto">
          <a:xfrm>
            <a:off x="5356225" y="37385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0">
            <a:gsLst>
              <a:gs pos="0">
                <a:srgbClr val="83B7E7"/>
              </a:gs>
              <a:gs pos="100000">
                <a:srgbClr val="74A2CC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303" name="AutoShape 7"/>
          <p:cNvSpPr>
            <a:spLocks noChangeArrowheads="1"/>
          </p:cNvSpPr>
          <p:nvPr/>
        </p:nvSpPr>
        <p:spPr bwMode="auto">
          <a:xfrm rot="10800000">
            <a:off x="2946400" y="3733800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0">
            <a:gsLst>
              <a:gs pos="0">
                <a:srgbClr val="83B7E7"/>
              </a:gs>
              <a:gs pos="100000">
                <a:srgbClr val="74A2CC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304" name="Oval 8"/>
          <p:cNvSpPr>
            <a:spLocks noChangeArrowheads="1"/>
          </p:cNvSpPr>
          <p:nvPr/>
        </p:nvSpPr>
        <p:spPr bwMode="auto">
          <a:xfrm>
            <a:off x="2692400" y="1970088"/>
            <a:ext cx="3743325" cy="3744912"/>
          </a:xfrm>
          <a:prstGeom prst="ellipse">
            <a:avLst/>
          </a:prstGeom>
          <a:noFill/>
          <a:ln w="3816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83305" name="Group 9"/>
          <p:cNvGrpSpPr>
            <a:grpSpLocks/>
          </p:cNvGrpSpPr>
          <p:nvPr/>
        </p:nvGrpSpPr>
        <p:grpSpPr bwMode="auto">
          <a:xfrm>
            <a:off x="3429000" y="2028825"/>
            <a:ext cx="358775" cy="358775"/>
            <a:chOff x="2160" y="1278"/>
            <a:chExt cx="226" cy="226"/>
          </a:xfrm>
        </p:grpSpPr>
        <p:sp>
          <p:nvSpPr>
            <p:cNvPr id="183338" name="Oval 10"/>
            <p:cNvSpPr>
              <a:spLocks noChangeArrowheads="1"/>
            </p:cNvSpPr>
            <p:nvPr/>
          </p:nvSpPr>
          <p:spPr bwMode="auto">
            <a:xfrm>
              <a:off x="2160" y="1278"/>
              <a:ext cx="227" cy="227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39" name="Oval 11"/>
            <p:cNvSpPr>
              <a:spLocks noChangeArrowheads="1"/>
            </p:cNvSpPr>
            <p:nvPr/>
          </p:nvSpPr>
          <p:spPr bwMode="auto">
            <a:xfrm>
              <a:off x="2170" y="1297"/>
              <a:ext cx="141" cy="142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3306" name="Group 12"/>
          <p:cNvGrpSpPr>
            <a:grpSpLocks/>
          </p:cNvGrpSpPr>
          <p:nvPr/>
        </p:nvGrpSpPr>
        <p:grpSpPr bwMode="auto">
          <a:xfrm>
            <a:off x="2484438" y="3684588"/>
            <a:ext cx="358775" cy="358775"/>
            <a:chOff x="1565" y="2321"/>
            <a:chExt cx="226" cy="226"/>
          </a:xfrm>
        </p:grpSpPr>
        <p:sp>
          <p:nvSpPr>
            <p:cNvPr id="183336" name="Oval 13"/>
            <p:cNvSpPr>
              <a:spLocks noChangeArrowheads="1"/>
            </p:cNvSpPr>
            <p:nvPr/>
          </p:nvSpPr>
          <p:spPr bwMode="auto">
            <a:xfrm>
              <a:off x="1565" y="2321"/>
              <a:ext cx="227" cy="227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37" name="Oval 14"/>
            <p:cNvSpPr>
              <a:spLocks noChangeArrowheads="1"/>
            </p:cNvSpPr>
            <p:nvPr/>
          </p:nvSpPr>
          <p:spPr bwMode="auto">
            <a:xfrm>
              <a:off x="1575" y="2340"/>
              <a:ext cx="141" cy="142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3307" name="Group 15"/>
          <p:cNvGrpSpPr>
            <a:grpSpLocks/>
          </p:cNvGrpSpPr>
          <p:nvPr/>
        </p:nvGrpSpPr>
        <p:grpSpPr bwMode="auto">
          <a:xfrm>
            <a:off x="3348038" y="5227638"/>
            <a:ext cx="358775" cy="358775"/>
            <a:chOff x="2109" y="3293"/>
            <a:chExt cx="226" cy="226"/>
          </a:xfrm>
        </p:grpSpPr>
        <p:sp>
          <p:nvSpPr>
            <p:cNvPr id="183334" name="Oval 16"/>
            <p:cNvSpPr>
              <a:spLocks noChangeArrowheads="1"/>
            </p:cNvSpPr>
            <p:nvPr/>
          </p:nvSpPr>
          <p:spPr bwMode="auto">
            <a:xfrm>
              <a:off x="2109" y="3293"/>
              <a:ext cx="227" cy="227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35" name="Oval 17"/>
            <p:cNvSpPr>
              <a:spLocks noChangeArrowheads="1"/>
            </p:cNvSpPr>
            <p:nvPr/>
          </p:nvSpPr>
          <p:spPr bwMode="auto">
            <a:xfrm>
              <a:off x="2119" y="3312"/>
              <a:ext cx="141" cy="142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3308" name="Group 18"/>
          <p:cNvGrpSpPr>
            <a:grpSpLocks/>
          </p:cNvGrpSpPr>
          <p:nvPr/>
        </p:nvGrpSpPr>
        <p:grpSpPr bwMode="auto">
          <a:xfrm>
            <a:off x="5278438" y="2008188"/>
            <a:ext cx="358775" cy="358775"/>
            <a:chOff x="3325" y="1265"/>
            <a:chExt cx="226" cy="226"/>
          </a:xfrm>
        </p:grpSpPr>
        <p:sp>
          <p:nvSpPr>
            <p:cNvPr id="183332" name="Oval 19"/>
            <p:cNvSpPr>
              <a:spLocks noChangeArrowheads="1"/>
            </p:cNvSpPr>
            <p:nvPr/>
          </p:nvSpPr>
          <p:spPr bwMode="auto">
            <a:xfrm>
              <a:off x="3325" y="1265"/>
              <a:ext cx="227" cy="227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33" name="Oval 20"/>
            <p:cNvSpPr>
              <a:spLocks noChangeArrowheads="1"/>
            </p:cNvSpPr>
            <p:nvPr/>
          </p:nvSpPr>
          <p:spPr bwMode="auto">
            <a:xfrm>
              <a:off x="3335" y="1284"/>
              <a:ext cx="141" cy="142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3309" name="Group 21"/>
          <p:cNvGrpSpPr>
            <a:grpSpLocks/>
          </p:cNvGrpSpPr>
          <p:nvPr/>
        </p:nvGrpSpPr>
        <p:grpSpPr bwMode="auto">
          <a:xfrm>
            <a:off x="6227763" y="3684588"/>
            <a:ext cx="358775" cy="358775"/>
            <a:chOff x="3923" y="2321"/>
            <a:chExt cx="226" cy="226"/>
          </a:xfrm>
        </p:grpSpPr>
        <p:sp>
          <p:nvSpPr>
            <p:cNvPr id="183330" name="Oval 22"/>
            <p:cNvSpPr>
              <a:spLocks noChangeArrowheads="1"/>
            </p:cNvSpPr>
            <p:nvPr/>
          </p:nvSpPr>
          <p:spPr bwMode="auto">
            <a:xfrm>
              <a:off x="3923" y="2321"/>
              <a:ext cx="227" cy="227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31" name="Oval 23"/>
            <p:cNvSpPr>
              <a:spLocks noChangeArrowheads="1"/>
            </p:cNvSpPr>
            <p:nvPr/>
          </p:nvSpPr>
          <p:spPr bwMode="auto">
            <a:xfrm>
              <a:off x="3933" y="2340"/>
              <a:ext cx="141" cy="142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3310" name="Group 24"/>
          <p:cNvGrpSpPr>
            <a:grpSpLocks/>
          </p:cNvGrpSpPr>
          <p:nvPr/>
        </p:nvGrpSpPr>
        <p:grpSpPr bwMode="auto">
          <a:xfrm>
            <a:off x="5334000" y="5284788"/>
            <a:ext cx="358775" cy="358775"/>
            <a:chOff x="3360" y="3329"/>
            <a:chExt cx="226" cy="226"/>
          </a:xfrm>
        </p:grpSpPr>
        <p:sp>
          <p:nvSpPr>
            <p:cNvPr id="183328" name="Oval 25"/>
            <p:cNvSpPr>
              <a:spLocks noChangeArrowheads="1"/>
            </p:cNvSpPr>
            <p:nvPr/>
          </p:nvSpPr>
          <p:spPr bwMode="auto">
            <a:xfrm>
              <a:off x="3360" y="3329"/>
              <a:ext cx="227" cy="227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29" name="Oval 26"/>
            <p:cNvSpPr>
              <a:spLocks noChangeArrowheads="1"/>
            </p:cNvSpPr>
            <p:nvPr/>
          </p:nvSpPr>
          <p:spPr bwMode="auto">
            <a:xfrm>
              <a:off x="3370" y="3348"/>
              <a:ext cx="141" cy="142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3311" name="Oval 27"/>
          <p:cNvSpPr>
            <a:spLocks noChangeArrowheads="1"/>
          </p:cNvSpPr>
          <p:nvPr/>
        </p:nvSpPr>
        <p:spPr bwMode="auto">
          <a:xfrm>
            <a:off x="3624263" y="2922588"/>
            <a:ext cx="1944687" cy="1944687"/>
          </a:xfrm>
          <a:prstGeom prst="ellipse">
            <a:avLst/>
          </a:prstGeom>
          <a:gradFill rotWithShape="0">
            <a:gsLst>
              <a:gs pos="0">
                <a:srgbClr val="FEFEFE"/>
              </a:gs>
              <a:gs pos="50000">
                <a:srgbClr val="8A52C8"/>
              </a:gs>
              <a:gs pos="100000">
                <a:srgbClr val="FEFEFE"/>
              </a:gs>
            </a:gsLst>
            <a:lin ang="135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312" name="Oval 28"/>
          <p:cNvSpPr>
            <a:spLocks noChangeArrowheads="1"/>
          </p:cNvSpPr>
          <p:nvPr/>
        </p:nvSpPr>
        <p:spPr bwMode="auto">
          <a:xfrm>
            <a:off x="3629025" y="2928938"/>
            <a:ext cx="1944688" cy="1944687"/>
          </a:xfrm>
          <a:prstGeom prst="ellipse">
            <a:avLst/>
          </a:prstGeom>
          <a:gradFill rotWithShape="0">
            <a:gsLst>
              <a:gs pos="0">
                <a:srgbClr val="3F255C"/>
              </a:gs>
              <a:gs pos="100000">
                <a:srgbClr val="8A52C8">
                  <a:alpha val="31998"/>
                </a:srgbClr>
              </a:gs>
            </a:gsLst>
            <a:lin ang="135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313" name="Oval 29"/>
          <p:cNvSpPr>
            <a:spLocks noChangeArrowheads="1"/>
          </p:cNvSpPr>
          <p:nvPr/>
        </p:nvSpPr>
        <p:spPr bwMode="auto">
          <a:xfrm>
            <a:off x="3751263" y="3049588"/>
            <a:ext cx="1690687" cy="1690687"/>
          </a:xfrm>
          <a:prstGeom prst="ellipse">
            <a:avLst/>
          </a:prstGeom>
          <a:gradFill rotWithShape="0">
            <a:gsLst>
              <a:gs pos="0">
                <a:srgbClr val="4A2C6B"/>
              </a:gs>
              <a:gs pos="50000">
                <a:srgbClr val="8A52C8"/>
              </a:gs>
              <a:gs pos="100000">
                <a:srgbClr val="4A2C6B"/>
              </a:gs>
            </a:gsLst>
            <a:lin ang="81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314" name="Oval 30"/>
          <p:cNvSpPr>
            <a:spLocks noChangeArrowheads="1"/>
          </p:cNvSpPr>
          <p:nvPr/>
        </p:nvSpPr>
        <p:spPr bwMode="auto">
          <a:xfrm>
            <a:off x="3733800" y="3022600"/>
            <a:ext cx="1690688" cy="1690688"/>
          </a:xfrm>
          <a:prstGeom prst="ellipse">
            <a:avLst/>
          </a:prstGeom>
          <a:gradFill rotWithShape="0">
            <a:gsLst>
              <a:gs pos="0">
                <a:srgbClr val="8A52C8"/>
              </a:gs>
              <a:gs pos="100000">
                <a:srgbClr val="57337E"/>
              </a:gs>
            </a:gsLst>
            <a:lin ang="135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83315" name="Group 31"/>
          <p:cNvGrpSpPr>
            <a:grpSpLocks/>
          </p:cNvGrpSpPr>
          <p:nvPr/>
        </p:nvGrpSpPr>
        <p:grpSpPr bwMode="auto">
          <a:xfrm>
            <a:off x="3835400" y="3133725"/>
            <a:ext cx="1520825" cy="1520825"/>
            <a:chOff x="2416" y="1974"/>
            <a:chExt cx="958" cy="958"/>
          </a:xfrm>
        </p:grpSpPr>
        <p:sp>
          <p:nvSpPr>
            <p:cNvPr id="183323" name="Oval 32"/>
            <p:cNvSpPr>
              <a:spLocks noChangeArrowheads="1"/>
            </p:cNvSpPr>
            <p:nvPr/>
          </p:nvSpPr>
          <p:spPr bwMode="auto">
            <a:xfrm>
              <a:off x="2416" y="1974"/>
              <a:ext cx="959" cy="959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24" name="Oval 33"/>
            <p:cNvSpPr>
              <a:spLocks noChangeArrowheads="1"/>
            </p:cNvSpPr>
            <p:nvPr/>
          </p:nvSpPr>
          <p:spPr bwMode="auto">
            <a:xfrm>
              <a:off x="2430" y="1986"/>
              <a:ext cx="927" cy="928"/>
            </a:xfrm>
            <a:prstGeom prst="ellipse">
              <a:avLst/>
            </a:prstGeom>
            <a:gradFill rotWithShape="0">
              <a:gsLst>
                <a:gs pos="0">
                  <a:srgbClr val="626768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25" name="Oval 34"/>
            <p:cNvSpPr>
              <a:spLocks noChangeArrowheads="1"/>
            </p:cNvSpPr>
            <p:nvPr/>
          </p:nvSpPr>
          <p:spPr bwMode="auto">
            <a:xfrm>
              <a:off x="2441" y="1992"/>
              <a:ext cx="906" cy="904"/>
            </a:xfrm>
            <a:prstGeom prst="ellipse">
              <a:avLst/>
            </a:prstGeom>
            <a:gradFill rotWithShape="0">
              <a:gsLst>
                <a:gs pos="0">
                  <a:srgbClr val="D6E1E2"/>
                </a:gs>
                <a:gs pos="100000">
                  <a:srgbClr val="EFF3F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26" name="Oval 35"/>
            <p:cNvSpPr>
              <a:spLocks noChangeArrowheads="1"/>
            </p:cNvSpPr>
            <p:nvPr/>
          </p:nvSpPr>
          <p:spPr bwMode="auto">
            <a:xfrm>
              <a:off x="2451" y="2001"/>
              <a:ext cx="861" cy="845"/>
            </a:xfrm>
            <a:prstGeom prst="ellipse">
              <a:avLst/>
            </a:prstGeom>
            <a:gradFill rotWithShape="0">
              <a:gsLst>
                <a:gs pos="0">
                  <a:srgbClr val="A8B1B2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27" name="Oval 36"/>
            <p:cNvSpPr>
              <a:spLocks noChangeArrowheads="1"/>
            </p:cNvSpPr>
            <p:nvPr/>
          </p:nvSpPr>
          <p:spPr bwMode="auto">
            <a:xfrm>
              <a:off x="2502" y="2024"/>
              <a:ext cx="765" cy="687"/>
            </a:xfrm>
            <a:prstGeom prst="ellipse">
              <a:avLst/>
            </a:prstGeom>
            <a:gradFill rotWithShape="0">
              <a:gsLst>
                <a:gs pos="0">
                  <a:srgbClr val="FEFEFE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defTabSz="449263">
                <a:buClr>
                  <a:srgbClr val="FFFFFF"/>
                </a:buClr>
                <a:buSzPct val="100000"/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3316" name="Text Box 37"/>
          <p:cNvSpPr txBox="1">
            <a:spLocks noChangeArrowheads="1"/>
          </p:cNvSpPr>
          <p:nvPr/>
        </p:nvSpPr>
        <p:spPr bwMode="auto">
          <a:xfrm>
            <a:off x="4054475" y="3622675"/>
            <a:ext cx="1073150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2800">
                <a:solidFill>
                  <a:srgbClr val="000000"/>
                </a:solidFill>
              </a:rPr>
              <a:t>Title</a:t>
            </a:r>
          </a:p>
        </p:txBody>
      </p:sp>
      <p:sp>
        <p:nvSpPr>
          <p:cNvPr id="183317" name="Text Box 38"/>
          <p:cNvSpPr txBox="1">
            <a:spLocks noChangeArrowheads="1"/>
          </p:cNvSpPr>
          <p:nvPr/>
        </p:nvSpPr>
        <p:spPr bwMode="auto">
          <a:xfrm>
            <a:off x="5702300" y="1955800"/>
            <a:ext cx="1508125" cy="336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eaLnBrk="0" hangingPunct="0">
              <a:buClr>
                <a:srgbClr val="FFFFFF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600">
                <a:solidFill>
                  <a:srgbClr val="FFFFFF"/>
                </a:solidFill>
              </a:rPr>
              <a:t>Add Your Text</a:t>
            </a:r>
          </a:p>
        </p:txBody>
      </p:sp>
      <p:sp>
        <p:nvSpPr>
          <p:cNvPr id="183318" name="Text Box 39"/>
          <p:cNvSpPr txBox="1">
            <a:spLocks noChangeArrowheads="1"/>
          </p:cNvSpPr>
          <p:nvPr/>
        </p:nvSpPr>
        <p:spPr bwMode="auto">
          <a:xfrm>
            <a:off x="1901825" y="1955800"/>
            <a:ext cx="1508125" cy="336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r" defTabSz="449263" eaLnBrk="0" hangingPunct="0">
              <a:buClr>
                <a:srgbClr val="FFFFFF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600">
                <a:solidFill>
                  <a:srgbClr val="FFFFFF"/>
                </a:solidFill>
              </a:rPr>
              <a:t>Add Your Text</a:t>
            </a:r>
          </a:p>
        </p:txBody>
      </p:sp>
      <p:sp>
        <p:nvSpPr>
          <p:cNvPr id="183319" name="Text Box 40"/>
          <p:cNvSpPr txBox="1">
            <a:spLocks noChangeArrowheads="1"/>
          </p:cNvSpPr>
          <p:nvPr/>
        </p:nvSpPr>
        <p:spPr bwMode="auto">
          <a:xfrm>
            <a:off x="6616700" y="3708400"/>
            <a:ext cx="1508125" cy="336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eaLnBrk="0" hangingPunct="0">
              <a:buClr>
                <a:srgbClr val="FFFFFF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600">
                <a:solidFill>
                  <a:srgbClr val="FFFFFF"/>
                </a:solidFill>
              </a:rPr>
              <a:t>Add Your Text</a:t>
            </a:r>
          </a:p>
        </p:txBody>
      </p:sp>
      <p:sp>
        <p:nvSpPr>
          <p:cNvPr id="183320" name="Text Box 41"/>
          <p:cNvSpPr txBox="1">
            <a:spLocks noChangeArrowheads="1"/>
          </p:cNvSpPr>
          <p:nvPr/>
        </p:nvSpPr>
        <p:spPr bwMode="auto">
          <a:xfrm>
            <a:off x="5702300" y="5308600"/>
            <a:ext cx="1508125" cy="336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eaLnBrk="0" hangingPunct="0">
              <a:buClr>
                <a:srgbClr val="FFFFFF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600">
                <a:solidFill>
                  <a:srgbClr val="FFFFFF"/>
                </a:solidFill>
              </a:rPr>
              <a:t>Add Your Text</a:t>
            </a:r>
          </a:p>
        </p:txBody>
      </p:sp>
      <p:sp>
        <p:nvSpPr>
          <p:cNvPr id="183321" name="Text Box 42"/>
          <p:cNvSpPr txBox="1">
            <a:spLocks noChangeArrowheads="1"/>
          </p:cNvSpPr>
          <p:nvPr/>
        </p:nvSpPr>
        <p:spPr bwMode="auto">
          <a:xfrm>
            <a:off x="987425" y="3708400"/>
            <a:ext cx="1508125" cy="336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r" defTabSz="449263" eaLnBrk="0" hangingPunct="0">
              <a:buClr>
                <a:srgbClr val="FFFFFF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600">
                <a:solidFill>
                  <a:srgbClr val="FFFFFF"/>
                </a:solidFill>
              </a:rPr>
              <a:t>Add Your Text</a:t>
            </a:r>
          </a:p>
        </p:txBody>
      </p:sp>
      <p:sp>
        <p:nvSpPr>
          <p:cNvPr id="183322" name="Text Box 43"/>
          <p:cNvSpPr txBox="1">
            <a:spLocks noChangeArrowheads="1"/>
          </p:cNvSpPr>
          <p:nvPr/>
        </p:nvSpPr>
        <p:spPr bwMode="auto">
          <a:xfrm>
            <a:off x="1825625" y="5246688"/>
            <a:ext cx="1508125" cy="336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r" defTabSz="449263" eaLnBrk="0" hangingPunct="0">
              <a:buClr>
                <a:srgbClr val="FFFFFF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600">
                <a:solidFill>
                  <a:srgbClr val="FFFFFF"/>
                </a:solidFill>
              </a:rPr>
              <a:t>Add Your Text</a:t>
            </a: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184323" name="Rectangle 3"/>
          <p:cNvSpPr>
            <a:spLocks noChangeArrowheads="1"/>
          </p:cNvSpPr>
          <p:nvPr/>
        </p:nvSpPr>
        <p:spPr bwMode="gray">
          <a:xfrm>
            <a:off x="3733800" y="3465513"/>
            <a:ext cx="1743075" cy="1163637"/>
          </a:xfrm>
          <a:prstGeom prst="rect">
            <a:avLst/>
          </a:prstGeom>
          <a:solidFill>
            <a:schemeClr val="folHlink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588" name="AutoShape 4"/>
          <p:cNvSpPr>
            <a:spLocks noChangeArrowheads="1"/>
          </p:cNvSpPr>
          <p:nvPr/>
        </p:nvSpPr>
        <p:spPr bwMode="gray">
          <a:xfrm>
            <a:off x="2325688" y="2422525"/>
            <a:ext cx="4538662" cy="1001713"/>
          </a:xfrm>
          <a:custGeom>
            <a:avLst/>
            <a:gdLst>
              <a:gd name="G0" fmla="+- 6528 0 0"/>
              <a:gd name="G1" fmla="+- 21600 0 6528"/>
              <a:gd name="G2" fmla="*/ 6528 1 2"/>
              <a:gd name="G3" fmla="+- 21600 0 G2"/>
              <a:gd name="G4" fmla="+/ 6528 21600 2"/>
              <a:gd name="G5" fmla="+/ G1 0 2"/>
              <a:gd name="G6" fmla="*/ 21600 21600 6528"/>
              <a:gd name="G7" fmla="*/ G6 1 2"/>
              <a:gd name="G8" fmla="+- 21600 0 G7"/>
              <a:gd name="G9" fmla="*/ 21600 1 2"/>
              <a:gd name="G10" fmla="+- 6528 0 G9"/>
              <a:gd name="G11" fmla="?: G10 G8 0"/>
              <a:gd name="G12" fmla="?: G10 G7 21600"/>
              <a:gd name="T0" fmla="*/ 18336 w 21600"/>
              <a:gd name="T1" fmla="*/ 10800 h 21600"/>
              <a:gd name="T2" fmla="*/ 10800 w 21600"/>
              <a:gd name="T3" fmla="*/ 21600 h 21600"/>
              <a:gd name="T4" fmla="*/ 3264 w 21600"/>
              <a:gd name="T5" fmla="*/ 10800 h 21600"/>
              <a:gd name="T6" fmla="*/ 10800 w 21600"/>
              <a:gd name="T7" fmla="*/ 0 h 21600"/>
              <a:gd name="T8" fmla="*/ 5064 w 21600"/>
              <a:gd name="T9" fmla="*/ 5064 h 21600"/>
              <a:gd name="T10" fmla="*/ 16536 w 21600"/>
              <a:gd name="T11" fmla="*/ 1653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6528" y="21600"/>
                </a:lnTo>
                <a:lnTo>
                  <a:pt x="1507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63922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7589" name="Freeform 5"/>
          <p:cNvSpPr>
            <a:spLocks/>
          </p:cNvSpPr>
          <p:nvPr/>
        </p:nvSpPr>
        <p:spPr bwMode="gray">
          <a:xfrm>
            <a:off x="5507038" y="2422525"/>
            <a:ext cx="1430337" cy="2216150"/>
          </a:xfrm>
          <a:custGeom>
            <a:avLst/>
            <a:gdLst/>
            <a:ahLst/>
            <a:cxnLst>
              <a:cxn ang="0">
                <a:pos x="0" y="657"/>
              </a:cxn>
              <a:cxn ang="0">
                <a:pos x="0" y="1389"/>
              </a:cxn>
              <a:cxn ang="0">
                <a:pos x="901" y="1389"/>
              </a:cxn>
              <a:cxn ang="0">
                <a:pos x="901" y="0"/>
              </a:cxn>
              <a:cxn ang="0">
                <a:pos x="0" y="657"/>
              </a:cxn>
            </a:cxnLst>
            <a:rect l="0" t="0" r="r" b="b"/>
            <a:pathLst>
              <a:path w="901" h="1389">
                <a:moveTo>
                  <a:pt x="0" y="657"/>
                </a:moveTo>
                <a:lnTo>
                  <a:pt x="0" y="1389"/>
                </a:lnTo>
                <a:lnTo>
                  <a:pt x="901" y="1389"/>
                </a:lnTo>
                <a:lnTo>
                  <a:pt x="901" y="0"/>
                </a:lnTo>
                <a:lnTo>
                  <a:pt x="0" y="657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7590" name="Freeform 6"/>
          <p:cNvSpPr>
            <a:spLocks/>
          </p:cNvSpPr>
          <p:nvPr/>
        </p:nvSpPr>
        <p:spPr bwMode="gray">
          <a:xfrm flipH="1">
            <a:off x="2262188" y="2424113"/>
            <a:ext cx="1430337" cy="2205037"/>
          </a:xfrm>
          <a:custGeom>
            <a:avLst/>
            <a:gdLst/>
            <a:ahLst/>
            <a:cxnLst>
              <a:cxn ang="0">
                <a:pos x="0" y="657"/>
              </a:cxn>
              <a:cxn ang="0">
                <a:pos x="0" y="1389"/>
              </a:cxn>
              <a:cxn ang="0">
                <a:pos x="901" y="1389"/>
              </a:cxn>
              <a:cxn ang="0">
                <a:pos x="901" y="0"/>
              </a:cxn>
              <a:cxn ang="0">
                <a:pos x="0" y="657"/>
              </a:cxn>
            </a:cxnLst>
            <a:rect l="0" t="0" r="r" b="b"/>
            <a:pathLst>
              <a:path w="901" h="1389">
                <a:moveTo>
                  <a:pt x="0" y="657"/>
                </a:moveTo>
                <a:lnTo>
                  <a:pt x="0" y="1389"/>
                </a:lnTo>
                <a:lnTo>
                  <a:pt x="901" y="1389"/>
                </a:lnTo>
                <a:lnTo>
                  <a:pt x="901" y="0"/>
                </a:lnTo>
                <a:lnTo>
                  <a:pt x="0" y="657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84327" name="Rectangle 7"/>
          <p:cNvSpPr>
            <a:spLocks noChangeArrowheads="1"/>
          </p:cNvSpPr>
          <p:nvPr/>
        </p:nvSpPr>
        <p:spPr bwMode="gray">
          <a:xfrm>
            <a:off x="2247900" y="4668838"/>
            <a:ext cx="4691063" cy="12890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28" name="Rectangle 8"/>
          <p:cNvSpPr>
            <a:spLocks noChangeArrowheads="1"/>
          </p:cNvSpPr>
          <p:nvPr/>
        </p:nvSpPr>
        <p:spPr bwMode="gray">
          <a:xfrm>
            <a:off x="3832225" y="2771775"/>
            <a:ext cx="14922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</a:rPr>
              <a:t> </a:t>
            </a:r>
            <a:r>
              <a:rPr lang="en-US" altLang="zh-CN" b="1">
                <a:solidFill>
                  <a:srgbClr val="FFFFFF"/>
                </a:solidFill>
              </a:rPr>
              <a:t>Positioning</a:t>
            </a:r>
          </a:p>
        </p:txBody>
      </p:sp>
      <p:sp>
        <p:nvSpPr>
          <p:cNvPr id="184329" name="Rectangle 9"/>
          <p:cNvSpPr>
            <a:spLocks noChangeArrowheads="1"/>
          </p:cNvSpPr>
          <p:nvPr/>
        </p:nvSpPr>
        <p:spPr bwMode="gray">
          <a:xfrm>
            <a:off x="2360613" y="3811588"/>
            <a:ext cx="12382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</a:rPr>
              <a:t> </a:t>
            </a:r>
            <a:r>
              <a:rPr lang="en-US" altLang="zh-CN" b="1">
                <a:solidFill>
                  <a:srgbClr val="FFFFFF"/>
                </a:solidFill>
              </a:rPr>
              <a:t>Products</a:t>
            </a:r>
          </a:p>
        </p:txBody>
      </p:sp>
      <p:sp>
        <p:nvSpPr>
          <p:cNvPr id="184330" name="Rectangle 10"/>
          <p:cNvSpPr>
            <a:spLocks noChangeArrowheads="1"/>
          </p:cNvSpPr>
          <p:nvPr/>
        </p:nvSpPr>
        <p:spPr bwMode="gray">
          <a:xfrm>
            <a:off x="5572125" y="3841750"/>
            <a:ext cx="1289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</a:rPr>
              <a:t> </a:t>
            </a:r>
            <a:r>
              <a:rPr lang="en-US" altLang="zh-CN" b="1">
                <a:solidFill>
                  <a:srgbClr val="FFFFFF"/>
                </a:solidFill>
              </a:rPr>
              <a:t>Targeting</a:t>
            </a:r>
          </a:p>
        </p:txBody>
      </p:sp>
      <p:sp>
        <p:nvSpPr>
          <p:cNvPr id="184331" name="Rectangle 11"/>
          <p:cNvSpPr>
            <a:spLocks noChangeArrowheads="1"/>
          </p:cNvSpPr>
          <p:nvPr/>
        </p:nvSpPr>
        <p:spPr bwMode="gray">
          <a:xfrm>
            <a:off x="3870325" y="3727450"/>
            <a:ext cx="14541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Marketing Plan</a:t>
            </a:r>
          </a:p>
        </p:txBody>
      </p:sp>
      <p:sp>
        <p:nvSpPr>
          <p:cNvPr id="184332" name="Rectangle 12"/>
          <p:cNvSpPr>
            <a:spLocks noChangeArrowheads="1"/>
          </p:cNvSpPr>
          <p:nvPr/>
        </p:nvSpPr>
        <p:spPr bwMode="gray">
          <a:xfrm>
            <a:off x="2400300" y="4803775"/>
            <a:ext cx="4378325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FFFFFF"/>
                </a:solidFill>
              </a:rPr>
              <a:t>ThemeGallery  is a Design Digital Content &amp; Contents mall developed by Guild Design Inc.</a:t>
            </a:r>
          </a:p>
        </p:txBody>
      </p:sp>
      <p:sp>
        <p:nvSpPr>
          <p:cNvPr id="184333" name="Text Box 13"/>
          <p:cNvSpPr txBox="1">
            <a:spLocks noChangeArrowheads="1"/>
          </p:cNvSpPr>
          <p:nvPr/>
        </p:nvSpPr>
        <p:spPr bwMode="gray">
          <a:xfrm>
            <a:off x="3221038" y="1633538"/>
            <a:ext cx="27336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</a:p>
        </p:txBody>
      </p:sp>
      <p:cxnSp>
        <p:nvCxnSpPr>
          <p:cNvPr id="184334" name="AutoShape 14"/>
          <p:cNvCxnSpPr>
            <a:cxnSpLocks noChangeShapeType="1"/>
            <a:endCxn id="67588" idx="3"/>
          </p:cNvCxnSpPr>
          <p:nvPr/>
        </p:nvCxnSpPr>
        <p:spPr bwMode="gray">
          <a:xfrm rot="10800000" flipV="1">
            <a:off x="4595813" y="2028825"/>
            <a:ext cx="7937" cy="393700"/>
          </a:xfrm>
          <a:prstGeom prst="bentConnector2">
            <a:avLst/>
          </a:prstGeom>
          <a:noFill/>
          <a:ln w="19050">
            <a:solidFill>
              <a:srgbClr val="1C1C1C"/>
            </a:solidFill>
            <a:miter lim="800000"/>
            <a:headEnd/>
            <a:tailEnd/>
          </a:ln>
        </p:spPr>
      </p:cxnSp>
      <p:sp>
        <p:nvSpPr>
          <p:cNvPr id="184335" name="Line 15"/>
          <p:cNvSpPr>
            <a:spLocks noChangeShapeType="1"/>
          </p:cNvSpPr>
          <p:nvPr/>
        </p:nvSpPr>
        <p:spPr bwMode="gray">
          <a:xfrm flipH="1">
            <a:off x="1795463" y="3497263"/>
            <a:ext cx="4635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36" name="Line 16"/>
          <p:cNvSpPr>
            <a:spLocks noChangeShapeType="1"/>
          </p:cNvSpPr>
          <p:nvPr/>
        </p:nvSpPr>
        <p:spPr bwMode="gray">
          <a:xfrm flipH="1">
            <a:off x="6923088" y="3497263"/>
            <a:ext cx="4635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37" name="Text Box 17"/>
          <p:cNvSpPr txBox="1">
            <a:spLocks noChangeArrowheads="1"/>
          </p:cNvSpPr>
          <p:nvPr/>
        </p:nvSpPr>
        <p:spPr bwMode="gray">
          <a:xfrm>
            <a:off x="7432675" y="3235325"/>
            <a:ext cx="157162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Description of the contents</a:t>
            </a:r>
          </a:p>
        </p:txBody>
      </p:sp>
      <p:sp>
        <p:nvSpPr>
          <p:cNvPr id="184338" name="Text Box 18"/>
          <p:cNvSpPr txBox="1">
            <a:spLocks noChangeArrowheads="1"/>
          </p:cNvSpPr>
          <p:nvPr/>
        </p:nvSpPr>
        <p:spPr bwMode="gray">
          <a:xfrm>
            <a:off x="217488" y="3235325"/>
            <a:ext cx="157162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/>
              <a:t>Description of the contents</a:t>
            </a:r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ChangeArrowheads="1"/>
          </p:cNvSpPr>
          <p:nvPr/>
        </p:nvSpPr>
        <p:spPr bwMode="gray">
          <a:xfrm>
            <a:off x="0" y="966788"/>
            <a:ext cx="9144000" cy="5891212"/>
          </a:xfrm>
          <a:prstGeom prst="rect">
            <a:avLst/>
          </a:prstGeom>
          <a:solidFill>
            <a:srgbClr val="FFFFFF">
              <a:alpha val="25098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5347" name="Group 3"/>
          <p:cNvGrpSpPr>
            <a:grpSpLocks/>
          </p:cNvGrpSpPr>
          <p:nvPr/>
        </p:nvGrpSpPr>
        <p:grpSpPr bwMode="auto">
          <a:xfrm>
            <a:off x="781050" y="3983038"/>
            <a:ext cx="7551738" cy="1427162"/>
            <a:chOff x="664" y="1951"/>
            <a:chExt cx="4308" cy="2120"/>
          </a:xfrm>
        </p:grpSpPr>
        <p:sp>
          <p:nvSpPr>
            <p:cNvPr id="185366" name="Freeform 4"/>
            <p:cNvSpPr>
              <a:spLocks/>
            </p:cNvSpPr>
            <p:nvPr/>
          </p:nvSpPr>
          <p:spPr bwMode="gray">
            <a:xfrm>
              <a:off x="743" y="2045"/>
              <a:ext cx="1267" cy="1938"/>
            </a:xfrm>
            <a:custGeom>
              <a:avLst/>
              <a:gdLst>
                <a:gd name="T0" fmla="*/ 49 w 1692"/>
                <a:gd name="T1" fmla="*/ 109 h 2586"/>
                <a:gd name="T2" fmla="*/ 135 w 1692"/>
                <a:gd name="T3" fmla="*/ 88 h 2586"/>
                <a:gd name="T4" fmla="*/ 182 w 1692"/>
                <a:gd name="T5" fmla="*/ 101 h 2586"/>
                <a:gd name="T6" fmla="*/ 175 w 1692"/>
                <a:gd name="T7" fmla="*/ 187 h 2586"/>
                <a:gd name="T8" fmla="*/ 115 w 1692"/>
                <a:gd name="T9" fmla="*/ 245 h 2586"/>
                <a:gd name="T10" fmla="*/ 91 w 1692"/>
                <a:gd name="T11" fmla="*/ 301 h 2586"/>
                <a:gd name="T12" fmla="*/ 119 w 1692"/>
                <a:gd name="T13" fmla="*/ 405 h 2586"/>
                <a:gd name="T14" fmla="*/ 133 w 1692"/>
                <a:gd name="T15" fmla="*/ 404 h 2586"/>
                <a:gd name="T16" fmla="*/ 138 w 1692"/>
                <a:gd name="T17" fmla="*/ 381 h 2586"/>
                <a:gd name="T18" fmla="*/ 201 w 1692"/>
                <a:gd name="T19" fmla="*/ 486 h 2586"/>
                <a:gd name="T20" fmla="*/ 273 w 1692"/>
                <a:gd name="T21" fmla="*/ 505 h 2586"/>
                <a:gd name="T22" fmla="*/ 334 w 1692"/>
                <a:gd name="T23" fmla="*/ 568 h 2586"/>
                <a:gd name="T24" fmla="*/ 358 w 1692"/>
                <a:gd name="T25" fmla="*/ 599 h 2586"/>
                <a:gd name="T26" fmla="*/ 323 w 1692"/>
                <a:gd name="T27" fmla="*/ 677 h 2586"/>
                <a:gd name="T28" fmla="*/ 385 w 1692"/>
                <a:gd name="T29" fmla="*/ 749 h 2586"/>
                <a:gd name="T30" fmla="*/ 434 w 1692"/>
                <a:gd name="T31" fmla="*/ 851 h 2586"/>
                <a:gd name="T32" fmla="*/ 459 w 1692"/>
                <a:gd name="T33" fmla="*/ 972 h 2586"/>
                <a:gd name="T34" fmla="*/ 501 w 1692"/>
                <a:gd name="T35" fmla="*/ 1069 h 2586"/>
                <a:gd name="T36" fmla="*/ 537 w 1692"/>
                <a:gd name="T37" fmla="*/ 1061 h 2586"/>
                <a:gd name="T38" fmla="*/ 523 w 1692"/>
                <a:gd name="T39" fmla="*/ 1007 h 2586"/>
                <a:gd name="T40" fmla="*/ 541 w 1692"/>
                <a:gd name="T41" fmla="*/ 970 h 2586"/>
                <a:gd name="T42" fmla="*/ 574 w 1692"/>
                <a:gd name="T43" fmla="*/ 938 h 2586"/>
                <a:gd name="T44" fmla="*/ 608 w 1692"/>
                <a:gd name="T45" fmla="*/ 874 h 2586"/>
                <a:gd name="T46" fmla="*/ 658 w 1692"/>
                <a:gd name="T47" fmla="*/ 821 h 2586"/>
                <a:gd name="T48" fmla="*/ 681 w 1692"/>
                <a:gd name="T49" fmla="*/ 734 h 2586"/>
                <a:gd name="T50" fmla="*/ 651 w 1692"/>
                <a:gd name="T51" fmla="*/ 647 h 2586"/>
                <a:gd name="T52" fmla="*/ 577 w 1692"/>
                <a:gd name="T53" fmla="*/ 594 h 2586"/>
                <a:gd name="T54" fmla="*/ 464 w 1692"/>
                <a:gd name="T55" fmla="*/ 539 h 2586"/>
                <a:gd name="T56" fmla="*/ 409 w 1692"/>
                <a:gd name="T57" fmla="*/ 530 h 2586"/>
                <a:gd name="T58" fmla="*/ 380 w 1692"/>
                <a:gd name="T59" fmla="*/ 534 h 2586"/>
                <a:gd name="T60" fmla="*/ 334 w 1692"/>
                <a:gd name="T61" fmla="*/ 550 h 2586"/>
                <a:gd name="T62" fmla="*/ 318 w 1692"/>
                <a:gd name="T63" fmla="*/ 494 h 2586"/>
                <a:gd name="T64" fmla="*/ 309 w 1692"/>
                <a:gd name="T65" fmla="*/ 447 h 2586"/>
                <a:gd name="T66" fmla="*/ 265 w 1692"/>
                <a:gd name="T67" fmla="*/ 465 h 2586"/>
                <a:gd name="T68" fmla="*/ 238 w 1692"/>
                <a:gd name="T69" fmla="*/ 400 h 2586"/>
                <a:gd name="T70" fmla="*/ 311 w 1692"/>
                <a:gd name="T71" fmla="*/ 384 h 2586"/>
                <a:gd name="T72" fmla="*/ 354 w 1692"/>
                <a:gd name="T73" fmla="*/ 381 h 2586"/>
                <a:gd name="T74" fmla="*/ 376 w 1692"/>
                <a:gd name="T75" fmla="*/ 378 h 2586"/>
                <a:gd name="T76" fmla="*/ 444 w 1692"/>
                <a:gd name="T77" fmla="*/ 316 h 2586"/>
                <a:gd name="T78" fmla="*/ 497 w 1692"/>
                <a:gd name="T79" fmla="*/ 286 h 2586"/>
                <a:gd name="T80" fmla="*/ 537 w 1692"/>
                <a:gd name="T81" fmla="*/ 268 h 2586"/>
                <a:gd name="T82" fmla="*/ 562 w 1692"/>
                <a:gd name="T83" fmla="*/ 226 h 2586"/>
                <a:gd name="T84" fmla="*/ 541 w 1692"/>
                <a:gd name="T85" fmla="*/ 216 h 2586"/>
                <a:gd name="T86" fmla="*/ 641 w 1692"/>
                <a:gd name="T87" fmla="*/ 192 h 2586"/>
                <a:gd name="T88" fmla="*/ 591 w 1692"/>
                <a:gd name="T89" fmla="*/ 144 h 2586"/>
                <a:gd name="T90" fmla="*/ 557 w 1692"/>
                <a:gd name="T91" fmla="*/ 111 h 2586"/>
                <a:gd name="T92" fmla="*/ 513 w 1692"/>
                <a:gd name="T93" fmla="*/ 154 h 2586"/>
                <a:gd name="T94" fmla="*/ 466 w 1692"/>
                <a:gd name="T95" fmla="*/ 187 h 2586"/>
                <a:gd name="T96" fmla="*/ 429 w 1692"/>
                <a:gd name="T97" fmla="*/ 128 h 2586"/>
                <a:gd name="T98" fmla="*/ 509 w 1692"/>
                <a:gd name="T99" fmla="*/ 101 h 2586"/>
                <a:gd name="T100" fmla="*/ 532 w 1692"/>
                <a:gd name="T101" fmla="*/ 83 h 2586"/>
                <a:gd name="T102" fmla="*/ 557 w 1692"/>
                <a:gd name="T103" fmla="*/ 73 h 2586"/>
                <a:gd name="T104" fmla="*/ 540 w 1692"/>
                <a:gd name="T105" fmla="*/ 61 h 2586"/>
                <a:gd name="T106" fmla="*/ 530 w 1692"/>
                <a:gd name="T107" fmla="*/ 50 h 2586"/>
                <a:gd name="T108" fmla="*/ 505 w 1692"/>
                <a:gd name="T109" fmla="*/ 43 h 2586"/>
                <a:gd name="T110" fmla="*/ 464 w 1692"/>
                <a:gd name="T111" fmla="*/ 57 h 2586"/>
                <a:gd name="T112" fmla="*/ 398 w 1692"/>
                <a:gd name="T113" fmla="*/ 50 h 2586"/>
                <a:gd name="T114" fmla="*/ 231 w 1692"/>
                <a:gd name="T115" fmla="*/ 0 h 2586"/>
                <a:gd name="T116" fmla="*/ 145 w 1692"/>
                <a:gd name="T117" fmla="*/ 13 h 2586"/>
                <a:gd name="T118" fmla="*/ 121 w 1692"/>
                <a:gd name="T119" fmla="*/ 43 h 2586"/>
                <a:gd name="T120" fmla="*/ 54 w 1692"/>
                <a:gd name="T121" fmla="*/ 73 h 2586"/>
                <a:gd name="T122" fmla="*/ 54 w 1692"/>
                <a:gd name="T123" fmla="*/ 91 h 2586"/>
                <a:gd name="T124" fmla="*/ 1 w 1692"/>
                <a:gd name="T125" fmla="*/ 106 h 25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92"/>
                <a:gd name="T190" fmla="*/ 0 h 2586"/>
                <a:gd name="T191" fmla="*/ 1692 w 1692"/>
                <a:gd name="T192" fmla="*/ 2586 h 25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67" name="Freeform 5"/>
            <p:cNvSpPr>
              <a:spLocks/>
            </p:cNvSpPr>
            <p:nvPr/>
          </p:nvSpPr>
          <p:spPr bwMode="gray">
            <a:xfrm>
              <a:off x="703" y="2230"/>
              <a:ext cx="34" cy="28"/>
            </a:xfrm>
            <a:custGeom>
              <a:avLst/>
              <a:gdLst>
                <a:gd name="T0" fmla="*/ 7 w 46"/>
                <a:gd name="T1" fmla="*/ 1 h 38"/>
                <a:gd name="T2" fmla="*/ 0 w 46"/>
                <a:gd name="T3" fmla="*/ 9 h 38"/>
                <a:gd name="T4" fmla="*/ 9 w 46"/>
                <a:gd name="T5" fmla="*/ 15 h 38"/>
                <a:gd name="T6" fmla="*/ 18 w 46"/>
                <a:gd name="T7" fmla="*/ 10 h 38"/>
                <a:gd name="T8" fmla="*/ 12 w 46"/>
                <a:gd name="T9" fmla="*/ 0 h 38"/>
                <a:gd name="T10" fmla="*/ 7 w 46"/>
                <a:gd name="T11" fmla="*/ 1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38"/>
                <a:gd name="T20" fmla="*/ 46 w 46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68" name="Freeform 6"/>
            <p:cNvSpPr>
              <a:spLocks/>
            </p:cNvSpPr>
            <p:nvPr/>
          </p:nvSpPr>
          <p:spPr bwMode="gray">
            <a:xfrm>
              <a:off x="1010" y="2353"/>
              <a:ext cx="39" cy="32"/>
            </a:xfrm>
            <a:custGeom>
              <a:avLst/>
              <a:gdLst>
                <a:gd name="T0" fmla="*/ 5 w 52"/>
                <a:gd name="T1" fmla="*/ 0 h 44"/>
                <a:gd name="T2" fmla="*/ 11 w 52"/>
                <a:gd name="T3" fmla="*/ 17 h 44"/>
                <a:gd name="T4" fmla="*/ 18 w 52"/>
                <a:gd name="T5" fmla="*/ 17 h 44"/>
                <a:gd name="T6" fmla="*/ 17 w 52"/>
                <a:gd name="T7" fmla="*/ 7 h 44"/>
                <a:gd name="T8" fmla="*/ 11 w 52"/>
                <a:gd name="T9" fmla="*/ 1 h 44"/>
                <a:gd name="T10" fmla="*/ 5 w 52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44"/>
                <a:gd name="T20" fmla="*/ 52 w 52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69" name="Freeform 7"/>
            <p:cNvSpPr>
              <a:spLocks/>
            </p:cNvSpPr>
            <p:nvPr/>
          </p:nvSpPr>
          <p:spPr bwMode="gray">
            <a:xfrm>
              <a:off x="1792" y="2409"/>
              <a:ext cx="98" cy="74"/>
            </a:xfrm>
            <a:custGeom>
              <a:avLst/>
              <a:gdLst>
                <a:gd name="T0" fmla="*/ 41 w 131"/>
                <a:gd name="T1" fmla="*/ 0 h 98"/>
                <a:gd name="T2" fmla="*/ 33 w 131"/>
                <a:gd name="T3" fmla="*/ 4 h 98"/>
                <a:gd name="T4" fmla="*/ 22 w 131"/>
                <a:gd name="T5" fmla="*/ 11 h 98"/>
                <a:gd name="T6" fmla="*/ 16 w 131"/>
                <a:gd name="T7" fmla="*/ 17 h 98"/>
                <a:gd name="T8" fmla="*/ 9 w 131"/>
                <a:gd name="T9" fmla="*/ 22 h 98"/>
                <a:gd name="T10" fmla="*/ 26 w 131"/>
                <a:gd name="T11" fmla="*/ 35 h 98"/>
                <a:gd name="T12" fmla="*/ 33 w 131"/>
                <a:gd name="T13" fmla="*/ 41 h 98"/>
                <a:gd name="T14" fmla="*/ 36 w 131"/>
                <a:gd name="T15" fmla="*/ 39 h 98"/>
                <a:gd name="T16" fmla="*/ 37 w 131"/>
                <a:gd name="T17" fmla="*/ 37 h 98"/>
                <a:gd name="T18" fmla="*/ 41 w 131"/>
                <a:gd name="T19" fmla="*/ 42 h 98"/>
                <a:gd name="T20" fmla="*/ 52 w 131"/>
                <a:gd name="T21" fmla="*/ 37 h 98"/>
                <a:gd name="T22" fmla="*/ 55 w 131"/>
                <a:gd name="T23" fmla="*/ 32 h 98"/>
                <a:gd name="T24" fmla="*/ 43 w 131"/>
                <a:gd name="T25" fmla="*/ 17 h 98"/>
                <a:gd name="T26" fmla="*/ 48 w 131"/>
                <a:gd name="T27" fmla="*/ 11 h 98"/>
                <a:gd name="T28" fmla="*/ 46 w 131"/>
                <a:gd name="T29" fmla="*/ 2 h 98"/>
                <a:gd name="T30" fmla="*/ 41 w 131"/>
                <a:gd name="T31" fmla="*/ 0 h 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1"/>
                <a:gd name="T49" fmla="*/ 0 h 98"/>
                <a:gd name="T50" fmla="*/ 131 w 131"/>
                <a:gd name="T51" fmla="*/ 98 h 9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0" name="Freeform 8"/>
            <p:cNvSpPr>
              <a:spLocks/>
            </p:cNvSpPr>
            <p:nvPr/>
          </p:nvSpPr>
          <p:spPr bwMode="gray">
            <a:xfrm>
              <a:off x="1318" y="2793"/>
              <a:ext cx="158" cy="84"/>
            </a:xfrm>
            <a:custGeom>
              <a:avLst/>
              <a:gdLst>
                <a:gd name="T0" fmla="*/ 19 w 212"/>
                <a:gd name="T1" fmla="*/ 5 h 112"/>
                <a:gd name="T2" fmla="*/ 7 w 212"/>
                <a:gd name="T3" fmla="*/ 5 h 112"/>
                <a:gd name="T4" fmla="*/ 2 w 212"/>
                <a:gd name="T5" fmla="*/ 7 h 112"/>
                <a:gd name="T6" fmla="*/ 10 w 212"/>
                <a:gd name="T7" fmla="*/ 22 h 112"/>
                <a:gd name="T8" fmla="*/ 21 w 212"/>
                <a:gd name="T9" fmla="*/ 19 h 112"/>
                <a:gd name="T10" fmla="*/ 38 w 212"/>
                <a:gd name="T11" fmla="*/ 23 h 112"/>
                <a:gd name="T12" fmla="*/ 46 w 212"/>
                <a:gd name="T13" fmla="*/ 26 h 112"/>
                <a:gd name="T14" fmla="*/ 55 w 212"/>
                <a:gd name="T15" fmla="*/ 38 h 112"/>
                <a:gd name="T16" fmla="*/ 58 w 212"/>
                <a:gd name="T17" fmla="*/ 47 h 112"/>
                <a:gd name="T18" fmla="*/ 65 w 212"/>
                <a:gd name="T19" fmla="*/ 42 h 112"/>
                <a:gd name="T20" fmla="*/ 70 w 212"/>
                <a:gd name="T21" fmla="*/ 41 h 112"/>
                <a:gd name="T22" fmla="*/ 78 w 212"/>
                <a:gd name="T23" fmla="*/ 43 h 112"/>
                <a:gd name="T24" fmla="*/ 80 w 212"/>
                <a:gd name="T25" fmla="*/ 34 h 112"/>
                <a:gd name="T26" fmla="*/ 63 w 212"/>
                <a:gd name="T27" fmla="*/ 23 h 112"/>
                <a:gd name="T28" fmla="*/ 43 w 212"/>
                <a:gd name="T29" fmla="*/ 8 h 112"/>
                <a:gd name="T30" fmla="*/ 22 w 212"/>
                <a:gd name="T31" fmla="*/ 11 h 112"/>
                <a:gd name="T32" fmla="*/ 19 w 212"/>
                <a:gd name="T33" fmla="*/ 5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2"/>
                <a:gd name="T52" fmla="*/ 0 h 112"/>
                <a:gd name="T53" fmla="*/ 212 w 212"/>
                <a:gd name="T54" fmla="*/ 112 h 1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1" name="Freeform 9"/>
            <p:cNvSpPr>
              <a:spLocks/>
            </p:cNvSpPr>
            <p:nvPr/>
          </p:nvSpPr>
          <p:spPr bwMode="gray">
            <a:xfrm>
              <a:off x="1448" y="2857"/>
              <a:ext cx="99" cy="41"/>
            </a:xfrm>
            <a:custGeom>
              <a:avLst/>
              <a:gdLst>
                <a:gd name="T0" fmla="*/ 23 w 133"/>
                <a:gd name="T1" fmla="*/ 0 h 54"/>
                <a:gd name="T2" fmla="*/ 18 w 133"/>
                <a:gd name="T3" fmla="*/ 3 h 54"/>
                <a:gd name="T4" fmla="*/ 13 w 133"/>
                <a:gd name="T5" fmla="*/ 13 h 54"/>
                <a:gd name="T6" fmla="*/ 6 w 133"/>
                <a:gd name="T7" fmla="*/ 15 h 54"/>
                <a:gd name="T8" fmla="*/ 1 w 133"/>
                <a:gd name="T9" fmla="*/ 18 h 54"/>
                <a:gd name="T10" fmla="*/ 5 w 133"/>
                <a:gd name="T11" fmla="*/ 24 h 54"/>
                <a:gd name="T12" fmla="*/ 55 w 133"/>
                <a:gd name="T13" fmla="*/ 15 h 54"/>
                <a:gd name="T14" fmla="*/ 51 w 133"/>
                <a:gd name="T15" fmla="*/ 7 h 54"/>
                <a:gd name="T16" fmla="*/ 43 w 133"/>
                <a:gd name="T17" fmla="*/ 4 h 54"/>
                <a:gd name="T18" fmla="*/ 42 w 133"/>
                <a:gd name="T19" fmla="*/ 11 h 54"/>
                <a:gd name="T20" fmla="*/ 36 w 133"/>
                <a:gd name="T21" fmla="*/ 8 h 54"/>
                <a:gd name="T22" fmla="*/ 28 w 133"/>
                <a:gd name="T23" fmla="*/ 6 h 54"/>
                <a:gd name="T24" fmla="*/ 23 w 133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3"/>
                <a:gd name="T40" fmla="*/ 0 h 54"/>
                <a:gd name="T41" fmla="*/ 133 w 133"/>
                <a:gd name="T42" fmla="*/ 54 h 5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2" name="Freeform 10"/>
            <p:cNvSpPr>
              <a:spLocks/>
            </p:cNvSpPr>
            <p:nvPr/>
          </p:nvSpPr>
          <p:spPr bwMode="gray">
            <a:xfrm>
              <a:off x="1553" y="2883"/>
              <a:ext cx="38" cy="18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8 h 24"/>
                <a:gd name="T4" fmla="*/ 11 w 51"/>
                <a:gd name="T5" fmla="*/ 10 h 24"/>
                <a:gd name="T6" fmla="*/ 14 w 51"/>
                <a:gd name="T7" fmla="*/ 2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3" name="Freeform 11"/>
            <p:cNvSpPr>
              <a:spLocks/>
            </p:cNvSpPr>
            <p:nvPr/>
          </p:nvSpPr>
          <p:spPr bwMode="gray">
            <a:xfrm>
              <a:off x="1609" y="2886"/>
              <a:ext cx="12" cy="25"/>
            </a:xfrm>
            <a:custGeom>
              <a:avLst/>
              <a:gdLst>
                <a:gd name="T0" fmla="*/ 5 w 16"/>
                <a:gd name="T1" fmla="*/ 0 h 34"/>
                <a:gd name="T2" fmla="*/ 0 w 16"/>
                <a:gd name="T3" fmla="*/ 5 h 34"/>
                <a:gd name="T4" fmla="*/ 7 w 16"/>
                <a:gd name="T5" fmla="*/ 13 h 34"/>
                <a:gd name="T6" fmla="*/ 5 w 16"/>
                <a:gd name="T7" fmla="*/ 7 h 34"/>
                <a:gd name="T8" fmla="*/ 7 w 16"/>
                <a:gd name="T9" fmla="*/ 2 h 34"/>
                <a:gd name="T10" fmla="*/ 5 w 16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4"/>
                <a:gd name="T20" fmla="*/ 16 w 16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4" name="Freeform 12"/>
            <p:cNvSpPr>
              <a:spLocks/>
            </p:cNvSpPr>
            <p:nvPr/>
          </p:nvSpPr>
          <p:spPr bwMode="gray">
            <a:xfrm>
              <a:off x="1426" y="2040"/>
              <a:ext cx="180" cy="88"/>
            </a:xfrm>
            <a:custGeom>
              <a:avLst/>
              <a:gdLst>
                <a:gd name="T0" fmla="*/ 27 w 240"/>
                <a:gd name="T1" fmla="*/ 1 h 117"/>
                <a:gd name="T2" fmla="*/ 11 w 240"/>
                <a:gd name="T3" fmla="*/ 13 h 117"/>
                <a:gd name="T4" fmla="*/ 3 w 240"/>
                <a:gd name="T5" fmla="*/ 16 h 117"/>
                <a:gd name="T6" fmla="*/ 0 w 240"/>
                <a:gd name="T7" fmla="*/ 17 h 117"/>
                <a:gd name="T8" fmla="*/ 11 w 240"/>
                <a:gd name="T9" fmla="*/ 25 h 117"/>
                <a:gd name="T10" fmla="*/ 17 w 240"/>
                <a:gd name="T11" fmla="*/ 26 h 117"/>
                <a:gd name="T12" fmla="*/ 29 w 240"/>
                <a:gd name="T13" fmla="*/ 20 h 117"/>
                <a:gd name="T14" fmla="*/ 34 w 240"/>
                <a:gd name="T15" fmla="*/ 18 h 117"/>
                <a:gd name="T16" fmla="*/ 35 w 240"/>
                <a:gd name="T17" fmla="*/ 23 h 117"/>
                <a:gd name="T18" fmla="*/ 27 w 240"/>
                <a:gd name="T19" fmla="*/ 26 h 117"/>
                <a:gd name="T20" fmla="*/ 31 w 240"/>
                <a:gd name="T21" fmla="*/ 31 h 117"/>
                <a:gd name="T22" fmla="*/ 17 w 240"/>
                <a:gd name="T23" fmla="*/ 37 h 117"/>
                <a:gd name="T24" fmla="*/ 30 w 240"/>
                <a:gd name="T25" fmla="*/ 47 h 117"/>
                <a:gd name="T26" fmla="*/ 35 w 240"/>
                <a:gd name="T27" fmla="*/ 48 h 117"/>
                <a:gd name="T28" fmla="*/ 50 w 240"/>
                <a:gd name="T29" fmla="*/ 44 h 117"/>
                <a:gd name="T30" fmla="*/ 64 w 240"/>
                <a:gd name="T31" fmla="*/ 44 h 117"/>
                <a:gd name="T32" fmla="*/ 71 w 240"/>
                <a:gd name="T33" fmla="*/ 50 h 117"/>
                <a:gd name="T34" fmla="*/ 86 w 240"/>
                <a:gd name="T35" fmla="*/ 47 h 117"/>
                <a:gd name="T36" fmla="*/ 94 w 240"/>
                <a:gd name="T37" fmla="*/ 44 h 117"/>
                <a:gd name="T38" fmla="*/ 94 w 240"/>
                <a:gd name="T39" fmla="*/ 33 h 117"/>
                <a:gd name="T40" fmla="*/ 99 w 240"/>
                <a:gd name="T41" fmla="*/ 29 h 117"/>
                <a:gd name="T42" fmla="*/ 101 w 240"/>
                <a:gd name="T43" fmla="*/ 20 h 117"/>
                <a:gd name="T44" fmla="*/ 89 w 240"/>
                <a:gd name="T45" fmla="*/ 24 h 117"/>
                <a:gd name="T46" fmla="*/ 85 w 240"/>
                <a:gd name="T47" fmla="*/ 18 h 117"/>
                <a:gd name="T48" fmla="*/ 73 w 240"/>
                <a:gd name="T49" fmla="*/ 20 h 117"/>
                <a:gd name="T50" fmla="*/ 57 w 240"/>
                <a:gd name="T51" fmla="*/ 4 h 117"/>
                <a:gd name="T52" fmla="*/ 40 w 240"/>
                <a:gd name="T53" fmla="*/ 5 h 117"/>
                <a:gd name="T54" fmla="*/ 35 w 240"/>
                <a:gd name="T55" fmla="*/ 1 h 117"/>
                <a:gd name="T56" fmla="*/ 27 w 240"/>
                <a:gd name="T57" fmla="*/ 1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40"/>
                <a:gd name="T88" fmla="*/ 0 h 117"/>
                <a:gd name="T89" fmla="*/ 240 w 240"/>
                <a:gd name="T90" fmla="*/ 117 h 1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5" name="Freeform 13"/>
            <p:cNvSpPr>
              <a:spLocks/>
            </p:cNvSpPr>
            <p:nvPr/>
          </p:nvSpPr>
          <p:spPr bwMode="gray">
            <a:xfrm>
              <a:off x="1506" y="1999"/>
              <a:ext cx="146" cy="60"/>
            </a:xfrm>
            <a:custGeom>
              <a:avLst/>
              <a:gdLst>
                <a:gd name="T0" fmla="*/ 41 w 194"/>
                <a:gd name="T1" fmla="*/ 4 h 80"/>
                <a:gd name="T2" fmla="*/ 6 w 194"/>
                <a:gd name="T3" fmla="*/ 10 h 80"/>
                <a:gd name="T4" fmla="*/ 4 w 194"/>
                <a:gd name="T5" fmla="*/ 14 h 80"/>
                <a:gd name="T6" fmla="*/ 24 w 194"/>
                <a:gd name="T7" fmla="*/ 22 h 80"/>
                <a:gd name="T8" fmla="*/ 58 w 194"/>
                <a:gd name="T9" fmla="*/ 31 h 80"/>
                <a:gd name="T10" fmla="*/ 75 w 194"/>
                <a:gd name="T11" fmla="*/ 29 h 80"/>
                <a:gd name="T12" fmla="*/ 80 w 194"/>
                <a:gd name="T13" fmla="*/ 27 h 80"/>
                <a:gd name="T14" fmla="*/ 75 w 194"/>
                <a:gd name="T15" fmla="*/ 19 h 80"/>
                <a:gd name="T16" fmla="*/ 70 w 194"/>
                <a:gd name="T17" fmla="*/ 15 h 80"/>
                <a:gd name="T18" fmla="*/ 55 w 194"/>
                <a:gd name="T19" fmla="*/ 10 h 80"/>
                <a:gd name="T20" fmla="*/ 41 w 194"/>
                <a:gd name="T21" fmla="*/ 4 h 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4"/>
                <a:gd name="T34" fmla="*/ 0 h 80"/>
                <a:gd name="T35" fmla="*/ 194 w 194"/>
                <a:gd name="T36" fmla="*/ 80 h 8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6" name="Freeform 14"/>
            <p:cNvSpPr>
              <a:spLocks/>
            </p:cNvSpPr>
            <p:nvPr/>
          </p:nvSpPr>
          <p:spPr bwMode="gray">
            <a:xfrm>
              <a:off x="1711" y="2069"/>
              <a:ext cx="233" cy="190"/>
            </a:xfrm>
            <a:custGeom>
              <a:avLst/>
              <a:gdLst>
                <a:gd name="T0" fmla="*/ 29 w 310"/>
                <a:gd name="T1" fmla="*/ 4 h 254"/>
                <a:gd name="T2" fmla="*/ 22 w 310"/>
                <a:gd name="T3" fmla="*/ 10 h 254"/>
                <a:gd name="T4" fmla="*/ 9 w 310"/>
                <a:gd name="T5" fmla="*/ 16 h 254"/>
                <a:gd name="T6" fmla="*/ 23 w 310"/>
                <a:gd name="T7" fmla="*/ 32 h 254"/>
                <a:gd name="T8" fmla="*/ 33 w 310"/>
                <a:gd name="T9" fmla="*/ 36 h 254"/>
                <a:gd name="T10" fmla="*/ 44 w 310"/>
                <a:gd name="T11" fmla="*/ 41 h 254"/>
                <a:gd name="T12" fmla="*/ 53 w 310"/>
                <a:gd name="T13" fmla="*/ 36 h 254"/>
                <a:gd name="T14" fmla="*/ 60 w 310"/>
                <a:gd name="T15" fmla="*/ 43 h 254"/>
                <a:gd name="T16" fmla="*/ 63 w 310"/>
                <a:gd name="T17" fmla="*/ 53 h 254"/>
                <a:gd name="T18" fmla="*/ 49 w 310"/>
                <a:gd name="T19" fmla="*/ 64 h 254"/>
                <a:gd name="T20" fmla="*/ 38 w 310"/>
                <a:gd name="T21" fmla="*/ 72 h 254"/>
                <a:gd name="T22" fmla="*/ 29 w 310"/>
                <a:gd name="T23" fmla="*/ 70 h 254"/>
                <a:gd name="T24" fmla="*/ 24 w 310"/>
                <a:gd name="T25" fmla="*/ 69 h 254"/>
                <a:gd name="T26" fmla="*/ 18 w 310"/>
                <a:gd name="T27" fmla="*/ 79 h 254"/>
                <a:gd name="T28" fmla="*/ 17 w 310"/>
                <a:gd name="T29" fmla="*/ 83 h 254"/>
                <a:gd name="T30" fmla="*/ 31 w 310"/>
                <a:gd name="T31" fmla="*/ 85 h 254"/>
                <a:gd name="T32" fmla="*/ 40 w 310"/>
                <a:gd name="T33" fmla="*/ 85 h 254"/>
                <a:gd name="T34" fmla="*/ 49 w 310"/>
                <a:gd name="T35" fmla="*/ 96 h 254"/>
                <a:gd name="T36" fmla="*/ 53 w 310"/>
                <a:gd name="T37" fmla="*/ 99 h 254"/>
                <a:gd name="T38" fmla="*/ 59 w 310"/>
                <a:gd name="T39" fmla="*/ 100 h 254"/>
                <a:gd name="T40" fmla="*/ 66 w 310"/>
                <a:gd name="T41" fmla="*/ 105 h 254"/>
                <a:gd name="T42" fmla="*/ 77 w 310"/>
                <a:gd name="T43" fmla="*/ 99 h 254"/>
                <a:gd name="T44" fmla="*/ 86 w 310"/>
                <a:gd name="T45" fmla="*/ 99 h 254"/>
                <a:gd name="T46" fmla="*/ 97 w 310"/>
                <a:gd name="T47" fmla="*/ 89 h 254"/>
                <a:gd name="T48" fmla="*/ 95 w 310"/>
                <a:gd name="T49" fmla="*/ 77 h 254"/>
                <a:gd name="T50" fmla="*/ 92 w 310"/>
                <a:gd name="T51" fmla="*/ 72 h 254"/>
                <a:gd name="T52" fmla="*/ 99 w 310"/>
                <a:gd name="T53" fmla="*/ 70 h 254"/>
                <a:gd name="T54" fmla="*/ 104 w 310"/>
                <a:gd name="T55" fmla="*/ 76 h 254"/>
                <a:gd name="T56" fmla="*/ 105 w 310"/>
                <a:gd name="T57" fmla="*/ 82 h 254"/>
                <a:gd name="T58" fmla="*/ 110 w 310"/>
                <a:gd name="T59" fmla="*/ 81 h 254"/>
                <a:gd name="T60" fmla="*/ 129 w 310"/>
                <a:gd name="T61" fmla="*/ 70 h 254"/>
                <a:gd name="T62" fmla="*/ 124 w 310"/>
                <a:gd name="T63" fmla="*/ 61 h 254"/>
                <a:gd name="T64" fmla="*/ 110 w 310"/>
                <a:gd name="T65" fmla="*/ 52 h 254"/>
                <a:gd name="T66" fmla="*/ 113 w 310"/>
                <a:gd name="T67" fmla="*/ 45 h 254"/>
                <a:gd name="T68" fmla="*/ 117 w 310"/>
                <a:gd name="T69" fmla="*/ 43 h 254"/>
                <a:gd name="T70" fmla="*/ 107 w 310"/>
                <a:gd name="T71" fmla="*/ 26 h 254"/>
                <a:gd name="T72" fmla="*/ 99 w 310"/>
                <a:gd name="T73" fmla="*/ 25 h 254"/>
                <a:gd name="T74" fmla="*/ 94 w 310"/>
                <a:gd name="T75" fmla="*/ 23 h 254"/>
                <a:gd name="T76" fmla="*/ 85 w 310"/>
                <a:gd name="T77" fmla="*/ 14 h 254"/>
                <a:gd name="T78" fmla="*/ 66 w 310"/>
                <a:gd name="T79" fmla="*/ 19 h 254"/>
                <a:gd name="T80" fmla="*/ 71 w 310"/>
                <a:gd name="T81" fmla="*/ 10 h 254"/>
                <a:gd name="T82" fmla="*/ 59 w 310"/>
                <a:gd name="T83" fmla="*/ 7 h 254"/>
                <a:gd name="T84" fmla="*/ 50 w 310"/>
                <a:gd name="T85" fmla="*/ 7 h 254"/>
                <a:gd name="T86" fmla="*/ 29 w 310"/>
                <a:gd name="T87" fmla="*/ 4 h 2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10"/>
                <a:gd name="T133" fmla="*/ 0 h 254"/>
                <a:gd name="T134" fmla="*/ 310 w 310"/>
                <a:gd name="T135" fmla="*/ 254 h 25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7" name="Freeform 15"/>
            <p:cNvSpPr>
              <a:spLocks/>
            </p:cNvSpPr>
            <p:nvPr/>
          </p:nvSpPr>
          <p:spPr bwMode="gray">
            <a:xfrm>
              <a:off x="1709" y="1987"/>
              <a:ext cx="44" cy="37"/>
            </a:xfrm>
            <a:custGeom>
              <a:avLst/>
              <a:gdLst>
                <a:gd name="T0" fmla="*/ 10 w 59"/>
                <a:gd name="T1" fmla="*/ 0 h 50"/>
                <a:gd name="T2" fmla="*/ 0 w 59"/>
                <a:gd name="T3" fmla="*/ 4 h 50"/>
                <a:gd name="T4" fmla="*/ 12 w 59"/>
                <a:gd name="T5" fmla="*/ 16 h 50"/>
                <a:gd name="T6" fmla="*/ 20 w 59"/>
                <a:gd name="T7" fmla="*/ 20 h 50"/>
                <a:gd name="T8" fmla="*/ 24 w 59"/>
                <a:gd name="T9" fmla="*/ 12 h 50"/>
                <a:gd name="T10" fmla="*/ 19 w 59"/>
                <a:gd name="T11" fmla="*/ 3 h 50"/>
                <a:gd name="T12" fmla="*/ 10 w 59"/>
                <a:gd name="T13" fmla="*/ 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"/>
                <a:gd name="T22" fmla="*/ 0 h 50"/>
                <a:gd name="T23" fmla="*/ 59 w 59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8" name="Freeform 16"/>
            <p:cNvSpPr>
              <a:spLocks/>
            </p:cNvSpPr>
            <p:nvPr/>
          </p:nvSpPr>
          <p:spPr bwMode="gray">
            <a:xfrm>
              <a:off x="1625" y="2057"/>
              <a:ext cx="65" cy="42"/>
            </a:xfrm>
            <a:custGeom>
              <a:avLst/>
              <a:gdLst>
                <a:gd name="T0" fmla="*/ 19 w 86"/>
                <a:gd name="T1" fmla="*/ 3 h 57"/>
                <a:gd name="T2" fmla="*/ 11 w 86"/>
                <a:gd name="T3" fmla="*/ 10 h 57"/>
                <a:gd name="T4" fmla="*/ 2 w 86"/>
                <a:gd name="T5" fmla="*/ 11 h 57"/>
                <a:gd name="T6" fmla="*/ 7 w 86"/>
                <a:gd name="T7" fmla="*/ 23 h 57"/>
                <a:gd name="T8" fmla="*/ 32 w 86"/>
                <a:gd name="T9" fmla="*/ 14 h 57"/>
                <a:gd name="T10" fmla="*/ 37 w 86"/>
                <a:gd name="T11" fmla="*/ 7 h 57"/>
                <a:gd name="T12" fmla="*/ 24 w 86"/>
                <a:gd name="T13" fmla="*/ 3 h 57"/>
                <a:gd name="T14" fmla="*/ 19 w 86"/>
                <a:gd name="T15" fmla="*/ 3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"/>
                <a:gd name="T25" fmla="*/ 0 h 57"/>
                <a:gd name="T26" fmla="*/ 86 w 86"/>
                <a:gd name="T27" fmla="*/ 57 h 5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9" name="Freeform 17"/>
            <p:cNvSpPr>
              <a:spLocks/>
            </p:cNvSpPr>
            <p:nvPr/>
          </p:nvSpPr>
          <p:spPr bwMode="gray">
            <a:xfrm>
              <a:off x="1693" y="2065"/>
              <a:ext cx="54" cy="25"/>
            </a:xfrm>
            <a:custGeom>
              <a:avLst/>
              <a:gdLst>
                <a:gd name="T0" fmla="*/ 16 w 73"/>
                <a:gd name="T1" fmla="*/ 0 h 34"/>
                <a:gd name="T2" fmla="*/ 4 w 73"/>
                <a:gd name="T3" fmla="*/ 7 h 34"/>
                <a:gd name="T4" fmla="*/ 10 w 73"/>
                <a:gd name="T5" fmla="*/ 13 h 34"/>
                <a:gd name="T6" fmla="*/ 21 w 73"/>
                <a:gd name="T7" fmla="*/ 11 h 34"/>
                <a:gd name="T8" fmla="*/ 26 w 73"/>
                <a:gd name="T9" fmla="*/ 8 h 34"/>
                <a:gd name="T10" fmla="*/ 16 w 73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34"/>
                <a:gd name="T20" fmla="*/ 73 w 73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0" name="Freeform 18"/>
            <p:cNvSpPr>
              <a:spLocks/>
            </p:cNvSpPr>
            <p:nvPr/>
          </p:nvSpPr>
          <p:spPr bwMode="gray">
            <a:xfrm>
              <a:off x="1664" y="2029"/>
              <a:ext cx="64" cy="34"/>
            </a:xfrm>
            <a:custGeom>
              <a:avLst/>
              <a:gdLst>
                <a:gd name="T0" fmla="*/ 25 w 85"/>
                <a:gd name="T1" fmla="*/ 5 h 45"/>
                <a:gd name="T2" fmla="*/ 12 w 85"/>
                <a:gd name="T3" fmla="*/ 2 h 45"/>
                <a:gd name="T4" fmla="*/ 0 w 85"/>
                <a:gd name="T5" fmla="*/ 8 h 45"/>
                <a:gd name="T6" fmla="*/ 17 w 85"/>
                <a:gd name="T7" fmla="*/ 14 h 45"/>
                <a:gd name="T8" fmla="*/ 27 w 85"/>
                <a:gd name="T9" fmla="*/ 17 h 45"/>
                <a:gd name="T10" fmla="*/ 35 w 85"/>
                <a:gd name="T11" fmla="*/ 8 h 45"/>
                <a:gd name="T12" fmla="*/ 35 w 85"/>
                <a:gd name="T13" fmla="*/ 3 h 45"/>
                <a:gd name="T14" fmla="*/ 27 w 85"/>
                <a:gd name="T15" fmla="*/ 0 h 45"/>
                <a:gd name="T16" fmla="*/ 25 w 85"/>
                <a:gd name="T17" fmla="*/ 5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5"/>
                <a:gd name="T28" fmla="*/ 0 h 45"/>
                <a:gd name="T29" fmla="*/ 85 w 85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1" name="Freeform 19"/>
            <p:cNvSpPr>
              <a:spLocks/>
            </p:cNvSpPr>
            <p:nvPr/>
          </p:nvSpPr>
          <p:spPr bwMode="gray">
            <a:xfrm>
              <a:off x="1637" y="1997"/>
              <a:ext cx="44" cy="24"/>
            </a:xfrm>
            <a:custGeom>
              <a:avLst/>
              <a:gdLst>
                <a:gd name="T0" fmla="*/ 7 w 58"/>
                <a:gd name="T1" fmla="*/ 2 h 31"/>
                <a:gd name="T2" fmla="*/ 0 w 58"/>
                <a:gd name="T3" fmla="*/ 9 h 31"/>
                <a:gd name="T4" fmla="*/ 8 w 58"/>
                <a:gd name="T5" fmla="*/ 13 h 31"/>
                <a:gd name="T6" fmla="*/ 12 w 58"/>
                <a:gd name="T7" fmla="*/ 9 h 31"/>
                <a:gd name="T8" fmla="*/ 23 w 58"/>
                <a:gd name="T9" fmla="*/ 5 h 31"/>
                <a:gd name="T10" fmla="*/ 19 w 58"/>
                <a:gd name="T11" fmla="*/ 0 h 31"/>
                <a:gd name="T12" fmla="*/ 7 w 58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31"/>
                <a:gd name="T23" fmla="*/ 58 w 58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2" name="Freeform 20"/>
            <p:cNvSpPr>
              <a:spLocks/>
            </p:cNvSpPr>
            <p:nvPr/>
          </p:nvSpPr>
          <p:spPr bwMode="gray">
            <a:xfrm>
              <a:off x="1751" y="2000"/>
              <a:ext cx="114" cy="77"/>
            </a:xfrm>
            <a:custGeom>
              <a:avLst/>
              <a:gdLst>
                <a:gd name="T0" fmla="*/ 16 w 152"/>
                <a:gd name="T1" fmla="*/ 0 h 102"/>
                <a:gd name="T2" fmla="*/ 5 w 152"/>
                <a:gd name="T3" fmla="*/ 3 h 102"/>
                <a:gd name="T4" fmla="*/ 2 w 152"/>
                <a:gd name="T5" fmla="*/ 17 h 102"/>
                <a:gd name="T6" fmla="*/ 5 w 152"/>
                <a:gd name="T7" fmla="*/ 24 h 102"/>
                <a:gd name="T8" fmla="*/ 0 w 152"/>
                <a:gd name="T9" fmla="*/ 31 h 102"/>
                <a:gd name="T10" fmla="*/ 23 w 152"/>
                <a:gd name="T11" fmla="*/ 37 h 102"/>
                <a:gd name="T12" fmla="*/ 34 w 152"/>
                <a:gd name="T13" fmla="*/ 39 h 102"/>
                <a:gd name="T14" fmla="*/ 64 w 152"/>
                <a:gd name="T15" fmla="*/ 37 h 102"/>
                <a:gd name="T16" fmla="*/ 32 w 152"/>
                <a:gd name="T17" fmla="*/ 30 h 102"/>
                <a:gd name="T18" fmla="*/ 22 w 152"/>
                <a:gd name="T19" fmla="*/ 26 h 102"/>
                <a:gd name="T20" fmla="*/ 19 w 152"/>
                <a:gd name="T21" fmla="*/ 22 h 102"/>
                <a:gd name="T22" fmla="*/ 21 w 152"/>
                <a:gd name="T23" fmla="*/ 15 h 102"/>
                <a:gd name="T24" fmla="*/ 16 w 152"/>
                <a:gd name="T25" fmla="*/ 0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2"/>
                <a:gd name="T40" fmla="*/ 0 h 102"/>
                <a:gd name="T41" fmla="*/ 152 w 152"/>
                <a:gd name="T42" fmla="*/ 102 h 1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3" name="Freeform 21"/>
            <p:cNvSpPr>
              <a:spLocks/>
            </p:cNvSpPr>
            <p:nvPr/>
          </p:nvSpPr>
          <p:spPr bwMode="gray">
            <a:xfrm>
              <a:off x="664" y="2245"/>
              <a:ext cx="25" cy="15"/>
            </a:xfrm>
            <a:custGeom>
              <a:avLst/>
              <a:gdLst>
                <a:gd name="T0" fmla="*/ 13 w 34"/>
                <a:gd name="T1" fmla="*/ 0 h 20"/>
                <a:gd name="T2" fmla="*/ 10 w 34"/>
                <a:gd name="T3" fmla="*/ 8 h 20"/>
                <a:gd name="T4" fmla="*/ 1 w 34"/>
                <a:gd name="T5" fmla="*/ 8 h 20"/>
                <a:gd name="T6" fmla="*/ 1 w 34"/>
                <a:gd name="T7" fmla="*/ 2 h 20"/>
                <a:gd name="T8" fmla="*/ 13 w 34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20"/>
                <a:gd name="T17" fmla="*/ 34 w 34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4" name="Freeform 22"/>
            <p:cNvSpPr>
              <a:spLocks/>
            </p:cNvSpPr>
            <p:nvPr/>
          </p:nvSpPr>
          <p:spPr bwMode="gray">
            <a:xfrm>
              <a:off x="1421" y="2756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6 w 21"/>
                <a:gd name="T3" fmla="*/ 7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5" name="Freeform 23"/>
            <p:cNvSpPr>
              <a:spLocks/>
            </p:cNvSpPr>
            <p:nvPr/>
          </p:nvSpPr>
          <p:spPr bwMode="gray">
            <a:xfrm>
              <a:off x="1424" y="2781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6 w 21"/>
                <a:gd name="T3" fmla="*/ 7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6" name="Freeform 24"/>
            <p:cNvSpPr>
              <a:spLocks/>
            </p:cNvSpPr>
            <p:nvPr/>
          </p:nvSpPr>
          <p:spPr bwMode="gray">
            <a:xfrm>
              <a:off x="1628" y="2913"/>
              <a:ext cx="15" cy="12"/>
            </a:xfrm>
            <a:custGeom>
              <a:avLst/>
              <a:gdLst>
                <a:gd name="T0" fmla="*/ 1 w 21"/>
                <a:gd name="T1" fmla="*/ 0 h 16"/>
                <a:gd name="T2" fmla="*/ 4 w 21"/>
                <a:gd name="T3" fmla="*/ 7 h 16"/>
                <a:gd name="T4" fmla="*/ 1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7" name="Freeform 25"/>
            <p:cNvSpPr>
              <a:spLocks/>
            </p:cNvSpPr>
            <p:nvPr/>
          </p:nvSpPr>
          <p:spPr bwMode="gray">
            <a:xfrm>
              <a:off x="1752" y="2429"/>
              <a:ext cx="38" cy="18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8 h 24"/>
                <a:gd name="T4" fmla="*/ 11 w 51"/>
                <a:gd name="T5" fmla="*/ 10 h 24"/>
                <a:gd name="T6" fmla="*/ 14 w 51"/>
                <a:gd name="T7" fmla="*/ 2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8" name="Freeform 26"/>
            <p:cNvSpPr>
              <a:spLocks/>
            </p:cNvSpPr>
            <p:nvPr/>
          </p:nvSpPr>
          <p:spPr bwMode="gray">
            <a:xfrm>
              <a:off x="1652" y="2224"/>
              <a:ext cx="38" cy="18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8 h 24"/>
                <a:gd name="T4" fmla="*/ 11 w 51"/>
                <a:gd name="T5" fmla="*/ 10 h 24"/>
                <a:gd name="T6" fmla="*/ 14 w 51"/>
                <a:gd name="T7" fmla="*/ 2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9" name="Freeform 27"/>
            <p:cNvSpPr>
              <a:spLocks/>
            </p:cNvSpPr>
            <p:nvPr/>
          </p:nvSpPr>
          <p:spPr bwMode="gray">
            <a:xfrm>
              <a:off x="1717" y="2045"/>
              <a:ext cx="39" cy="18"/>
            </a:xfrm>
            <a:custGeom>
              <a:avLst/>
              <a:gdLst>
                <a:gd name="T0" fmla="*/ 6 w 51"/>
                <a:gd name="T1" fmla="*/ 0 h 24"/>
                <a:gd name="T2" fmla="*/ 3 w 51"/>
                <a:gd name="T3" fmla="*/ 8 h 24"/>
                <a:gd name="T4" fmla="*/ 12 w 51"/>
                <a:gd name="T5" fmla="*/ 10 h 24"/>
                <a:gd name="T6" fmla="*/ 15 w 51"/>
                <a:gd name="T7" fmla="*/ 2 h 24"/>
                <a:gd name="T8" fmla="*/ 6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0" name="Freeform 28"/>
            <p:cNvSpPr>
              <a:spLocks/>
            </p:cNvSpPr>
            <p:nvPr/>
          </p:nvSpPr>
          <p:spPr bwMode="gray">
            <a:xfrm>
              <a:off x="1780" y="2153"/>
              <a:ext cx="38" cy="18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8 h 24"/>
                <a:gd name="T4" fmla="*/ 11 w 51"/>
                <a:gd name="T5" fmla="*/ 10 h 24"/>
                <a:gd name="T6" fmla="*/ 14 w 51"/>
                <a:gd name="T7" fmla="*/ 2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1" name="Freeform 29"/>
            <p:cNvSpPr>
              <a:spLocks/>
            </p:cNvSpPr>
            <p:nvPr/>
          </p:nvSpPr>
          <p:spPr bwMode="gray">
            <a:xfrm>
              <a:off x="1796" y="1951"/>
              <a:ext cx="696" cy="346"/>
            </a:xfrm>
            <a:custGeom>
              <a:avLst/>
              <a:gdLst>
                <a:gd name="T0" fmla="*/ 12 w 929"/>
                <a:gd name="T1" fmla="*/ 23 h 462"/>
                <a:gd name="T2" fmla="*/ 2 w 929"/>
                <a:gd name="T3" fmla="*/ 39 h 462"/>
                <a:gd name="T4" fmla="*/ 15 w 929"/>
                <a:gd name="T5" fmla="*/ 42 h 462"/>
                <a:gd name="T6" fmla="*/ 7 w 929"/>
                <a:gd name="T7" fmla="*/ 49 h 462"/>
                <a:gd name="T8" fmla="*/ 43 w 929"/>
                <a:gd name="T9" fmla="*/ 57 h 462"/>
                <a:gd name="T10" fmla="*/ 59 w 929"/>
                <a:gd name="T11" fmla="*/ 55 h 462"/>
                <a:gd name="T12" fmla="*/ 105 w 929"/>
                <a:gd name="T13" fmla="*/ 32 h 462"/>
                <a:gd name="T14" fmla="*/ 127 w 929"/>
                <a:gd name="T15" fmla="*/ 28 h 462"/>
                <a:gd name="T16" fmla="*/ 136 w 929"/>
                <a:gd name="T17" fmla="*/ 34 h 462"/>
                <a:gd name="T18" fmla="*/ 115 w 929"/>
                <a:gd name="T19" fmla="*/ 37 h 462"/>
                <a:gd name="T20" fmla="*/ 102 w 929"/>
                <a:gd name="T21" fmla="*/ 47 h 462"/>
                <a:gd name="T22" fmla="*/ 106 w 929"/>
                <a:gd name="T23" fmla="*/ 50 h 462"/>
                <a:gd name="T24" fmla="*/ 109 w 929"/>
                <a:gd name="T25" fmla="*/ 66 h 462"/>
                <a:gd name="T26" fmla="*/ 147 w 929"/>
                <a:gd name="T27" fmla="*/ 81 h 462"/>
                <a:gd name="T28" fmla="*/ 142 w 929"/>
                <a:gd name="T29" fmla="*/ 88 h 462"/>
                <a:gd name="T30" fmla="*/ 155 w 929"/>
                <a:gd name="T31" fmla="*/ 103 h 462"/>
                <a:gd name="T32" fmla="*/ 147 w 929"/>
                <a:gd name="T33" fmla="*/ 112 h 462"/>
                <a:gd name="T34" fmla="*/ 136 w 929"/>
                <a:gd name="T35" fmla="*/ 124 h 462"/>
                <a:gd name="T36" fmla="*/ 124 w 929"/>
                <a:gd name="T37" fmla="*/ 136 h 462"/>
                <a:gd name="T38" fmla="*/ 123 w 929"/>
                <a:gd name="T39" fmla="*/ 177 h 462"/>
                <a:gd name="T40" fmla="*/ 140 w 929"/>
                <a:gd name="T41" fmla="*/ 187 h 462"/>
                <a:gd name="T42" fmla="*/ 163 w 929"/>
                <a:gd name="T43" fmla="*/ 189 h 462"/>
                <a:gd name="T44" fmla="*/ 174 w 929"/>
                <a:gd name="T45" fmla="*/ 177 h 462"/>
                <a:gd name="T46" fmla="*/ 213 w 929"/>
                <a:gd name="T47" fmla="*/ 150 h 462"/>
                <a:gd name="T48" fmla="*/ 240 w 929"/>
                <a:gd name="T49" fmla="*/ 140 h 462"/>
                <a:gd name="T50" fmla="*/ 272 w 929"/>
                <a:gd name="T51" fmla="*/ 130 h 462"/>
                <a:gd name="T52" fmla="*/ 303 w 929"/>
                <a:gd name="T53" fmla="*/ 122 h 462"/>
                <a:gd name="T54" fmla="*/ 321 w 929"/>
                <a:gd name="T55" fmla="*/ 109 h 462"/>
                <a:gd name="T56" fmla="*/ 336 w 929"/>
                <a:gd name="T57" fmla="*/ 84 h 462"/>
                <a:gd name="T58" fmla="*/ 337 w 929"/>
                <a:gd name="T59" fmla="*/ 64 h 462"/>
                <a:gd name="T60" fmla="*/ 337 w 929"/>
                <a:gd name="T61" fmla="*/ 52 h 462"/>
                <a:gd name="T62" fmla="*/ 350 w 929"/>
                <a:gd name="T63" fmla="*/ 37 h 462"/>
                <a:gd name="T64" fmla="*/ 368 w 929"/>
                <a:gd name="T65" fmla="*/ 39 h 462"/>
                <a:gd name="T66" fmla="*/ 388 w 929"/>
                <a:gd name="T67" fmla="*/ 22 h 462"/>
                <a:gd name="T68" fmla="*/ 373 w 929"/>
                <a:gd name="T69" fmla="*/ 23 h 462"/>
                <a:gd name="T70" fmla="*/ 357 w 929"/>
                <a:gd name="T71" fmla="*/ 19 h 462"/>
                <a:gd name="T72" fmla="*/ 334 w 929"/>
                <a:gd name="T73" fmla="*/ 9 h 462"/>
                <a:gd name="T74" fmla="*/ 270 w 929"/>
                <a:gd name="T75" fmla="*/ 10 h 462"/>
                <a:gd name="T76" fmla="*/ 246 w 929"/>
                <a:gd name="T77" fmla="*/ 16 h 462"/>
                <a:gd name="T78" fmla="*/ 234 w 929"/>
                <a:gd name="T79" fmla="*/ 16 h 462"/>
                <a:gd name="T80" fmla="*/ 217 w 929"/>
                <a:gd name="T81" fmla="*/ 22 h 462"/>
                <a:gd name="T82" fmla="*/ 201 w 929"/>
                <a:gd name="T83" fmla="*/ 12 h 462"/>
                <a:gd name="T84" fmla="*/ 182 w 929"/>
                <a:gd name="T85" fmla="*/ 16 h 462"/>
                <a:gd name="T86" fmla="*/ 154 w 929"/>
                <a:gd name="T87" fmla="*/ 22 h 462"/>
                <a:gd name="T88" fmla="*/ 172 w 929"/>
                <a:gd name="T89" fmla="*/ 16 h 462"/>
                <a:gd name="T90" fmla="*/ 148 w 929"/>
                <a:gd name="T91" fmla="*/ 3 h 462"/>
                <a:gd name="T92" fmla="*/ 140 w 929"/>
                <a:gd name="T93" fmla="*/ 1 h 462"/>
                <a:gd name="T94" fmla="*/ 132 w 929"/>
                <a:gd name="T95" fmla="*/ 3 h 462"/>
                <a:gd name="T96" fmla="*/ 101 w 929"/>
                <a:gd name="T97" fmla="*/ 7 h 462"/>
                <a:gd name="T98" fmla="*/ 67 w 929"/>
                <a:gd name="T99" fmla="*/ 12 h 462"/>
                <a:gd name="T100" fmla="*/ 46 w 929"/>
                <a:gd name="T101" fmla="*/ 10 h 462"/>
                <a:gd name="T102" fmla="*/ 48 w 929"/>
                <a:gd name="T103" fmla="*/ 28 h 462"/>
                <a:gd name="T104" fmla="*/ 43 w 929"/>
                <a:gd name="T105" fmla="*/ 22 h 462"/>
                <a:gd name="T106" fmla="*/ 25 w 929"/>
                <a:gd name="T107" fmla="*/ 17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9"/>
                <a:gd name="T163" fmla="*/ 0 h 462"/>
                <a:gd name="T164" fmla="*/ 929 w 929"/>
                <a:gd name="T165" fmla="*/ 462 h 46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2" name="Freeform 30"/>
            <p:cNvSpPr>
              <a:spLocks/>
            </p:cNvSpPr>
            <p:nvPr/>
          </p:nvSpPr>
          <p:spPr bwMode="gray">
            <a:xfrm>
              <a:off x="2009" y="2135"/>
              <a:ext cx="39" cy="24"/>
            </a:xfrm>
            <a:custGeom>
              <a:avLst/>
              <a:gdLst>
                <a:gd name="T0" fmla="*/ 15 w 52"/>
                <a:gd name="T1" fmla="*/ 0 h 32"/>
                <a:gd name="T2" fmla="*/ 4 w 52"/>
                <a:gd name="T3" fmla="*/ 8 h 32"/>
                <a:gd name="T4" fmla="*/ 10 w 52"/>
                <a:gd name="T5" fmla="*/ 13 h 32"/>
                <a:gd name="T6" fmla="*/ 18 w 52"/>
                <a:gd name="T7" fmla="*/ 12 h 32"/>
                <a:gd name="T8" fmla="*/ 15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3" name="Freeform 31"/>
            <p:cNvSpPr>
              <a:spLocks/>
            </p:cNvSpPr>
            <p:nvPr/>
          </p:nvSpPr>
          <p:spPr bwMode="gray">
            <a:xfrm>
              <a:off x="2292" y="2201"/>
              <a:ext cx="128" cy="54"/>
            </a:xfrm>
            <a:custGeom>
              <a:avLst/>
              <a:gdLst>
                <a:gd name="T0" fmla="*/ 42 w 172"/>
                <a:gd name="T1" fmla="*/ 3 h 72"/>
                <a:gd name="T2" fmla="*/ 27 w 172"/>
                <a:gd name="T3" fmla="*/ 2 h 72"/>
                <a:gd name="T4" fmla="*/ 22 w 172"/>
                <a:gd name="T5" fmla="*/ 0 h 72"/>
                <a:gd name="T6" fmla="*/ 0 w 172"/>
                <a:gd name="T7" fmla="*/ 12 h 72"/>
                <a:gd name="T8" fmla="*/ 12 w 172"/>
                <a:gd name="T9" fmla="*/ 16 h 72"/>
                <a:gd name="T10" fmla="*/ 17 w 172"/>
                <a:gd name="T11" fmla="*/ 26 h 72"/>
                <a:gd name="T12" fmla="*/ 27 w 172"/>
                <a:gd name="T13" fmla="*/ 28 h 72"/>
                <a:gd name="T14" fmla="*/ 32 w 172"/>
                <a:gd name="T15" fmla="*/ 30 h 72"/>
                <a:gd name="T16" fmla="*/ 54 w 172"/>
                <a:gd name="T17" fmla="*/ 26 h 72"/>
                <a:gd name="T18" fmla="*/ 71 w 172"/>
                <a:gd name="T19" fmla="*/ 19 h 72"/>
                <a:gd name="T20" fmla="*/ 61 w 172"/>
                <a:gd name="T21" fmla="*/ 7 h 72"/>
                <a:gd name="T22" fmla="*/ 56 w 172"/>
                <a:gd name="T23" fmla="*/ 2 h 72"/>
                <a:gd name="T24" fmla="*/ 42 w 172"/>
                <a:gd name="T25" fmla="*/ 3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2"/>
                <a:gd name="T40" fmla="*/ 0 h 72"/>
                <a:gd name="T41" fmla="*/ 172 w 172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4" name="Freeform 32"/>
            <p:cNvSpPr>
              <a:spLocks/>
            </p:cNvSpPr>
            <p:nvPr/>
          </p:nvSpPr>
          <p:spPr bwMode="gray">
            <a:xfrm>
              <a:off x="2393" y="2038"/>
              <a:ext cx="39" cy="24"/>
            </a:xfrm>
            <a:custGeom>
              <a:avLst/>
              <a:gdLst>
                <a:gd name="T0" fmla="*/ 15 w 52"/>
                <a:gd name="T1" fmla="*/ 0 h 32"/>
                <a:gd name="T2" fmla="*/ 4 w 52"/>
                <a:gd name="T3" fmla="*/ 8 h 32"/>
                <a:gd name="T4" fmla="*/ 10 w 52"/>
                <a:gd name="T5" fmla="*/ 13 h 32"/>
                <a:gd name="T6" fmla="*/ 18 w 52"/>
                <a:gd name="T7" fmla="*/ 12 h 32"/>
                <a:gd name="T8" fmla="*/ 15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5" name="Freeform 33"/>
            <p:cNvSpPr>
              <a:spLocks/>
            </p:cNvSpPr>
            <p:nvPr/>
          </p:nvSpPr>
          <p:spPr bwMode="gray">
            <a:xfrm>
              <a:off x="2662" y="2006"/>
              <a:ext cx="155" cy="63"/>
            </a:xfrm>
            <a:custGeom>
              <a:avLst/>
              <a:gdLst>
                <a:gd name="T0" fmla="*/ 81 w 206"/>
                <a:gd name="T1" fmla="*/ 3 h 85"/>
                <a:gd name="T2" fmla="*/ 44 w 206"/>
                <a:gd name="T3" fmla="*/ 4 h 85"/>
                <a:gd name="T4" fmla="*/ 47 w 206"/>
                <a:gd name="T5" fmla="*/ 10 h 85"/>
                <a:gd name="T6" fmla="*/ 46 w 206"/>
                <a:gd name="T7" fmla="*/ 13 h 85"/>
                <a:gd name="T8" fmla="*/ 38 w 206"/>
                <a:gd name="T9" fmla="*/ 11 h 85"/>
                <a:gd name="T10" fmla="*/ 33 w 206"/>
                <a:gd name="T11" fmla="*/ 7 h 85"/>
                <a:gd name="T12" fmla="*/ 10 w 206"/>
                <a:gd name="T13" fmla="*/ 11 h 85"/>
                <a:gd name="T14" fmla="*/ 13 w 206"/>
                <a:gd name="T15" fmla="*/ 20 h 85"/>
                <a:gd name="T16" fmla="*/ 23 w 206"/>
                <a:gd name="T17" fmla="*/ 21 h 85"/>
                <a:gd name="T18" fmla="*/ 32 w 206"/>
                <a:gd name="T19" fmla="*/ 30 h 85"/>
                <a:gd name="T20" fmla="*/ 38 w 206"/>
                <a:gd name="T21" fmla="*/ 35 h 85"/>
                <a:gd name="T22" fmla="*/ 47 w 206"/>
                <a:gd name="T23" fmla="*/ 27 h 85"/>
                <a:gd name="T24" fmla="*/ 51 w 206"/>
                <a:gd name="T25" fmla="*/ 24 h 85"/>
                <a:gd name="T26" fmla="*/ 54 w 206"/>
                <a:gd name="T27" fmla="*/ 19 h 85"/>
                <a:gd name="T28" fmla="*/ 71 w 206"/>
                <a:gd name="T29" fmla="*/ 14 h 85"/>
                <a:gd name="T30" fmla="*/ 80 w 206"/>
                <a:gd name="T31" fmla="*/ 13 h 85"/>
                <a:gd name="T32" fmla="*/ 85 w 206"/>
                <a:gd name="T33" fmla="*/ 11 h 85"/>
                <a:gd name="T34" fmla="*/ 81 w 206"/>
                <a:gd name="T35" fmla="*/ 3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6"/>
                <a:gd name="T55" fmla="*/ 0 h 85"/>
                <a:gd name="T56" fmla="*/ 206 w 206"/>
                <a:gd name="T57" fmla="*/ 85 h 8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6" name="Freeform 34"/>
            <p:cNvSpPr>
              <a:spLocks/>
            </p:cNvSpPr>
            <p:nvPr/>
          </p:nvSpPr>
          <p:spPr bwMode="gray">
            <a:xfrm>
              <a:off x="2759" y="2039"/>
              <a:ext cx="48" cy="21"/>
            </a:xfrm>
            <a:custGeom>
              <a:avLst/>
              <a:gdLst>
                <a:gd name="T0" fmla="*/ 15 w 64"/>
                <a:gd name="T1" fmla="*/ 3 h 28"/>
                <a:gd name="T2" fmla="*/ 3 w 64"/>
                <a:gd name="T3" fmla="*/ 2 h 28"/>
                <a:gd name="T4" fmla="*/ 10 w 64"/>
                <a:gd name="T5" fmla="*/ 12 h 28"/>
                <a:gd name="T6" fmla="*/ 22 w 64"/>
                <a:gd name="T7" fmla="*/ 6 h 28"/>
                <a:gd name="T8" fmla="*/ 15 w 64"/>
                <a:gd name="T9" fmla="*/ 3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28"/>
                <a:gd name="T17" fmla="*/ 64 w 64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7" name="Freeform 35"/>
            <p:cNvSpPr>
              <a:spLocks/>
            </p:cNvSpPr>
            <p:nvPr/>
          </p:nvSpPr>
          <p:spPr bwMode="gray">
            <a:xfrm>
              <a:off x="2467" y="2311"/>
              <a:ext cx="109" cy="132"/>
            </a:xfrm>
            <a:custGeom>
              <a:avLst/>
              <a:gdLst>
                <a:gd name="T0" fmla="*/ 10 w 146"/>
                <a:gd name="T1" fmla="*/ 8 h 176"/>
                <a:gd name="T2" fmla="*/ 0 w 146"/>
                <a:gd name="T3" fmla="*/ 10 h 176"/>
                <a:gd name="T4" fmla="*/ 5 w 146"/>
                <a:gd name="T5" fmla="*/ 18 h 176"/>
                <a:gd name="T6" fmla="*/ 14 w 146"/>
                <a:gd name="T7" fmla="*/ 37 h 176"/>
                <a:gd name="T8" fmla="*/ 22 w 146"/>
                <a:gd name="T9" fmla="*/ 38 h 176"/>
                <a:gd name="T10" fmla="*/ 21 w 146"/>
                <a:gd name="T11" fmla="*/ 45 h 176"/>
                <a:gd name="T12" fmla="*/ 12 w 146"/>
                <a:gd name="T13" fmla="*/ 48 h 176"/>
                <a:gd name="T14" fmla="*/ 7 w 146"/>
                <a:gd name="T15" fmla="*/ 55 h 176"/>
                <a:gd name="T16" fmla="*/ 7 w 146"/>
                <a:gd name="T17" fmla="*/ 58 h 176"/>
                <a:gd name="T18" fmla="*/ 12 w 146"/>
                <a:gd name="T19" fmla="*/ 59 h 176"/>
                <a:gd name="T20" fmla="*/ 7 w 146"/>
                <a:gd name="T21" fmla="*/ 71 h 176"/>
                <a:gd name="T22" fmla="*/ 8 w 146"/>
                <a:gd name="T23" fmla="*/ 73 h 176"/>
                <a:gd name="T24" fmla="*/ 14 w 146"/>
                <a:gd name="T25" fmla="*/ 72 h 176"/>
                <a:gd name="T26" fmla="*/ 24 w 146"/>
                <a:gd name="T27" fmla="*/ 71 h 176"/>
                <a:gd name="T28" fmla="*/ 39 w 146"/>
                <a:gd name="T29" fmla="*/ 72 h 176"/>
                <a:gd name="T30" fmla="*/ 46 w 146"/>
                <a:gd name="T31" fmla="*/ 71 h 176"/>
                <a:gd name="T32" fmla="*/ 51 w 146"/>
                <a:gd name="T33" fmla="*/ 70 h 176"/>
                <a:gd name="T34" fmla="*/ 54 w 146"/>
                <a:gd name="T35" fmla="*/ 59 h 176"/>
                <a:gd name="T36" fmla="*/ 60 w 146"/>
                <a:gd name="T37" fmla="*/ 56 h 176"/>
                <a:gd name="T38" fmla="*/ 46 w 146"/>
                <a:gd name="T39" fmla="*/ 46 h 176"/>
                <a:gd name="T40" fmla="*/ 37 w 146"/>
                <a:gd name="T41" fmla="*/ 34 h 176"/>
                <a:gd name="T42" fmla="*/ 34 w 146"/>
                <a:gd name="T43" fmla="*/ 29 h 176"/>
                <a:gd name="T44" fmla="*/ 27 w 146"/>
                <a:gd name="T45" fmla="*/ 26 h 176"/>
                <a:gd name="T46" fmla="*/ 36 w 146"/>
                <a:gd name="T47" fmla="*/ 19 h 176"/>
                <a:gd name="T48" fmla="*/ 27 w 146"/>
                <a:gd name="T49" fmla="*/ 13 h 176"/>
                <a:gd name="T50" fmla="*/ 29 w 146"/>
                <a:gd name="T51" fmla="*/ 6 h 176"/>
                <a:gd name="T52" fmla="*/ 19 w 146"/>
                <a:gd name="T53" fmla="*/ 1 h 176"/>
                <a:gd name="T54" fmla="*/ 12 w 146"/>
                <a:gd name="T55" fmla="*/ 4 h 176"/>
                <a:gd name="T56" fmla="*/ 10 w 146"/>
                <a:gd name="T57" fmla="*/ 8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6"/>
                <a:gd name="T88" fmla="*/ 0 h 176"/>
                <a:gd name="T89" fmla="*/ 146 w 146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8" name="Freeform 36"/>
            <p:cNvSpPr>
              <a:spLocks/>
            </p:cNvSpPr>
            <p:nvPr/>
          </p:nvSpPr>
          <p:spPr bwMode="gray">
            <a:xfrm>
              <a:off x="2413" y="2359"/>
              <a:ext cx="69" cy="68"/>
            </a:xfrm>
            <a:custGeom>
              <a:avLst/>
              <a:gdLst>
                <a:gd name="T0" fmla="*/ 24 w 92"/>
                <a:gd name="T1" fmla="*/ 2 h 92"/>
                <a:gd name="T2" fmla="*/ 35 w 92"/>
                <a:gd name="T3" fmla="*/ 3 h 92"/>
                <a:gd name="T4" fmla="*/ 39 w 92"/>
                <a:gd name="T5" fmla="*/ 10 h 92"/>
                <a:gd name="T6" fmla="*/ 33 w 92"/>
                <a:gd name="T7" fmla="*/ 19 h 92"/>
                <a:gd name="T8" fmla="*/ 19 w 92"/>
                <a:gd name="T9" fmla="*/ 30 h 92"/>
                <a:gd name="T10" fmla="*/ 8 w 92"/>
                <a:gd name="T11" fmla="*/ 37 h 92"/>
                <a:gd name="T12" fmla="*/ 3 w 92"/>
                <a:gd name="T13" fmla="*/ 29 h 92"/>
                <a:gd name="T14" fmla="*/ 8 w 92"/>
                <a:gd name="T15" fmla="*/ 26 h 92"/>
                <a:gd name="T16" fmla="*/ 6 w 92"/>
                <a:gd name="T17" fmla="*/ 18 h 92"/>
                <a:gd name="T18" fmla="*/ 17 w 92"/>
                <a:gd name="T19" fmla="*/ 12 h 92"/>
                <a:gd name="T20" fmla="*/ 24 w 92"/>
                <a:gd name="T21" fmla="*/ 2 h 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2"/>
                <a:gd name="T34" fmla="*/ 0 h 92"/>
                <a:gd name="T35" fmla="*/ 92 w 92"/>
                <a:gd name="T36" fmla="*/ 92 h 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9" name="Freeform 37"/>
            <p:cNvSpPr>
              <a:spLocks/>
            </p:cNvSpPr>
            <p:nvPr/>
          </p:nvSpPr>
          <p:spPr bwMode="gray">
            <a:xfrm>
              <a:off x="4099" y="3502"/>
              <a:ext cx="474" cy="495"/>
            </a:xfrm>
            <a:custGeom>
              <a:avLst/>
              <a:gdLst>
                <a:gd name="T0" fmla="*/ 89 w 633"/>
                <a:gd name="T1" fmla="*/ 4 h 660"/>
                <a:gd name="T2" fmla="*/ 74 w 633"/>
                <a:gd name="T3" fmla="*/ 8 h 660"/>
                <a:gd name="T4" fmla="*/ 61 w 633"/>
                <a:gd name="T5" fmla="*/ 22 h 660"/>
                <a:gd name="T6" fmla="*/ 43 w 633"/>
                <a:gd name="T7" fmla="*/ 25 h 660"/>
                <a:gd name="T8" fmla="*/ 35 w 633"/>
                <a:gd name="T9" fmla="*/ 31 h 660"/>
                <a:gd name="T10" fmla="*/ 28 w 633"/>
                <a:gd name="T11" fmla="*/ 48 h 660"/>
                <a:gd name="T12" fmla="*/ 15 w 633"/>
                <a:gd name="T13" fmla="*/ 70 h 660"/>
                <a:gd name="T14" fmla="*/ 0 w 633"/>
                <a:gd name="T15" fmla="*/ 76 h 660"/>
                <a:gd name="T16" fmla="*/ 30 w 633"/>
                <a:gd name="T17" fmla="*/ 136 h 660"/>
                <a:gd name="T18" fmla="*/ 50 w 633"/>
                <a:gd name="T19" fmla="*/ 180 h 660"/>
                <a:gd name="T20" fmla="*/ 61 w 633"/>
                <a:gd name="T21" fmla="*/ 187 h 660"/>
                <a:gd name="T22" fmla="*/ 70 w 633"/>
                <a:gd name="T23" fmla="*/ 190 h 660"/>
                <a:gd name="T24" fmla="*/ 96 w 633"/>
                <a:gd name="T25" fmla="*/ 181 h 660"/>
                <a:gd name="T26" fmla="*/ 106 w 633"/>
                <a:gd name="T27" fmla="*/ 178 h 660"/>
                <a:gd name="T28" fmla="*/ 126 w 633"/>
                <a:gd name="T29" fmla="*/ 190 h 660"/>
                <a:gd name="T30" fmla="*/ 136 w 633"/>
                <a:gd name="T31" fmla="*/ 222 h 660"/>
                <a:gd name="T32" fmla="*/ 142 w 633"/>
                <a:gd name="T33" fmla="*/ 221 h 660"/>
                <a:gd name="T34" fmla="*/ 145 w 633"/>
                <a:gd name="T35" fmla="*/ 215 h 660"/>
                <a:gd name="T36" fmla="*/ 155 w 633"/>
                <a:gd name="T37" fmla="*/ 230 h 660"/>
                <a:gd name="T38" fmla="*/ 170 w 633"/>
                <a:gd name="T39" fmla="*/ 241 h 660"/>
                <a:gd name="T40" fmla="*/ 183 w 633"/>
                <a:gd name="T41" fmla="*/ 254 h 660"/>
                <a:gd name="T42" fmla="*/ 186 w 633"/>
                <a:gd name="T43" fmla="*/ 259 h 660"/>
                <a:gd name="T44" fmla="*/ 191 w 633"/>
                <a:gd name="T45" fmla="*/ 262 h 660"/>
                <a:gd name="T46" fmla="*/ 203 w 633"/>
                <a:gd name="T47" fmla="*/ 276 h 660"/>
                <a:gd name="T48" fmla="*/ 207 w 633"/>
                <a:gd name="T49" fmla="*/ 266 h 660"/>
                <a:gd name="T50" fmla="*/ 227 w 633"/>
                <a:gd name="T51" fmla="*/ 277 h 660"/>
                <a:gd name="T52" fmla="*/ 246 w 633"/>
                <a:gd name="T53" fmla="*/ 276 h 660"/>
                <a:gd name="T54" fmla="*/ 258 w 633"/>
                <a:gd name="T55" fmla="*/ 224 h 660"/>
                <a:gd name="T56" fmla="*/ 265 w 633"/>
                <a:gd name="T57" fmla="*/ 195 h 660"/>
                <a:gd name="T58" fmla="*/ 260 w 633"/>
                <a:gd name="T59" fmla="*/ 154 h 660"/>
                <a:gd name="T60" fmla="*/ 225 w 633"/>
                <a:gd name="T61" fmla="*/ 114 h 660"/>
                <a:gd name="T62" fmla="*/ 222 w 633"/>
                <a:gd name="T63" fmla="*/ 99 h 660"/>
                <a:gd name="T64" fmla="*/ 193 w 633"/>
                <a:gd name="T65" fmla="*/ 76 h 660"/>
                <a:gd name="T66" fmla="*/ 198 w 633"/>
                <a:gd name="T67" fmla="*/ 65 h 660"/>
                <a:gd name="T68" fmla="*/ 191 w 633"/>
                <a:gd name="T69" fmla="*/ 55 h 660"/>
                <a:gd name="T70" fmla="*/ 175 w 633"/>
                <a:gd name="T71" fmla="*/ 33 h 660"/>
                <a:gd name="T72" fmla="*/ 165 w 633"/>
                <a:gd name="T73" fmla="*/ 13 h 660"/>
                <a:gd name="T74" fmla="*/ 163 w 633"/>
                <a:gd name="T75" fmla="*/ 8 h 660"/>
                <a:gd name="T76" fmla="*/ 153 w 633"/>
                <a:gd name="T77" fmla="*/ 64 h 660"/>
                <a:gd name="T78" fmla="*/ 136 w 633"/>
                <a:gd name="T79" fmla="*/ 48 h 660"/>
                <a:gd name="T80" fmla="*/ 123 w 633"/>
                <a:gd name="T81" fmla="*/ 46 h 660"/>
                <a:gd name="T82" fmla="*/ 115 w 633"/>
                <a:gd name="T83" fmla="*/ 37 h 660"/>
                <a:gd name="T84" fmla="*/ 111 w 633"/>
                <a:gd name="T85" fmla="*/ 26 h 660"/>
                <a:gd name="T86" fmla="*/ 116 w 633"/>
                <a:gd name="T87" fmla="*/ 23 h 660"/>
                <a:gd name="T88" fmla="*/ 101 w 633"/>
                <a:gd name="T89" fmla="*/ 8 h 660"/>
                <a:gd name="T90" fmla="*/ 91 w 633"/>
                <a:gd name="T91" fmla="*/ 4 h 660"/>
                <a:gd name="T92" fmla="*/ 86 w 633"/>
                <a:gd name="T93" fmla="*/ 3 h 660"/>
                <a:gd name="T94" fmla="*/ 89 w 633"/>
                <a:gd name="T95" fmla="*/ 4 h 6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33"/>
                <a:gd name="T145" fmla="*/ 0 h 660"/>
                <a:gd name="T146" fmla="*/ 633 w 633"/>
                <a:gd name="T147" fmla="*/ 660 h 66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0" name="Freeform 38"/>
            <p:cNvSpPr>
              <a:spLocks/>
            </p:cNvSpPr>
            <p:nvPr/>
          </p:nvSpPr>
          <p:spPr bwMode="gray">
            <a:xfrm>
              <a:off x="4246" y="3241"/>
              <a:ext cx="319" cy="210"/>
            </a:xfrm>
            <a:custGeom>
              <a:avLst/>
              <a:gdLst>
                <a:gd name="T0" fmla="*/ 35 w 426"/>
                <a:gd name="T1" fmla="*/ 26 h 280"/>
                <a:gd name="T2" fmla="*/ 28 w 426"/>
                <a:gd name="T3" fmla="*/ 15 h 280"/>
                <a:gd name="T4" fmla="*/ 27 w 426"/>
                <a:gd name="T5" fmla="*/ 7 h 280"/>
                <a:gd name="T6" fmla="*/ 22 w 426"/>
                <a:gd name="T7" fmla="*/ 5 h 280"/>
                <a:gd name="T8" fmla="*/ 7 w 426"/>
                <a:gd name="T9" fmla="*/ 7 h 280"/>
                <a:gd name="T10" fmla="*/ 19 w 426"/>
                <a:gd name="T11" fmla="*/ 16 h 280"/>
                <a:gd name="T12" fmla="*/ 20 w 426"/>
                <a:gd name="T13" fmla="*/ 22 h 280"/>
                <a:gd name="T14" fmla="*/ 10 w 426"/>
                <a:gd name="T15" fmla="*/ 28 h 280"/>
                <a:gd name="T16" fmla="*/ 37 w 426"/>
                <a:gd name="T17" fmla="*/ 39 h 280"/>
                <a:gd name="T18" fmla="*/ 52 w 426"/>
                <a:gd name="T19" fmla="*/ 47 h 280"/>
                <a:gd name="T20" fmla="*/ 54 w 426"/>
                <a:gd name="T21" fmla="*/ 53 h 280"/>
                <a:gd name="T22" fmla="*/ 59 w 426"/>
                <a:gd name="T23" fmla="*/ 55 h 280"/>
                <a:gd name="T24" fmla="*/ 62 w 426"/>
                <a:gd name="T25" fmla="*/ 66 h 280"/>
                <a:gd name="T26" fmla="*/ 55 w 426"/>
                <a:gd name="T27" fmla="*/ 82 h 280"/>
                <a:gd name="T28" fmla="*/ 76 w 426"/>
                <a:gd name="T29" fmla="*/ 79 h 280"/>
                <a:gd name="T30" fmla="*/ 81 w 426"/>
                <a:gd name="T31" fmla="*/ 91 h 280"/>
                <a:gd name="T32" fmla="*/ 91 w 426"/>
                <a:gd name="T33" fmla="*/ 94 h 280"/>
                <a:gd name="T34" fmla="*/ 96 w 426"/>
                <a:gd name="T35" fmla="*/ 96 h 280"/>
                <a:gd name="T36" fmla="*/ 106 w 426"/>
                <a:gd name="T37" fmla="*/ 94 h 280"/>
                <a:gd name="T38" fmla="*/ 116 w 426"/>
                <a:gd name="T39" fmla="*/ 82 h 280"/>
                <a:gd name="T40" fmla="*/ 142 w 426"/>
                <a:gd name="T41" fmla="*/ 106 h 280"/>
                <a:gd name="T42" fmla="*/ 153 w 426"/>
                <a:gd name="T43" fmla="*/ 118 h 280"/>
                <a:gd name="T44" fmla="*/ 151 w 426"/>
                <a:gd name="T45" fmla="*/ 94 h 280"/>
                <a:gd name="T46" fmla="*/ 142 w 426"/>
                <a:gd name="T47" fmla="*/ 84 h 280"/>
                <a:gd name="T48" fmla="*/ 157 w 426"/>
                <a:gd name="T49" fmla="*/ 70 h 280"/>
                <a:gd name="T50" fmla="*/ 171 w 426"/>
                <a:gd name="T51" fmla="*/ 66 h 280"/>
                <a:gd name="T52" fmla="*/ 177 w 426"/>
                <a:gd name="T53" fmla="*/ 64 h 280"/>
                <a:gd name="T54" fmla="*/ 178 w 426"/>
                <a:gd name="T55" fmla="*/ 59 h 280"/>
                <a:gd name="T56" fmla="*/ 150 w 426"/>
                <a:gd name="T57" fmla="*/ 62 h 280"/>
                <a:gd name="T58" fmla="*/ 128 w 426"/>
                <a:gd name="T59" fmla="*/ 59 h 280"/>
                <a:gd name="T60" fmla="*/ 126 w 426"/>
                <a:gd name="T61" fmla="*/ 54 h 280"/>
                <a:gd name="T62" fmla="*/ 123 w 426"/>
                <a:gd name="T63" fmla="*/ 49 h 280"/>
                <a:gd name="T64" fmla="*/ 93 w 426"/>
                <a:gd name="T65" fmla="*/ 34 h 280"/>
                <a:gd name="T66" fmla="*/ 67 w 426"/>
                <a:gd name="T67" fmla="*/ 26 h 280"/>
                <a:gd name="T68" fmla="*/ 57 w 426"/>
                <a:gd name="T69" fmla="*/ 22 h 280"/>
                <a:gd name="T70" fmla="*/ 34 w 426"/>
                <a:gd name="T71" fmla="*/ 22 h 280"/>
                <a:gd name="T72" fmla="*/ 28 w 426"/>
                <a:gd name="T73" fmla="*/ 13 h 280"/>
                <a:gd name="T74" fmla="*/ 28 w 426"/>
                <a:gd name="T75" fmla="*/ 0 h 2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26"/>
                <a:gd name="T115" fmla="*/ 0 h 280"/>
                <a:gd name="T116" fmla="*/ 426 w 426"/>
                <a:gd name="T117" fmla="*/ 280 h 28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1" name="Freeform 39"/>
            <p:cNvSpPr>
              <a:spLocks/>
            </p:cNvSpPr>
            <p:nvPr/>
          </p:nvSpPr>
          <p:spPr bwMode="gray">
            <a:xfrm>
              <a:off x="4255" y="3243"/>
              <a:ext cx="311" cy="211"/>
            </a:xfrm>
            <a:custGeom>
              <a:avLst/>
              <a:gdLst>
                <a:gd name="T0" fmla="*/ 0 w 416"/>
                <a:gd name="T1" fmla="*/ 1 h 282"/>
                <a:gd name="T2" fmla="*/ 8 w 416"/>
                <a:gd name="T3" fmla="*/ 16 h 282"/>
                <a:gd name="T4" fmla="*/ 12 w 416"/>
                <a:gd name="T5" fmla="*/ 21 h 282"/>
                <a:gd name="T6" fmla="*/ 35 w 416"/>
                <a:gd name="T7" fmla="*/ 37 h 282"/>
                <a:gd name="T8" fmla="*/ 50 w 416"/>
                <a:gd name="T9" fmla="*/ 48 h 282"/>
                <a:gd name="T10" fmla="*/ 55 w 416"/>
                <a:gd name="T11" fmla="*/ 51 h 282"/>
                <a:gd name="T12" fmla="*/ 57 w 416"/>
                <a:gd name="T13" fmla="*/ 70 h 282"/>
                <a:gd name="T14" fmla="*/ 49 w 416"/>
                <a:gd name="T15" fmla="*/ 84 h 282"/>
                <a:gd name="T16" fmla="*/ 57 w 416"/>
                <a:gd name="T17" fmla="*/ 82 h 282"/>
                <a:gd name="T18" fmla="*/ 62 w 416"/>
                <a:gd name="T19" fmla="*/ 79 h 282"/>
                <a:gd name="T20" fmla="*/ 67 w 416"/>
                <a:gd name="T21" fmla="*/ 84 h 282"/>
                <a:gd name="T22" fmla="*/ 77 w 416"/>
                <a:gd name="T23" fmla="*/ 91 h 282"/>
                <a:gd name="T24" fmla="*/ 87 w 416"/>
                <a:gd name="T25" fmla="*/ 97 h 282"/>
                <a:gd name="T26" fmla="*/ 100 w 416"/>
                <a:gd name="T27" fmla="*/ 92 h 282"/>
                <a:gd name="T28" fmla="*/ 103 w 416"/>
                <a:gd name="T29" fmla="*/ 82 h 282"/>
                <a:gd name="T30" fmla="*/ 112 w 416"/>
                <a:gd name="T31" fmla="*/ 84 h 282"/>
                <a:gd name="T32" fmla="*/ 122 w 416"/>
                <a:gd name="T33" fmla="*/ 88 h 282"/>
                <a:gd name="T34" fmla="*/ 142 w 416"/>
                <a:gd name="T35" fmla="*/ 117 h 282"/>
                <a:gd name="T36" fmla="*/ 149 w 416"/>
                <a:gd name="T37" fmla="*/ 116 h 282"/>
                <a:gd name="T38" fmla="*/ 147 w 416"/>
                <a:gd name="T39" fmla="*/ 106 h 282"/>
                <a:gd name="T40" fmla="*/ 132 w 416"/>
                <a:gd name="T41" fmla="*/ 82 h 282"/>
                <a:gd name="T42" fmla="*/ 150 w 416"/>
                <a:gd name="T43" fmla="*/ 73 h 282"/>
                <a:gd name="T44" fmla="*/ 170 w 416"/>
                <a:gd name="T45" fmla="*/ 61 h 282"/>
                <a:gd name="T46" fmla="*/ 171 w 416"/>
                <a:gd name="T47" fmla="*/ 50 h 282"/>
                <a:gd name="T48" fmla="*/ 153 w 416"/>
                <a:gd name="T49" fmla="*/ 58 h 282"/>
                <a:gd name="T50" fmla="*/ 129 w 416"/>
                <a:gd name="T51" fmla="*/ 58 h 282"/>
                <a:gd name="T52" fmla="*/ 110 w 416"/>
                <a:gd name="T53" fmla="*/ 41 h 282"/>
                <a:gd name="T54" fmla="*/ 76 w 416"/>
                <a:gd name="T55" fmla="*/ 25 h 282"/>
                <a:gd name="T56" fmla="*/ 55 w 416"/>
                <a:gd name="T57" fmla="*/ 14 h 282"/>
                <a:gd name="T58" fmla="*/ 39 w 416"/>
                <a:gd name="T59" fmla="*/ 17 h 282"/>
                <a:gd name="T60" fmla="*/ 32 w 416"/>
                <a:gd name="T61" fmla="*/ 24 h 282"/>
                <a:gd name="T62" fmla="*/ 23 w 416"/>
                <a:gd name="T63" fmla="*/ 7 h 282"/>
                <a:gd name="T64" fmla="*/ 0 w 416"/>
                <a:gd name="T65" fmla="*/ 1 h 2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6"/>
                <a:gd name="T100" fmla="*/ 0 h 282"/>
                <a:gd name="T101" fmla="*/ 416 w 416"/>
                <a:gd name="T102" fmla="*/ 282 h 2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2" name="Freeform 40"/>
            <p:cNvSpPr>
              <a:spLocks/>
            </p:cNvSpPr>
            <p:nvPr/>
          </p:nvSpPr>
          <p:spPr bwMode="gray">
            <a:xfrm>
              <a:off x="4485" y="4013"/>
              <a:ext cx="45" cy="58"/>
            </a:xfrm>
            <a:custGeom>
              <a:avLst/>
              <a:gdLst>
                <a:gd name="T0" fmla="*/ 14 w 60"/>
                <a:gd name="T1" fmla="*/ 7 h 78"/>
                <a:gd name="T2" fmla="*/ 0 w 60"/>
                <a:gd name="T3" fmla="*/ 7 h 78"/>
                <a:gd name="T4" fmla="*/ 8 w 60"/>
                <a:gd name="T5" fmla="*/ 17 h 78"/>
                <a:gd name="T6" fmla="*/ 12 w 60"/>
                <a:gd name="T7" fmla="*/ 27 h 78"/>
                <a:gd name="T8" fmla="*/ 14 w 60"/>
                <a:gd name="T9" fmla="*/ 32 h 78"/>
                <a:gd name="T10" fmla="*/ 26 w 60"/>
                <a:gd name="T11" fmla="*/ 21 h 78"/>
                <a:gd name="T12" fmla="*/ 14 w 60"/>
                <a:gd name="T13" fmla="*/ 7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"/>
                <a:gd name="T22" fmla="*/ 0 h 78"/>
                <a:gd name="T23" fmla="*/ 60 w 60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3" name="Freeform 41"/>
            <p:cNvSpPr>
              <a:spLocks/>
            </p:cNvSpPr>
            <p:nvPr/>
          </p:nvSpPr>
          <p:spPr bwMode="gray">
            <a:xfrm>
              <a:off x="4621" y="3923"/>
              <a:ext cx="164" cy="85"/>
            </a:xfrm>
            <a:custGeom>
              <a:avLst/>
              <a:gdLst>
                <a:gd name="T0" fmla="*/ 19 w 219"/>
                <a:gd name="T1" fmla="*/ 31 h 113"/>
                <a:gd name="T2" fmla="*/ 16 w 219"/>
                <a:gd name="T3" fmla="*/ 26 h 113"/>
                <a:gd name="T4" fmla="*/ 6 w 219"/>
                <a:gd name="T5" fmla="*/ 29 h 113"/>
                <a:gd name="T6" fmla="*/ 16 w 219"/>
                <a:gd name="T7" fmla="*/ 48 h 113"/>
                <a:gd name="T8" fmla="*/ 52 w 219"/>
                <a:gd name="T9" fmla="*/ 38 h 113"/>
                <a:gd name="T10" fmla="*/ 61 w 219"/>
                <a:gd name="T11" fmla="*/ 31 h 113"/>
                <a:gd name="T12" fmla="*/ 72 w 219"/>
                <a:gd name="T13" fmla="*/ 28 h 113"/>
                <a:gd name="T14" fmla="*/ 92 w 219"/>
                <a:gd name="T15" fmla="*/ 8 h 113"/>
                <a:gd name="T16" fmla="*/ 88 w 219"/>
                <a:gd name="T17" fmla="*/ 0 h 113"/>
                <a:gd name="T18" fmla="*/ 75 w 219"/>
                <a:gd name="T19" fmla="*/ 8 h 113"/>
                <a:gd name="T20" fmla="*/ 45 w 219"/>
                <a:gd name="T21" fmla="*/ 17 h 113"/>
                <a:gd name="T22" fmla="*/ 34 w 219"/>
                <a:gd name="T23" fmla="*/ 20 h 113"/>
                <a:gd name="T24" fmla="*/ 25 w 219"/>
                <a:gd name="T25" fmla="*/ 23 h 113"/>
                <a:gd name="T26" fmla="*/ 19 w 219"/>
                <a:gd name="T27" fmla="*/ 31 h 1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9"/>
                <a:gd name="T43" fmla="*/ 0 h 113"/>
                <a:gd name="T44" fmla="*/ 219 w 219"/>
                <a:gd name="T45" fmla="*/ 113 h 11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4" name="Freeform 42"/>
            <p:cNvSpPr>
              <a:spLocks/>
            </p:cNvSpPr>
            <p:nvPr/>
          </p:nvSpPr>
          <p:spPr bwMode="gray">
            <a:xfrm>
              <a:off x="4791" y="3873"/>
              <a:ext cx="104" cy="92"/>
            </a:xfrm>
            <a:custGeom>
              <a:avLst/>
              <a:gdLst>
                <a:gd name="T0" fmla="*/ 5 w 139"/>
                <a:gd name="T1" fmla="*/ 26 h 122"/>
                <a:gd name="T2" fmla="*/ 3 w 139"/>
                <a:gd name="T3" fmla="*/ 36 h 122"/>
                <a:gd name="T4" fmla="*/ 0 w 139"/>
                <a:gd name="T5" fmla="*/ 46 h 122"/>
                <a:gd name="T6" fmla="*/ 15 w 139"/>
                <a:gd name="T7" fmla="*/ 50 h 122"/>
                <a:gd name="T8" fmla="*/ 22 w 139"/>
                <a:gd name="T9" fmla="*/ 41 h 122"/>
                <a:gd name="T10" fmla="*/ 52 w 139"/>
                <a:gd name="T11" fmla="*/ 29 h 122"/>
                <a:gd name="T12" fmla="*/ 57 w 139"/>
                <a:gd name="T13" fmla="*/ 19 h 122"/>
                <a:gd name="T14" fmla="*/ 47 w 139"/>
                <a:gd name="T15" fmla="*/ 12 h 122"/>
                <a:gd name="T16" fmla="*/ 42 w 139"/>
                <a:gd name="T17" fmla="*/ 8 h 122"/>
                <a:gd name="T18" fmla="*/ 27 w 139"/>
                <a:gd name="T19" fmla="*/ 5 h 122"/>
                <a:gd name="T20" fmla="*/ 22 w 139"/>
                <a:gd name="T21" fmla="*/ 15 h 122"/>
                <a:gd name="T22" fmla="*/ 5 w 139"/>
                <a:gd name="T23" fmla="*/ 26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9"/>
                <a:gd name="T37" fmla="*/ 0 h 122"/>
                <a:gd name="T38" fmla="*/ 139 w 139"/>
                <a:gd name="T39" fmla="*/ 122 h 12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5" name="Freeform 43"/>
            <p:cNvSpPr>
              <a:spLocks/>
            </p:cNvSpPr>
            <p:nvPr/>
          </p:nvSpPr>
          <p:spPr bwMode="gray">
            <a:xfrm>
              <a:off x="4846" y="3832"/>
              <a:ext cx="37" cy="26"/>
            </a:xfrm>
            <a:custGeom>
              <a:avLst/>
              <a:gdLst>
                <a:gd name="T0" fmla="*/ 13 w 49"/>
                <a:gd name="T1" fmla="*/ 0 h 35"/>
                <a:gd name="T2" fmla="*/ 4 w 49"/>
                <a:gd name="T3" fmla="*/ 4 h 35"/>
                <a:gd name="T4" fmla="*/ 11 w 49"/>
                <a:gd name="T5" fmla="*/ 14 h 35"/>
                <a:gd name="T6" fmla="*/ 17 w 49"/>
                <a:gd name="T7" fmla="*/ 10 h 35"/>
                <a:gd name="T8" fmla="*/ 13 w 49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5"/>
                <a:gd name="T17" fmla="*/ 49 w 49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6" name="Freeform 44"/>
            <p:cNvSpPr>
              <a:spLocks/>
            </p:cNvSpPr>
            <p:nvPr/>
          </p:nvSpPr>
          <p:spPr bwMode="gray">
            <a:xfrm>
              <a:off x="3123" y="3346"/>
              <a:ext cx="123" cy="201"/>
            </a:xfrm>
            <a:custGeom>
              <a:avLst/>
              <a:gdLst>
                <a:gd name="T0" fmla="*/ 54 w 164"/>
                <a:gd name="T1" fmla="*/ 0 h 268"/>
                <a:gd name="T2" fmla="*/ 44 w 164"/>
                <a:gd name="T3" fmla="*/ 12 h 268"/>
                <a:gd name="T4" fmla="*/ 37 w 164"/>
                <a:gd name="T5" fmla="*/ 27 h 268"/>
                <a:gd name="T6" fmla="*/ 15 w 164"/>
                <a:gd name="T7" fmla="*/ 35 h 268"/>
                <a:gd name="T8" fmla="*/ 12 w 164"/>
                <a:gd name="T9" fmla="*/ 40 h 268"/>
                <a:gd name="T10" fmla="*/ 7 w 164"/>
                <a:gd name="T11" fmla="*/ 42 h 268"/>
                <a:gd name="T12" fmla="*/ 8 w 164"/>
                <a:gd name="T13" fmla="*/ 55 h 268"/>
                <a:gd name="T14" fmla="*/ 12 w 164"/>
                <a:gd name="T15" fmla="*/ 66 h 268"/>
                <a:gd name="T16" fmla="*/ 0 w 164"/>
                <a:gd name="T17" fmla="*/ 84 h 268"/>
                <a:gd name="T18" fmla="*/ 12 w 164"/>
                <a:gd name="T19" fmla="*/ 109 h 268"/>
                <a:gd name="T20" fmla="*/ 22 w 164"/>
                <a:gd name="T21" fmla="*/ 113 h 268"/>
                <a:gd name="T22" fmla="*/ 37 w 164"/>
                <a:gd name="T23" fmla="*/ 91 h 268"/>
                <a:gd name="T24" fmla="*/ 44 w 164"/>
                <a:gd name="T25" fmla="*/ 81 h 268"/>
                <a:gd name="T26" fmla="*/ 54 w 164"/>
                <a:gd name="T27" fmla="*/ 49 h 268"/>
                <a:gd name="T28" fmla="*/ 59 w 164"/>
                <a:gd name="T29" fmla="*/ 32 h 268"/>
                <a:gd name="T30" fmla="*/ 69 w 164"/>
                <a:gd name="T31" fmla="*/ 30 h 268"/>
                <a:gd name="T32" fmla="*/ 54 w 164"/>
                <a:gd name="T33" fmla="*/ 0 h 2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4"/>
                <a:gd name="T52" fmla="*/ 0 h 268"/>
                <a:gd name="T53" fmla="*/ 164 w 164"/>
                <a:gd name="T54" fmla="*/ 268 h 2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7" name="Freeform 45"/>
            <p:cNvSpPr>
              <a:spLocks/>
            </p:cNvSpPr>
            <p:nvPr/>
          </p:nvSpPr>
          <p:spPr bwMode="gray">
            <a:xfrm>
              <a:off x="3655" y="3034"/>
              <a:ext cx="49" cy="61"/>
            </a:xfrm>
            <a:custGeom>
              <a:avLst/>
              <a:gdLst>
                <a:gd name="T0" fmla="*/ 12 w 66"/>
                <a:gd name="T1" fmla="*/ 0 h 81"/>
                <a:gd name="T2" fmla="*/ 10 w 66"/>
                <a:gd name="T3" fmla="*/ 26 h 81"/>
                <a:gd name="T4" fmla="*/ 12 w 66"/>
                <a:gd name="T5" fmla="*/ 32 h 81"/>
                <a:gd name="T6" fmla="*/ 16 w 66"/>
                <a:gd name="T7" fmla="*/ 34 h 81"/>
                <a:gd name="T8" fmla="*/ 23 w 66"/>
                <a:gd name="T9" fmla="*/ 32 h 81"/>
                <a:gd name="T10" fmla="*/ 12 w 66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81"/>
                <a:gd name="T20" fmla="*/ 66 w 66"/>
                <a:gd name="T21" fmla="*/ 81 h 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8" name="Freeform 46"/>
            <p:cNvSpPr>
              <a:spLocks/>
            </p:cNvSpPr>
            <p:nvPr/>
          </p:nvSpPr>
          <p:spPr bwMode="gray">
            <a:xfrm>
              <a:off x="3988" y="3100"/>
              <a:ext cx="111" cy="183"/>
            </a:xfrm>
            <a:custGeom>
              <a:avLst/>
              <a:gdLst>
                <a:gd name="T0" fmla="*/ 40 w 148"/>
                <a:gd name="T1" fmla="*/ 0 h 244"/>
                <a:gd name="T2" fmla="*/ 26 w 148"/>
                <a:gd name="T3" fmla="*/ 35 h 244"/>
                <a:gd name="T4" fmla="*/ 15 w 148"/>
                <a:gd name="T5" fmla="*/ 39 h 244"/>
                <a:gd name="T6" fmla="*/ 5 w 148"/>
                <a:gd name="T7" fmla="*/ 46 h 244"/>
                <a:gd name="T8" fmla="*/ 16 w 148"/>
                <a:gd name="T9" fmla="*/ 80 h 244"/>
                <a:gd name="T10" fmla="*/ 22 w 148"/>
                <a:gd name="T11" fmla="*/ 94 h 244"/>
                <a:gd name="T12" fmla="*/ 26 w 148"/>
                <a:gd name="T13" fmla="*/ 100 h 244"/>
                <a:gd name="T14" fmla="*/ 35 w 148"/>
                <a:gd name="T15" fmla="*/ 103 h 244"/>
                <a:gd name="T16" fmla="*/ 40 w 148"/>
                <a:gd name="T17" fmla="*/ 83 h 244"/>
                <a:gd name="T18" fmla="*/ 53 w 148"/>
                <a:gd name="T19" fmla="*/ 71 h 244"/>
                <a:gd name="T20" fmla="*/ 47 w 148"/>
                <a:gd name="T21" fmla="*/ 29 h 244"/>
                <a:gd name="T22" fmla="*/ 59 w 148"/>
                <a:gd name="T23" fmla="*/ 20 h 244"/>
                <a:gd name="T24" fmla="*/ 47 w 148"/>
                <a:gd name="T25" fmla="*/ 8 h 244"/>
                <a:gd name="T26" fmla="*/ 40 w 148"/>
                <a:gd name="T27" fmla="*/ 0 h 2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8"/>
                <a:gd name="T43" fmla="*/ 0 h 244"/>
                <a:gd name="T44" fmla="*/ 148 w 148"/>
                <a:gd name="T45" fmla="*/ 244 h 2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9" name="Freeform 47"/>
            <p:cNvSpPr>
              <a:spLocks/>
            </p:cNvSpPr>
            <p:nvPr/>
          </p:nvSpPr>
          <p:spPr bwMode="gray">
            <a:xfrm>
              <a:off x="3894" y="3043"/>
              <a:ext cx="72" cy="137"/>
            </a:xfrm>
            <a:custGeom>
              <a:avLst/>
              <a:gdLst>
                <a:gd name="T0" fmla="*/ 20 w 96"/>
                <a:gd name="T1" fmla="*/ 1 h 183"/>
                <a:gd name="T2" fmla="*/ 22 w 96"/>
                <a:gd name="T3" fmla="*/ 14 h 183"/>
                <a:gd name="T4" fmla="*/ 26 w 96"/>
                <a:gd name="T5" fmla="*/ 25 h 183"/>
                <a:gd name="T6" fmla="*/ 26 w 96"/>
                <a:gd name="T7" fmla="*/ 39 h 183"/>
                <a:gd name="T8" fmla="*/ 29 w 96"/>
                <a:gd name="T9" fmla="*/ 44 h 183"/>
                <a:gd name="T10" fmla="*/ 30 w 96"/>
                <a:gd name="T11" fmla="*/ 52 h 183"/>
                <a:gd name="T12" fmla="*/ 24 w 96"/>
                <a:gd name="T13" fmla="*/ 39 h 183"/>
                <a:gd name="T14" fmla="*/ 14 w 96"/>
                <a:gd name="T15" fmla="*/ 32 h 183"/>
                <a:gd name="T16" fmla="*/ 2 w 96"/>
                <a:gd name="T17" fmla="*/ 34 h 183"/>
                <a:gd name="T18" fmla="*/ 4 w 96"/>
                <a:gd name="T19" fmla="*/ 43 h 183"/>
                <a:gd name="T20" fmla="*/ 17 w 96"/>
                <a:gd name="T21" fmla="*/ 48 h 183"/>
                <a:gd name="T22" fmla="*/ 24 w 96"/>
                <a:gd name="T23" fmla="*/ 57 h 183"/>
                <a:gd name="T24" fmla="*/ 30 w 96"/>
                <a:gd name="T25" fmla="*/ 57 h 183"/>
                <a:gd name="T26" fmla="*/ 33 w 96"/>
                <a:gd name="T27" fmla="*/ 63 h 183"/>
                <a:gd name="T28" fmla="*/ 40 w 96"/>
                <a:gd name="T29" fmla="*/ 75 h 183"/>
                <a:gd name="T30" fmla="*/ 35 w 96"/>
                <a:gd name="T31" fmla="*/ 52 h 183"/>
                <a:gd name="T32" fmla="*/ 34 w 96"/>
                <a:gd name="T33" fmla="*/ 39 h 183"/>
                <a:gd name="T34" fmla="*/ 30 w 96"/>
                <a:gd name="T35" fmla="*/ 26 h 183"/>
                <a:gd name="T36" fmla="*/ 26 w 96"/>
                <a:gd name="T37" fmla="*/ 17 h 183"/>
                <a:gd name="T38" fmla="*/ 24 w 96"/>
                <a:gd name="T39" fmla="*/ 8 h 183"/>
                <a:gd name="T40" fmla="*/ 20 w 96"/>
                <a:gd name="T41" fmla="*/ 1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83"/>
                <a:gd name="T65" fmla="*/ 96 w 96"/>
                <a:gd name="T66" fmla="*/ 183 h 18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0" name="Freeform 48"/>
            <p:cNvSpPr>
              <a:spLocks/>
            </p:cNvSpPr>
            <p:nvPr/>
          </p:nvSpPr>
          <p:spPr bwMode="gray">
            <a:xfrm>
              <a:off x="3943" y="3153"/>
              <a:ext cx="40" cy="131"/>
            </a:xfrm>
            <a:custGeom>
              <a:avLst/>
              <a:gdLst>
                <a:gd name="T0" fmla="*/ 2 w 54"/>
                <a:gd name="T1" fmla="*/ 0 h 175"/>
                <a:gd name="T2" fmla="*/ 0 w 54"/>
                <a:gd name="T3" fmla="*/ 10 h 175"/>
                <a:gd name="T4" fmla="*/ 4 w 54"/>
                <a:gd name="T5" fmla="*/ 22 h 175"/>
                <a:gd name="T6" fmla="*/ 7 w 54"/>
                <a:gd name="T7" fmla="*/ 39 h 175"/>
                <a:gd name="T8" fmla="*/ 14 w 54"/>
                <a:gd name="T9" fmla="*/ 55 h 175"/>
                <a:gd name="T10" fmla="*/ 22 w 54"/>
                <a:gd name="T11" fmla="*/ 73 h 175"/>
                <a:gd name="T12" fmla="*/ 16 w 54"/>
                <a:gd name="T13" fmla="*/ 48 h 175"/>
                <a:gd name="T14" fmla="*/ 14 w 54"/>
                <a:gd name="T15" fmla="*/ 39 h 175"/>
                <a:gd name="T16" fmla="*/ 12 w 54"/>
                <a:gd name="T17" fmla="*/ 25 h 175"/>
                <a:gd name="T18" fmla="*/ 10 w 54"/>
                <a:gd name="T19" fmla="*/ 19 h 175"/>
                <a:gd name="T20" fmla="*/ 7 w 54"/>
                <a:gd name="T21" fmla="*/ 16 h 175"/>
                <a:gd name="T22" fmla="*/ 2 w 54"/>
                <a:gd name="T23" fmla="*/ 0 h 1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4"/>
                <a:gd name="T37" fmla="*/ 0 h 175"/>
                <a:gd name="T38" fmla="*/ 54 w 54"/>
                <a:gd name="T39" fmla="*/ 175 h 1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1" name="Freeform 49"/>
            <p:cNvSpPr>
              <a:spLocks/>
            </p:cNvSpPr>
            <p:nvPr/>
          </p:nvSpPr>
          <p:spPr bwMode="gray">
            <a:xfrm>
              <a:off x="3988" y="3290"/>
              <a:ext cx="65" cy="54"/>
            </a:xfrm>
            <a:custGeom>
              <a:avLst/>
              <a:gdLst>
                <a:gd name="T0" fmla="*/ 2 w 86"/>
                <a:gd name="T1" fmla="*/ 0 h 73"/>
                <a:gd name="T2" fmla="*/ 4 w 86"/>
                <a:gd name="T3" fmla="*/ 13 h 73"/>
                <a:gd name="T4" fmla="*/ 10 w 86"/>
                <a:gd name="T5" fmla="*/ 18 h 73"/>
                <a:gd name="T6" fmla="*/ 20 w 86"/>
                <a:gd name="T7" fmla="*/ 20 h 73"/>
                <a:gd name="T8" fmla="*/ 27 w 86"/>
                <a:gd name="T9" fmla="*/ 23 h 73"/>
                <a:gd name="T10" fmla="*/ 32 w 86"/>
                <a:gd name="T11" fmla="*/ 27 h 73"/>
                <a:gd name="T12" fmla="*/ 37 w 86"/>
                <a:gd name="T13" fmla="*/ 28 h 73"/>
                <a:gd name="T14" fmla="*/ 31 w 86"/>
                <a:gd name="T15" fmla="*/ 16 h 73"/>
                <a:gd name="T16" fmla="*/ 27 w 86"/>
                <a:gd name="T17" fmla="*/ 9 h 73"/>
                <a:gd name="T18" fmla="*/ 15 w 86"/>
                <a:gd name="T19" fmla="*/ 10 h 73"/>
                <a:gd name="T20" fmla="*/ 11 w 86"/>
                <a:gd name="T21" fmla="*/ 7 h 73"/>
                <a:gd name="T22" fmla="*/ 3 w 86"/>
                <a:gd name="T23" fmla="*/ 0 h 73"/>
                <a:gd name="T24" fmla="*/ 2 w 86"/>
                <a:gd name="T25" fmla="*/ 0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6"/>
                <a:gd name="T40" fmla="*/ 0 h 73"/>
                <a:gd name="T41" fmla="*/ 86 w 86"/>
                <a:gd name="T42" fmla="*/ 73 h 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2" name="Freeform 50"/>
            <p:cNvSpPr>
              <a:spLocks/>
            </p:cNvSpPr>
            <p:nvPr/>
          </p:nvSpPr>
          <p:spPr bwMode="gray">
            <a:xfrm>
              <a:off x="4092" y="3195"/>
              <a:ext cx="83" cy="117"/>
            </a:xfrm>
            <a:custGeom>
              <a:avLst/>
              <a:gdLst>
                <a:gd name="T0" fmla="*/ 41 w 111"/>
                <a:gd name="T1" fmla="*/ 0 h 156"/>
                <a:gd name="T2" fmla="*/ 31 w 111"/>
                <a:gd name="T3" fmla="*/ 4 h 156"/>
                <a:gd name="T4" fmla="*/ 10 w 111"/>
                <a:gd name="T5" fmla="*/ 6 h 156"/>
                <a:gd name="T6" fmla="*/ 5 w 111"/>
                <a:gd name="T7" fmla="*/ 14 h 156"/>
                <a:gd name="T8" fmla="*/ 4 w 111"/>
                <a:gd name="T9" fmla="*/ 26 h 156"/>
                <a:gd name="T10" fmla="*/ 5 w 111"/>
                <a:gd name="T11" fmla="*/ 31 h 156"/>
                <a:gd name="T12" fmla="*/ 1 w 111"/>
                <a:gd name="T13" fmla="*/ 37 h 156"/>
                <a:gd name="T14" fmla="*/ 5 w 111"/>
                <a:gd name="T15" fmla="*/ 46 h 156"/>
                <a:gd name="T16" fmla="*/ 10 w 111"/>
                <a:gd name="T17" fmla="*/ 53 h 156"/>
                <a:gd name="T18" fmla="*/ 6 w 111"/>
                <a:gd name="T19" fmla="*/ 61 h 156"/>
                <a:gd name="T20" fmla="*/ 10 w 111"/>
                <a:gd name="T21" fmla="*/ 66 h 156"/>
                <a:gd name="T22" fmla="*/ 17 w 111"/>
                <a:gd name="T23" fmla="*/ 61 h 156"/>
                <a:gd name="T24" fmla="*/ 21 w 111"/>
                <a:gd name="T25" fmla="*/ 40 h 156"/>
                <a:gd name="T26" fmla="*/ 23 w 111"/>
                <a:gd name="T27" fmla="*/ 53 h 156"/>
                <a:gd name="T28" fmla="*/ 28 w 111"/>
                <a:gd name="T29" fmla="*/ 61 h 156"/>
                <a:gd name="T30" fmla="*/ 25 w 111"/>
                <a:gd name="T31" fmla="*/ 47 h 156"/>
                <a:gd name="T32" fmla="*/ 30 w 111"/>
                <a:gd name="T33" fmla="*/ 31 h 156"/>
                <a:gd name="T34" fmla="*/ 29 w 111"/>
                <a:gd name="T35" fmla="*/ 22 h 156"/>
                <a:gd name="T36" fmla="*/ 22 w 111"/>
                <a:gd name="T37" fmla="*/ 26 h 156"/>
                <a:gd name="T38" fmla="*/ 14 w 111"/>
                <a:gd name="T39" fmla="*/ 22 h 156"/>
                <a:gd name="T40" fmla="*/ 17 w 111"/>
                <a:gd name="T41" fmla="*/ 15 h 156"/>
                <a:gd name="T42" fmla="*/ 25 w 111"/>
                <a:gd name="T43" fmla="*/ 14 h 156"/>
                <a:gd name="T44" fmla="*/ 32 w 111"/>
                <a:gd name="T45" fmla="*/ 16 h 156"/>
                <a:gd name="T46" fmla="*/ 41 w 111"/>
                <a:gd name="T47" fmla="*/ 12 h 156"/>
                <a:gd name="T48" fmla="*/ 46 w 111"/>
                <a:gd name="T49" fmla="*/ 5 h 156"/>
                <a:gd name="T50" fmla="*/ 41 w 111"/>
                <a:gd name="T51" fmla="*/ 0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1"/>
                <a:gd name="T79" fmla="*/ 0 h 156"/>
                <a:gd name="T80" fmla="*/ 111 w 111"/>
                <a:gd name="T81" fmla="*/ 156 h 15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3" name="Freeform 51"/>
            <p:cNvSpPr>
              <a:spLocks/>
            </p:cNvSpPr>
            <p:nvPr/>
          </p:nvSpPr>
          <p:spPr bwMode="gray">
            <a:xfrm>
              <a:off x="4064" y="2777"/>
              <a:ext cx="22" cy="71"/>
            </a:xfrm>
            <a:custGeom>
              <a:avLst/>
              <a:gdLst>
                <a:gd name="T0" fmla="*/ 5 w 30"/>
                <a:gd name="T1" fmla="*/ 0 h 94"/>
                <a:gd name="T2" fmla="*/ 0 w 30"/>
                <a:gd name="T3" fmla="*/ 7 h 94"/>
                <a:gd name="T4" fmla="*/ 2 w 30"/>
                <a:gd name="T5" fmla="*/ 16 h 94"/>
                <a:gd name="T6" fmla="*/ 1 w 30"/>
                <a:gd name="T7" fmla="*/ 26 h 94"/>
                <a:gd name="T8" fmla="*/ 7 w 30"/>
                <a:gd name="T9" fmla="*/ 41 h 94"/>
                <a:gd name="T10" fmla="*/ 12 w 30"/>
                <a:gd name="T11" fmla="*/ 36 h 94"/>
                <a:gd name="T12" fmla="*/ 9 w 30"/>
                <a:gd name="T13" fmla="*/ 26 h 94"/>
                <a:gd name="T14" fmla="*/ 5 w 30"/>
                <a:gd name="T15" fmla="*/ 0 h 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94"/>
                <a:gd name="T26" fmla="*/ 30 w 30"/>
                <a:gd name="T27" fmla="*/ 94 h 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4" name="Freeform 52"/>
            <p:cNvSpPr>
              <a:spLocks/>
            </p:cNvSpPr>
            <p:nvPr/>
          </p:nvSpPr>
          <p:spPr bwMode="gray">
            <a:xfrm>
              <a:off x="4078" y="2896"/>
              <a:ext cx="61" cy="118"/>
            </a:xfrm>
            <a:custGeom>
              <a:avLst/>
              <a:gdLst>
                <a:gd name="T0" fmla="*/ 5 w 81"/>
                <a:gd name="T1" fmla="*/ 1 h 158"/>
                <a:gd name="T2" fmla="*/ 0 w 81"/>
                <a:gd name="T3" fmla="*/ 8 h 158"/>
                <a:gd name="T4" fmla="*/ 4 w 81"/>
                <a:gd name="T5" fmla="*/ 21 h 158"/>
                <a:gd name="T6" fmla="*/ 3 w 81"/>
                <a:gd name="T7" fmla="*/ 45 h 158"/>
                <a:gd name="T8" fmla="*/ 8 w 81"/>
                <a:gd name="T9" fmla="*/ 43 h 158"/>
                <a:gd name="T10" fmla="*/ 8 w 81"/>
                <a:gd name="T11" fmla="*/ 48 h 158"/>
                <a:gd name="T12" fmla="*/ 13 w 81"/>
                <a:gd name="T13" fmla="*/ 51 h 158"/>
                <a:gd name="T14" fmla="*/ 17 w 81"/>
                <a:gd name="T15" fmla="*/ 58 h 158"/>
                <a:gd name="T16" fmla="*/ 20 w 81"/>
                <a:gd name="T17" fmla="*/ 54 h 158"/>
                <a:gd name="T18" fmla="*/ 28 w 81"/>
                <a:gd name="T19" fmla="*/ 56 h 158"/>
                <a:gd name="T20" fmla="*/ 26 w 81"/>
                <a:gd name="T21" fmla="*/ 45 h 158"/>
                <a:gd name="T22" fmla="*/ 20 w 81"/>
                <a:gd name="T23" fmla="*/ 43 h 158"/>
                <a:gd name="T24" fmla="*/ 17 w 81"/>
                <a:gd name="T25" fmla="*/ 38 h 158"/>
                <a:gd name="T26" fmla="*/ 14 w 81"/>
                <a:gd name="T27" fmla="*/ 31 h 158"/>
                <a:gd name="T28" fmla="*/ 17 w 81"/>
                <a:gd name="T29" fmla="*/ 22 h 158"/>
                <a:gd name="T30" fmla="*/ 15 w 81"/>
                <a:gd name="T31" fmla="*/ 14 h 158"/>
                <a:gd name="T32" fmla="*/ 18 w 81"/>
                <a:gd name="T33" fmla="*/ 8 h 158"/>
                <a:gd name="T34" fmla="*/ 13 w 81"/>
                <a:gd name="T35" fmla="*/ 1 h 158"/>
                <a:gd name="T36" fmla="*/ 8 w 81"/>
                <a:gd name="T37" fmla="*/ 3 h 158"/>
                <a:gd name="T38" fmla="*/ 5 w 81"/>
                <a:gd name="T39" fmla="*/ 1 h 1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1"/>
                <a:gd name="T61" fmla="*/ 0 h 158"/>
                <a:gd name="T62" fmla="*/ 81 w 81"/>
                <a:gd name="T63" fmla="*/ 158 h 15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5" name="Freeform 53"/>
            <p:cNvSpPr>
              <a:spLocks/>
            </p:cNvSpPr>
            <p:nvPr/>
          </p:nvSpPr>
          <p:spPr bwMode="gray">
            <a:xfrm>
              <a:off x="4121" y="3052"/>
              <a:ext cx="64" cy="79"/>
            </a:xfrm>
            <a:custGeom>
              <a:avLst/>
              <a:gdLst>
                <a:gd name="T0" fmla="*/ 22 w 85"/>
                <a:gd name="T1" fmla="*/ 0 h 105"/>
                <a:gd name="T2" fmla="*/ 19 w 85"/>
                <a:gd name="T3" fmla="*/ 8 h 105"/>
                <a:gd name="T4" fmla="*/ 14 w 85"/>
                <a:gd name="T5" fmla="*/ 13 h 105"/>
                <a:gd name="T6" fmla="*/ 7 w 85"/>
                <a:gd name="T7" fmla="*/ 15 h 105"/>
                <a:gd name="T8" fmla="*/ 4 w 85"/>
                <a:gd name="T9" fmla="*/ 20 h 105"/>
                <a:gd name="T10" fmla="*/ 2 w 85"/>
                <a:gd name="T11" fmla="*/ 32 h 105"/>
                <a:gd name="T12" fmla="*/ 6 w 85"/>
                <a:gd name="T13" fmla="*/ 30 h 105"/>
                <a:gd name="T14" fmla="*/ 11 w 85"/>
                <a:gd name="T15" fmla="*/ 26 h 105"/>
                <a:gd name="T16" fmla="*/ 15 w 85"/>
                <a:gd name="T17" fmla="*/ 29 h 105"/>
                <a:gd name="T18" fmla="*/ 25 w 85"/>
                <a:gd name="T19" fmla="*/ 42 h 105"/>
                <a:gd name="T20" fmla="*/ 30 w 85"/>
                <a:gd name="T21" fmla="*/ 31 h 105"/>
                <a:gd name="T22" fmla="*/ 36 w 85"/>
                <a:gd name="T23" fmla="*/ 29 h 105"/>
                <a:gd name="T24" fmla="*/ 32 w 85"/>
                <a:gd name="T25" fmla="*/ 17 h 105"/>
                <a:gd name="T26" fmla="*/ 22 w 85"/>
                <a:gd name="T27" fmla="*/ 0 h 1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105"/>
                <a:gd name="T44" fmla="*/ 85 w 85"/>
                <a:gd name="T45" fmla="*/ 105 h 10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6" name="Freeform 54"/>
            <p:cNvSpPr>
              <a:spLocks/>
            </p:cNvSpPr>
            <p:nvPr/>
          </p:nvSpPr>
          <p:spPr bwMode="gray">
            <a:xfrm>
              <a:off x="4197" y="3193"/>
              <a:ext cx="29" cy="49"/>
            </a:xfrm>
            <a:custGeom>
              <a:avLst/>
              <a:gdLst>
                <a:gd name="T0" fmla="*/ 3 w 38"/>
                <a:gd name="T1" fmla="*/ 11 h 66"/>
                <a:gd name="T2" fmla="*/ 11 w 38"/>
                <a:gd name="T3" fmla="*/ 27 h 66"/>
                <a:gd name="T4" fmla="*/ 14 w 38"/>
                <a:gd name="T5" fmla="*/ 22 h 66"/>
                <a:gd name="T6" fmla="*/ 17 w 38"/>
                <a:gd name="T7" fmla="*/ 16 h 66"/>
                <a:gd name="T8" fmla="*/ 14 w 38"/>
                <a:gd name="T9" fmla="*/ 10 h 66"/>
                <a:gd name="T10" fmla="*/ 8 w 38"/>
                <a:gd name="T11" fmla="*/ 5 h 66"/>
                <a:gd name="T12" fmla="*/ 5 w 38"/>
                <a:gd name="T13" fmla="*/ 1 h 66"/>
                <a:gd name="T14" fmla="*/ 2 w 38"/>
                <a:gd name="T15" fmla="*/ 5 h 66"/>
                <a:gd name="T16" fmla="*/ 3 w 38"/>
                <a:gd name="T17" fmla="*/ 11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66"/>
                <a:gd name="T29" fmla="*/ 38 w 38"/>
                <a:gd name="T30" fmla="*/ 66 h 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7" name="Freeform 55"/>
            <p:cNvSpPr>
              <a:spLocks/>
            </p:cNvSpPr>
            <p:nvPr/>
          </p:nvSpPr>
          <p:spPr bwMode="gray">
            <a:xfrm>
              <a:off x="4181" y="3275"/>
              <a:ext cx="18" cy="17"/>
            </a:xfrm>
            <a:custGeom>
              <a:avLst/>
              <a:gdLst>
                <a:gd name="T0" fmla="*/ 0 w 24"/>
                <a:gd name="T1" fmla="*/ 0 h 23"/>
                <a:gd name="T2" fmla="*/ 3 w 24"/>
                <a:gd name="T3" fmla="*/ 10 h 23"/>
                <a:gd name="T4" fmla="*/ 10 w 24"/>
                <a:gd name="T5" fmla="*/ 4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3"/>
                <a:gd name="T14" fmla="*/ 24 w 24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8" name="Freeform 56"/>
            <p:cNvSpPr>
              <a:spLocks/>
            </p:cNvSpPr>
            <p:nvPr/>
          </p:nvSpPr>
          <p:spPr bwMode="gray">
            <a:xfrm>
              <a:off x="4208" y="3265"/>
              <a:ext cx="45" cy="37"/>
            </a:xfrm>
            <a:custGeom>
              <a:avLst/>
              <a:gdLst>
                <a:gd name="T0" fmla="*/ 4 w 60"/>
                <a:gd name="T1" fmla="*/ 0 h 49"/>
                <a:gd name="T2" fmla="*/ 0 w 60"/>
                <a:gd name="T3" fmla="*/ 8 h 49"/>
                <a:gd name="T4" fmla="*/ 12 w 60"/>
                <a:gd name="T5" fmla="*/ 14 h 49"/>
                <a:gd name="T6" fmla="*/ 18 w 60"/>
                <a:gd name="T7" fmla="*/ 20 h 49"/>
                <a:gd name="T8" fmla="*/ 26 w 60"/>
                <a:gd name="T9" fmla="*/ 18 h 49"/>
                <a:gd name="T10" fmla="*/ 21 w 60"/>
                <a:gd name="T11" fmla="*/ 11 h 49"/>
                <a:gd name="T12" fmla="*/ 12 w 60"/>
                <a:gd name="T13" fmla="*/ 2 h 49"/>
                <a:gd name="T14" fmla="*/ 8 w 60"/>
                <a:gd name="T15" fmla="*/ 7 h 49"/>
                <a:gd name="T16" fmla="*/ 4 w 60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"/>
                <a:gd name="T28" fmla="*/ 0 h 49"/>
                <a:gd name="T29" fmla="*/ 60 w 60"/>
                <a:gd name="T30" fmla="*/ 49 h 4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9" name="Freeform 57"/>
            <p:cNvSpPr>
              <a:spLocks/>
            </p:cNvSpPr>
            <p:nvPr/>
          </p:nvSpPr>
          <p:spPr bwMode="gray">
            <a:xfrm>
              <a:off x="4277" y="3335"/>
              <a:ext cx="24" cy="33"/>
            </a:xfrm>
            <a:custGeom>
              <a:avLst/>
              <a:gdLst>
                <a:gd name="T0" fmla="*/ 12 w 32"/>
                <a:gd name="T1" fmla="*/ 0 h 44"/>
                <a:gd name="T2" fmla="*/ 4 w 32"/>
                <a:gd name="T3" fmla="*/ 4 h 44"/>
                <a:gd name="T4" fmla="*/ 5 w 32"/>
                <a:gd name="T5" fmla="*/ 14 h 44"/>
                <a:gd name="T6" fmla="*/ 10 w 32"/>
                <a:gd name="T7" fmla="*/ 15 h 44"/>
                <a:gd name="T8" fmla="*/ 12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4"/>
                <a:gd name="T17" fmla="*/ 32 w 32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0" name="Freeform 58"/>
            <p:cNvSpPr>
              <a:spLocks/>
            </p:cNvSpPr>
            <p:nvPr/>
          </p:nvSpPr>
          <p:spPr bwMode="gray">
            <a:xfrm>
              <a:off x="4544" y="3293"/>
              <a:ext cx="46" cy="47"/>
            </a:xfrm>
            <a:custGeom>
              <a:avLst/>
              <a:gdLst>
                <a:gd name="T0" fmla="*/ 3 w 61"/>
                <a:gd name="T1" fmla="*/ 0 h 63"/>
                <a:gd name="T2" fmla="*/ 0 w 61"/>
                <a:gd name="T3" fmla="*/ 5 h 63"/>
                <a:gd name="T4" fmla="*/ 11 w 61"/>
                <a:gd name="T5" fmla="*/ 14 h 63"/>
                <a:gd name="T6" fmla="*/ 15 w 61"/>
                <a:gd name="T7" fmla="*/ 22 h 63"/>
                <a:gd name="T8" fmla="*/ 20 w 61"/>
                <a:gd name="T9" fmla="*/ 26 h 63"/>
                <a:gd name="T10" fmla="*/ 26 w 61"/>
                <a:gd name="T11" fmla="*/ 23 h 63"/>
                <a:gd name="T12" fmla="*/ 14 w 61"/>
                <a:gd name="T13" fmla="*/ 7 h 63"/>
                <a:gd name="T14" fmla="*/ 3 w 61"/>
                <a:gd name="T15" fmla="*/ 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"/>
                <a:gd name="T25" fmla="*/ 0 h 63"/>
                <a:gd name="T26" fmla="*/ 61 w 61"/>
                <a:gd name="T27" fmla="*/ 63 h 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1" name="Freeform 59"/>
            <p:cNvSpPr>
              <a:spLocks/>
            </p:cNvSpPr>
            <p:nvPr/>
          </p:nvSpPr>
          <p:spPr bwMode="gray">
            <a:xfrm>
              <a:off x="4147" y="3352"/>
              <a:ext cx="46" cy="50"/>
            </a:xfrm>
            <a:custGeom>
              <a:avLst/>
              <a:gdLst>
                <a:gd name="T0" fmla="*/ 12 w 61"/>
                <a:gd name="T1" fmla="*/ 3 h 67"/>
                <a:gd name="T2" fmla="*/ 13 w 61"/>
                <a:gd name="T3" fmla="*/ 14 h 67"/>
                <a:gd name="T4" fmla="*/ 7 w 61"/>
                <a:gd name="T5" fmla="*/ 18 h 67"/>
                <a:gd name="T6" fmla="*/ 10 w 61"/>
                <a:gd name="T7" fmla="*/ 28 h 67"/>
                <a:gd name="T8" fmla="*/ 20 w 61"/>
                <a:gd name="T9" fmla="*/ 24 h 67"/>
                <a:gd name="T10" fmla="*/ 26 w 61"/>
                <a:gd name="T11" fmla="*/ 19 h 67"/>
                <a:gd name="T12" fmla="*/ 22 w 61"/>
                <a:gd name="T13" fmla="*/ 12 h 67"/>
                <a:gd name="T14" fmla="*/ 24 w 61"/>
                <a:gd name="T15" fmla="*/ 5 h 67"/>
                <a:gd name="T16" fmla="*/ 23 w 61"/>
                <a:gd name="T17" fmla="*/ 1 h 67"/>
                <a:gd name="T18" fmla="*/ 20 w 61"/>
                <a:gd name="T19" fmla="*/ 1 h 67"/>
                <a:gd name="T20" fmla="*/ 22 w 61"/>
                <a:gd name="T21" fmla="*/ 2 h 67"/>
                <a:gd name="T22" fmla="*/ 21 w 61"/>
                <a:gd name="T23" fmla="*/ 7 h 67"/>
                <a:gd name="T24" fmla="*/ 18 w 61"/>
                <a:gd name="T25" fmla="*/ 10 h 67"/>
                <a:gd name="T26" fmla="*/ 12 w 61"/>
                <a:gd name="T27" fmla="*/ 3 h 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1"/>
                <a:gd name="T43" fmla="*/ 0 h 67"/>
                <a:gd name="T44" fmla="*/ 61 w 61"/>
                <a:gd name="T45" fmla="*/ 67 h 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2" name="Freeform 60"/>
            <p:cNvSpPr>
              <a:spLocks/>
            </p:cNvSpPr>
            <p:nvPr/>
          </p:nvSpPr>
          <p:spPr bwMode="gray">
            <a:xfrm>
              <a:off x="4098" y="3371"/>
              <a:ext cx="32" cy="27"/>
            </a:xfrm>
            <a:custGeom>
              <a:avLst/>
              <a:gdLst>
                <a:gd name="T0" fmla="*/ 9 w 43"/>
                <a:gd name="T1" fmla="*/ 2 h 36"/>
                <a:gd name="T2" fmla="*/ 2 w 43"/>
                <a:gd name="T3" fmla="*/ 2 h 36"/>
                <a:gd name="T4" fmla="*/ 14 w 43"/>
                <a:gd name="T5" fmla="*/ 15 h 36"/>
                <a:gd name="T6" fmla="*/ 17 w 43"/>
                <a:gd name="T7" fmla="*/ 12 h 36"/>
                <a:gd name="T8" fmla="*/ 9 w 43"/>
                <a:gd name="T9" fmla="*/ 2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36"/>
                <a:gd name="T17" fmla="*/ 43 w 43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3" name="Freeform 61"/>
            <p:cNvSpPr>
              <a:spLocks/>
            </p:cNvSpPr>
            <p:nvPr/>
          </p:nvSpPr>
          <p:spPr bwMode="gray">
            <a:xfrm>
              <a:off x="4077" y="3342"/>
              <a:ext cx="24" cy="31"/>
            </a:xfrm>
            <a:custGeom>
              <a:avLst/>
              <a:gdLst>
                <a:gd name="T0" fmla="*/ 9 w 32"/>
                <a:gd name="T1" fmla="*/ 0 h 41"/>
                <a:gd name="T2" fmla="*/ 0 w 32"/>
                <a:gd name="T3" fmla="*/ 11 h 41"/>
                <a:gd name="T4" fmla="*/ 7 w 32"/>
                <a:gd name="T5" fmla="*/ 11 h 41"/>
                <a:gd name="T6" fmla="*/ 7 w 32"/>
                <a:gd name="T7" fmla="*/ 13 h 41"/>
                <a:gd name="T8" fmla="*/ 7 w 32"/>
                <a:gd name="T9" fmla="*/ 15 h 41"/>
                <a:gd name="T10" fmla="*/ 12 w 32"/>
                <a:gd name="T11" fmla="*/ 9 h 41"/>
                <a:gd name="T12" fmla="*/ 10 w 32"/>
                <a:gd name="T13" fmla="*/ 4 h 41"/>
                <a:gd name="T14" fmla="*/ 9 w 32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41"/>
                <a:gd name="T26" fmla="*/ 32 w 32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4" name="Freeform 62"/>
            <p:cNvSpPr>
              <a:spLocks/>
            </p:cNvSpPr>
            <p:nvPr/>
          </p:nvSpPr>
          <p:spPr bwMode="gray">
            <a:xfrm>
              <a:off x="4111" y="3353"/>
              <a:ext cx="34" cy="24"/>
            </a:xfrm>
            <a:custGeom>
              <a:avLst/>
              <a:gdLst>
                <a:gd name="T0" fmla="*/ 9 w 45"/>
                <a:gd name="T1" fmla="*/ 0 h 32"/>
                <a:gd name="T2" fmla="*/ 0 w 45"/>
                <a:gd name="T3" fmla="*/ 3 h 32"/>
                <a:gd name="T4" fmla="*/ 11 w 45"/>
                <a:gd name="T5" fmla="*/ 13 h 32"/>
                <a:gd name="T6" fmla="*/ 20 w 45"/>
                <a:gd name="T7" fmla="*/ 10 h 32"/>
                <a:gd name="T8" fmla="*/ 10 w 45"/>
                <a:gd name="T9" fmla="*/ 4 h 32"/>
                <a:gd name="T10" fmla="*/ 9 w 45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2"/>
                <a:gd name="T20" fmla="*/ 45 w 45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5" name="Freeform 63"/>
            <p:cNvSpPr>
              <a:spLocks/>
            </p:cNvSpPr>
            <p:nvPr/>
          </p:nvSpPr>
          <p:spPr bwMode="gray">
            <a:xfrm>
              <a:off x="4062" y="3021"/>
              <a:ext cx="27" cy="55"/>
            </a:xfrm>
            <a:custGeom>
              <a:avLst/>
              <a:gdLst>
                <a:gd name="T0" fmla="*/ 14 w 35"/>
                <a:gd name="T1" fmla="*/ 0 h 74"/>
                <a:gd name="T2" fmla="*/ 9 w 35"/>
                <a:gd name="T3" fmla="*/ 6 h 74"/>
                <a:gd name="T4" fmla="*/ 4 w 35"/>
                <a:gd name="T5" fmla="*/ 15 h 74"/>
                <a:gd name="T6" fmla="*/ 0 w 35"/>
                <a:gd name="T7" fmla="*/ 25 h 74"/>
                <a:gd name="T8" fmla="*/ 4 w 35"/>
                <a:gd name="T9" fmla="*/ 30 h 74"/>
                <a:gd name="T10" fmla="*/ 9 w 35"/>
                <a:gd name="T11" fmla="*/ 25 h 74"/>
                <a:gd name="T12" fmla="*/ 16 w 35"/>
                <a:gd name="T13" fmla="*/ 13 h 74"/>
                <a:gd name="T14" fmla="*/ 14 w 35"/>
                <a:gd name="T15" fmla="*/ 0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74"/>
                <a:gd name="T26" fmla="*/ 35 w 35"/>
                <a:gd name="T27" fmla="*/ 74 h 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6" name="Freeform 64"/>
            <p:cNvSpPr>
              <a:spLocks/>
            </p:cNvSpPr>
            <p:nvPr/>
          </p:nvSpPr>
          <p:spPr bwMode="gray">
            <a:xfrm>
              <a:off x="4113" y="3012"/>
              <a:ext cx="19" cy="55"/>
            </a:xfrm>
            <a:custGeom>
              <a:avLst/>
              <a:gdLst>
                <a:gd name="T0" fmla="*/ 6 w 25"/>
                <a:gd name="T1" fmla="*/ 3 h 73"/>
                <a:gd name="T2" fmla="*/ 2 w 25"/>
                <a:gd name="T3" fmla="*/ 4 h 73"/>
                <a:gd name="T4" fmla="*/ 0 w 25"/>
                <a:gd name="T5" fmla="*/ 10 h 73"/>
                <a:gd name="T6" fmla="*/ 6 w 25"/>
                <a:gd name="T7" fmla="*/ 17 h 73"/>
                <a:gd name="T8" fmla="*/ 11 w 25"/>
                <a:gd name="T9" fmla="*/ 24 h 73"/>
                <a:gd name="T10" fmla="*/ 7 w 25"/>
                <a:gd name="T11" fmla="*/ 8 h 73"/>
                <a:gd name="T12" fmla="*/ 6 w 25"/>
                <a:gd name="T13" fmla="*/ 3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73"/>
                <a:gd name="T23" fmla="*/ 25 w 25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7" name="Freeform 65"/>
            <p:cNvSpPr>
              <a:spLocks/>
            </p:cNvSpPr>
            <p:nvPr/>
          </p:nvSpPr>
          <p:spPr bwMode="gray">
            <a:xfrm>
              <a:off x="4135" y="2995"/>
              <a:ext cx="10" cy="25"/>
            </a:xfrm>
            <a:custGeom>
              <a:avLst/>
              <a:gdLst>
                <a:gd name="T0" fmla="*/ 4 w 14"/>
                <a:gd name="T1" fmla="*/ 0 h 33"/>
                <a:gd name="T2" fmla="*/ 1 w 14"/>
                <a:gd name="T3" fmla="*/ 5 h 33"/>
                <a:gd name="T4" fmla="*/ 4 w 14"/>
                <a:gd name="T5" fmla="*/ 11 h 33"/>
                <a:gd name="T6" fmla="*/ 4 w 1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33"/>
                <a:gd name="T14" fmla="*/ 14 w 1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8" name="Freeform 66"/>
            <p:cNvSpPr>
              <a:spLocks/>
            </p:cNvSpPr>
            <p:nvPr/>
          </p:nvSpPr>
          <p:spPr bwMode="gray">
            <a:xfrm>
              <a:off x="4145" y="3007"/>
              <a:ext cx="21" cy="48"/>
            </a:xfrm>
            <a:custGeom>
              <a:avLst/>
              <a:gdLst>
                <a:gd name="T0" fmla="*/ 2 w 28"/>
                <a:gd name="T1" fmla="*/ 0 h 64"/>
                <a:gd name="T2" fmla="*/ 5 w 28"/>
                <a:gd name="T3" fmla="*/ 5 h 64"/>
                <a:gd name="T4" fmla="*/ 8 w 28"/>
                <a:gd name="T5" fmla="*/ 9 h 64"/>
                <a:gd name="T6" fmla="*/ 4 w 28"/>
                <a:gd name="T7" fmla="*/ 16 h 64"/>
                <a:gd name="T8" fmla="*/ 0 w 28"/>
                <a:gd name="T9" fmla="*/ 23 h 64"/>
                <a:gd name="T10" fmla="*/ 5 w 28"/>
                <a:gd name="T11" fmla="*/ 24 h 64"/>
                <a:gd name="T12" fmla="*/ 11 w 28"/>
                <a:gd name="T13" fmla="*/ 10 h 64"/>
                <a:gd name="T14" fmla="*/ 2 w 28"/>
                <a:gd name="T15" fmla="*/ 0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64"/>
                <a:gd name="T26" fmla="*/ 28 w 28"/>
                <a:gd name="T27" fmla="*/ 64 h 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9" name="Freeform 67"/>
            <p:cNvSpPr>
              <a:spLocks/>
            </p:cNvSpPr>
            <p:nvPr/>
          </p:nvSpPr>
          <p:spPr bwMode="gray">
            <a:xfrm>
              <a:off x="3876" y="3076"/>
              <a:ext cx="12" cy="27"/>
            </a:xfrm>
            <a:custGeom>
              <a:avLst/>
              <a:gdLst>
                <a:gd name="T0" fmla="*/ 5 w 16"/>
                <a:gd name="T1" fmla="*/ 2 h 36"/>
                <a:gd name="T2" fmla="*/ 0 w 16"/>
                <a:gd name="T3" fmla="*/ 3 h 36"/>
                <a:gd name="T4" fmla="*/ 3 w 16"/>
                <a:gd name="T5" fmla="*/ 9 h 36"/>
                <a:gd name="T6" fmla="*/ 5 w 16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36"/>
                <a:gd name="T14" fmla="*/ 16 w 16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0" name="Freeform 68"/>
            <p:cNvSpPr>
              <a:spLocks/>
            </p:cNvSpPr>
            <p:nvPr/>
          </p:nvSpPr>
          <p:spPr bwMode="gray">
            <a:xfrm>
              <a:off x="3866" y="3053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1" name="Freeform 69"/>
            <p:cNvSpPr>
              <a:spLocks/>
            </p:cNvSpPr>
            <p:nvPr/>
          </p:nvSpPr>
          <p:spPr bwMode="gray">
            <a:xfrm>
              <a:off x="3862" y="3035"/>
              <a:ext cx="12" cy="14"/>
            </a:xfrm>
            <a:custGeom>
              <a:avLst/>
              <a:gdLst>
                <a:gd name="T0" fmla="*/ 4 w 16"/>
                <a:gd name="T1" fmla="*/ 2 h 19"/>
                <a:gd name="T2" fmla="*/ 0 w 16"/>
                <a:gd name="T3" fmla="*/ 4 h 19"/>
                <a:gd name="T4" fmla="*/ 5 w 16"/>
                <a:gd name="T5" fmla="*/ 7 h 19"/>
                <a:gd name="T6" fmla="*/ 4 w 16"/>
                <a:gd name="T7" fmla="*/ 2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9"/>
                <a:gd name="T14" fmla="*/ 16 w 16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2" name="Freeform 70"/>
            <p:cNvSpPr>
              <a:spLocks/>
            </p:cNvSpPr>
            <p:nvPr/>
          </p:nvSpPr>
          <p:spPr bwMode="gray">
            <a:xfrm>
              <a:off x="3850" y="2995"/>
              <a:ext cx="11" cy="19"/>
            </a:xfrm>
            <a:custGeom>
              <a:avLst/>
              <a:gdLst>
                <a:gd name="T0" fmla="*/ 3 w 14"/>
                <a:gd name="T1" fmla="*/ 0 h 25"/>
                <a:gd name="T2" fmla="*/ 0 w 14"/>
                <a:gd name="T3" fmla="*/ 6 h 25"/>
                <a:gd name="T4" fmla="*/ 6 w 14"/>
                <a:gd name="T5" fmla="*/ 11 h 25"/>
                <a:gd name="T6" fmla="*/ 3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3" name="Freeform 71"/>
            <p:cNvSpPr>
              <a:spLocks/>
            </p:cNvSpPr>
            <p:nvPr/>
          </p:nvSpPr>
          <p:spPr bwMode="gray">
            <a:xfrm>
              <a:off x="3852" y="3020"/>
              <a:ext cx="16" cy="13"/>
            </a:xfrm>
            <a:custGeom>
              <a:avLst/>
              <a:gdLst>
                <a:gd name="T0" fmla="*/ 5 w 22"/>
                <a:gd name="T1" fmla="*/ 0 h 18"/>
                <a:gd name="T2" fmla="*/ 7 w 22"/>
                <a:gd name="T3" fmla="*/ 7 h 18"/>
                <a:gd name="T4" fmla="*/ 5 w 22"/>
                <a:gd name="T5" fmla="*/ 2 h 18"/>
                <a:gd name="T6" fmla="*/ 5 w 22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18"/>
                <a:gd name="T14" fmla="*/ 22 w 22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4" name="Freeform 72"/>
            <p:cNvSpPr>
              <a:spLocks/>
            </p:cNvSpPr>
            <p:nvPr/>
          </p:nvSpPr>
          <p:spPr bwMode="gray">
            <a:xfrm>
              <a:off x="4688" y="3643"/>
              <a:ext cx="45" cy="60"/>
            </a:xfrm>
            <a:custGeom>
              <a:avLst/>
              <a:gdLst>
                <a:gd name="T0" fmla="*/ 5 w 60"/>
                <a:gd name="T1" fmla="*/ 3 h 81"/>
                <a:gd name="T2" fmla="*/ 2 w 60"/>
                <a:gd name="T3" fmla="*/ 7 h 81"/>
                <a:gd name="T4" fmla="*/ 6 w 60"/>
                <a:gd name="T5" fmla="*/ 16 h 81"/>
                <a:gd name="T6" fmla="*/ 11 w 60"/>
                <a:gd name="T7" fmla="*/ 22 h 81"/>
                <a:gd name="T8" fmla="*/ 17 w 60"/>
                <a:gd name="T9" fmla="*/ 26 h 81"/>
                <a:gd name="T10" fmla="*/ 22 w 60"/>
                <a:gd name="T11" fmla="*/ 33 h 81"/>
                <a:gd name="T12" fmla="*/ 22 w 60"/>
                <a:gd name="T13" fmla="*/ 23 h 81"/>
                <a:gd name="T14" fmla="*/ 18 w 60"/>
                <a:gd name="T15" fmla="*/ 15 h 81"/>
                <a:gd name="T16" fmla="*/ 11 w 60"/>
                <a:gd name="T17" fmla="*/ 7 h 81"/>
                <a:gd name="T18" fmla="*/ 5 w 60"/>
                <a:gd name="T19" fmla="*/ 3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0"/>
                <a:gd name="T31" fmla="*/ 0 h 81"/>
                <a:gd name="T32" fmla="*/ 60 w 60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5" name="Freeform 73"/>
            <p:cNvSpPr>
              <a:spLocks/>
            </p:cNvSpPr>
            <p:nvPr/>
          </p:nvSpPr>
          <p:spPr bwMode="gray">
            <a:xfrm>
              <a:off x="4919" y="3594"/>
              <a:ext cx="53" cy="46"/>
            </a:xfrm>
            <a:custGeom>
              <a:avLst/>
              <a:gdLst>
                <a:gd name="T0" fmla="*/ 12 w 71"/>
                <a:gd name="T1" fmla="*/ 10 h 61"/>
                <a:gd name="T2" fmla="*/ 5 w 71"/>
                <a:gd name="T3" fmla="*/ 14 h 61"/>
                <a:gd name="T4" fmla="*/ 1 w 71"/>
                <a:gd name="T5" fmla="*/ 19 h 61"/>
                <a:gd name="T6" fmla="*/ 5 w 71"/>
                <a:gd name="T7" fmla="*/ 25 h 61"/>
                <a:gd name="T8" fmla="*/ 12 w 71"/>
                <a:gd name="T9" fmla="*/ 19 h 61"/>
                <a:gd name="T10" fmla="*/ 16 w 71"/>
                <a:gd name="T11" fmla="*/ 10 h 61"/>
                <a:gd name="T12" fmla="*/ 23 w 71"/>
                <a:gd name="T13" fmla="*/ 0 h 61"/>
                <a:gd name="T14" fmla="*/ 30 w 71"/>
                <a:gd name="T15" fmla="*/ 5 h 61"/>
                <a:gd name="T16" fmla="*/ 14 w 71"/>
                <a:gd name="T17" fmla="*/ 10 h 61"/>
                <a:gd name="T18" fmla="*/ 12 w 71"/>
                <a:gd name="T19" fmla="*/ 10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"/>
                <a:gd name="T31" fmla="*/ 0 h 61"/>
                <a:gd name="T32" fmla="*/ 71 w 71"/>
                <a:gd name="T33" fmla="*/ 61 h 6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6" name="Freeform 74"/>
            <p:cNvSpPr>
              <a:spLocks/>
            </p:cNvSpPr>
            <p:nvPr/>
          </p:nvSpPr>
          <p:spPr bwMode="gray">
            <a:xfrm>
              <a:off x="4759" y="3569"/>
              <a:ext cx="17" cy="23"/>
            </a:xfrm>
            <a:custGeom>
              <a:avLst/>
              <a:gdLst>
                <a:gd name="T0" fmla="*/ 4 w 23"/>
                <a:gd name="T1" fmla="*/ 0 h 30"/>
                <a:gd name="T2" fmla="*/ 0 w 23"/>
                <a:gd name="T3" fmla="*/ 6 h 30"/>
                <a:gd name="T4" fmla="*/ 5 w 23"/>
                <a:gd name="T5" fmla="*/ 14 h 30"/>
                <a:gd name="T6" fmla="*/ 4 w 23"/>
                <a:gd name="T7" fmla="*/ 0 h 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30"/>
                <a:gd name="T14" fmla="*/ 23 w 23"/>
                <a:gd name="T15" fmla="*/ 30 h 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7" name="Freeform 75"/>
            <p:cNvSpPr>
              <a:spLocks/>
            </p:cNvSpPr>
            <p:nvPr/>
          </p:nvSpPr>
          <p:spPr bwMode="gray">
            <a:xfrm>
              <a:off x="4751" y="3547"/>
              <a:ext cx="20" cy="17"/>
            </a:xfrm>
            <a:custGeom>
              <a:avLst/>
              <a:gdLst>
                <a:gd name="T0" fmla="*/ 9 w 26"/>
                <a:gd name="T1" fmla="*/ 0 h 23"/>
                <a:gd name="T2" fmla="*/ 0 w 26"/>
                <a:gd name="T3" fmla="*/ 5 h 23"/>
                <a:gd name="T4" fmla="*/ 9 w 26"/>
                <a:gd name="T5" fmla="*/ 8 h 23"/>
                <a:gd name="T6" fmla="*/ 9 w 26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3"/>
                <a:gd name="T14" fmla="*/ 26 w 26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8" name="Freeform 76"/>
            <p:cNvSpPr>
              <a:spLocks/>
            </p:cNvSpPr>
            <p:nvPr/>
          </p:nvSpPr>
          <p:spPr bwMode="gray">
            <a:xfrm>
              <a:off x="4598" y="3353"/>
              <a:ext cx="24" cy="33"/>
            </a:xfrm>
            <a:custGeom>
              <a:avLst/>
              <a:gdLst>
                <a:gd name="T0" fmla="*/ 12 w 32"/>
                <a:gd name="T1" fmla="*/ 0 h 44"/>
                <a:gd name="T2" fmla="*/ 4 w 32"/>
                <a:gd name="T3" fmla="*/ 4 h 44"/>
                <a:gd name="T4" fmla="*/ 5 w 32"/>
                <a:gd name="T5" fmla="*/ 14 h 44"/>
                <a:gd name="T6" fmla="*/ 10 w 32"/>
                <a:gd name="T7" fmla="*/ 15 h 44"/>
                <a:gd name="T8" fmla="*/ 12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4"/>
                <a:gd name="T17" fmla="*/ 32 w 32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9" name="Freeform 77"/>
            <p:cNvSpPr>
              <a:spLocks/>
            </p:cNvSpPr>
            <p:nvPr/>
          </p:nvSpPr>
          <p:spPr bwMode="gray">
            <a:xfrm>
              <a:off x="4632" y="3396"/>
              <a:ext cx="26" cy="33"/>
            </a:xfrm>
            <a:custGeom>
              <a:avLst/>
              <a:gdLst>
                <a:gd name="T0" fmla="*/ 14 w 34"/>
                <a:gd name="T1" fmla="*/ 0 h 44"/>
                <a:gd name="T2" fmla="*/ 5 w 34"/>
                <a:gd name="T3" fmla="*/ 4 h 44"/>
                <a:gd name="T4" fmla="*/ 6 w 34"/>
                <a:gd name="T5" fmla="*/ 14 h 44"/>
                <a:gd name="T6" fmla="*/ 11 w 34"/>
                <a:gd name="T7" fmla="*/ 15 h 44"/>
                <a:gd name="T8" fmla="*/ 14 w 3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44"/>
                <a:gd name="T17" fmla="*/ 34 w 3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0" name="Freeform 78"/>
            <p:cNvSpPr>
              <a:spLocks/>
            </p:cNvSpPr>
            <p:nvPr/>
          </p:nvSpPr>
          <p:spPr bwMode="gray">
            <a:xfrm>
              <a:off x="4659" y="3459"/>
              <a:ext cx="28" cy="28"/>
            </a:xfrm>
            <a:custGeom>
              <a:avLst/>
              <a:gdLst>
                <a:gd name="T0" fmla="*/ 13 w 38"/>
                <a:gd name="T1" fmla="*/ 2 h 37"/>
                <a:gd name="T2" fmla="*/ 4 w 38"/>
                <a:gd name="T3" fmla="*/ 2 h 37"/>
                <a:gd name="T4" fmla="*/ 5 w 38"/>
                <a:gd name="T5" fmla="*/ 11 h 37"/>
                <a:gd name="T6" fmla="*/ 10 w 38"/>
                <a:gd name="T7" fmla="*/ 13 h 37"/>
                <a:gd name="T8" fmla="*/ 13 w 38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7"/>
                <a:gd name="T17" fmla="*/ 38 w 38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1" name="Freeform 79"/>
            <p:cNvSpPr>
              <a:spLocks/>
            </p:cNvSpPr>
            <p:nvPr/>
          </p:nvSpPr>
          <p:spPr bwMode="gray">
            <a:xfrm>
              <a:off x="4693" y="3449"/>
              <a:ext cx="28" cy="26"/>
            </a:xfrm>
            <a:custGeom>
              <a:avLst/>
              <a:gdLst>
                <a:gd name="T0" fmla="*/ 13 w 38"/>
                <a:gd name="T1" fmla="*/ 2 h 34"/>
                <a:gd name="T2" fmla="*/ 4 w 38"/>
                <a:gd name="T3" fmla="*/ 2 h 34"/>
                <a:gd name="T4" fmla="*/ 7 w 38"/>
                <a:gd name="T5" fmla="*/ 10 h 34"/>
                <a:gd name="T6" fmla="*/ 11 w 38"/>
                <a:gd name="T7" fmla="*/ 10 h 34"/>
                <a:gd name="T8" fmla="*/ 13 w 38"/>
                <a:gd name="T9" fmla="*/ 2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4"/>
                <a:gd name="T17" fmla="*/ 38 w 3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2" name="Freeform 80"/>
            <p:cNvSpPr>
              <a:spLocks/>
            </p:cNvSpPr>
            <p:nvPr/>
          </p:nvSpPr>
          <p:spPr bwMode="gray">
            <a:xfrm>
              <a:off x="4683" y="3413"/>
              <a:ext cx="26" cy="20"/>
            </a:xfrm>
            <a:custGeom>
              <a:avLst/>
              <a:gdLst>
                <a:gd name="T0" fmla="*/ 13 w 35"/>
                <a:gd name="T1" fmla="*/ 1 h 27"/>
                <a:gd name="T2" fmla="*/ 4 w 35"/>
                <a:gd name="T3" fmla="*/ 1 h 27"/>
                <a:gd name="T4" fmla="*/ 5 w 35"/>
                <a:gd name="T5" fmla="*/ 6 h 27"/>
                <a:gd name="T6" fmla="*/ 10 w 35"/>
                <a:gd name="T7" fmla="*/ 7 h 27"/>
                <a:gd name="T8" fmla="*/ 13 w 35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7"/>
                <a:gd name="T17" fmla="*/ 35 w 35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3" name="Freeform 81"/>
            <p:cNvSpPr>
              <a:spLocks/>
            </p:cNvSpPr>
            <p:nvPr/>
          </p:nvSpPr>
          <p:spPr bwMode="gray">
            <a:xfrm>
              <a:off x="4657" y="3388"/>
              <a:ext cx="26" cy="35"/>
            </a:xfrm>
            <a:custGeom>
              <a:avLst/>
              <a:gdLst>
                <a:gd name="T0" fmla="*/ 12 w 35"/>
                <a:gd name="T1" fmla="*/ 7 h 47"/>
                <a:gd name="T2" fmla="*/ 7 w 35"/>
                <a:gd name="T3" fmla="*/ 1 h 47"/>
                <a:gd name="T4" fmla="*/ 4 w 35"/>
                <a:gd name="T5" fmla="*/ 10 h 47"/>
                <a:gd name="T6" fmla="*/ 7 w 35"/>
                <a:gd name="T7" fmla="*/ 14 h 47"/>
                <a:gd name="T8" fmla="*/ 11 w 35"/>
                <a:gd name="T9" fmla="*/ 12 h 47"/>
                <a:gd name="T10" fmla="*/ 12 w 35"/>
                <a:gd name="T11" fmla="*/ 7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47"/>
                <a:gd name="T20" fmla="*/ 35 w 35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4" name="Freeform 82"/>
            <p:cNvSpPr>
              <a:spLocks/>
            </p:cNvSpPr>
            <p:nvPr/>
          </p:nvSpPr>
          <p:spPr bwMode="gray">
            <a:xfrm>
              <a:off x="4625" y="3372"/>
              <a:ext cx="24" cy="26"/>
            </a:xfrm>
            <a:custGeom>
              <a:avLst/>
              <a:gdLst>
                <a:gd name="T0" fmla="*/ 9 w 32"/>
                <a:gd name="T1" fmla="*/ 4 h 35"/>
                <a:gd name="T2" fmla="*/ 4 w 32"/>
                <a:gd name="T3" fmla="*/ 1 h 35"/>
                <a:gd name="T4" fmla="*/ 5 w 32"/>
                <a:gd name="T5" fmla="*/ 10 h 35"/>
                <a:gd name="T6" fmla="*/ 10 w 32"/>
                <a:gd name="T7" fmla="*/ 11 h 35"/>
                <a:gd name="T8" fmla="*/ 9 w 32"/>
                <a:gd name="T9" fmla="*/ 4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5"/>
                <a:gd name="T17" fmla="*/ 32 w 3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5" name="Freeform 83"/>
            <p:cNvSpPr>
              <a:spLocks/>
            </p:cNvSpPr>
            <p:nvPr/>
          </p:nvSpPr>
          <p:spPr bwMode="gray">
            <a:xfrm>
              <a:off x="4665" y="3425"/>
              <a:ext cx="24" cy="26"/>
            </a:xfrm>
            <a:custGeom>
              <a:avLst/>
              <a:gdLst>
                <a:gd name="T0" fmla="*/ 9 w 32"/>
                <a:gd name="T1" fmla="*/ 4 h 35"/>
                <a:gd name="T2" fmla="*/ 4 w 32"/>
                <a:gd name="T3" fmla="*/ 1 h 35"/>
                <a:gd name="T4" fmla="*/ 5 w 32"/>
                <a:gd name="T5" fmla="*/ 10 h 35"/>
                <a:gd name="T6" fmla="*/ 10 w 32"/>
                <a:gd name="T7" fmla="*/ 11 h 35"/>
                <a:gd name="T8" fmla="*/ 9 w 32"/>
                <a:gd name="T9" fmla="*/ 4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5"/>
                <a:gd name="T17" fmla="*/ 32 w 3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6" name="Freeform 84"/>
            <p:cNvSpPr>
              <a:spLocks/>
            </p:cNvSpPr>
            <p:nvPr/>
          </p:nvSpPr>
          <p:spPr bwMode="gray">
            <a:xfrm>
              <a:off x="3055" y="2051"/>
              <a:ext cx="141" cy="108"/>
            </a:xfrm>
            <a:custGeom>
              <a:avLst/>
              <a:gdLst>
                <a:gd name="T0" fmla="*/ 71 w 189"/>
                <a:gd name="T1" fmla="*/ 2 h 144"/>
                <a:gd name="T2" fmla="*/ 77 w 189"/>
                <a:gd name="T3" fmla="*/ 2 h 144"/>
                <a:gd name="T4" fmla="*/ 78 w 189"/>
                <a:gd name="T5" fmla="*/ 7 h 144"/>
                <a:gd name="T6" fmla="*/ 78 w 189"/>
                <a:gd name="T7" fmla="*/ 10 h 144"/>
                <a:gd name="T8" fmla="*/ 54 w 189"/>
                <a:gd name="T9" fmla="*/ 19 h 144"/>
                <a:gd name="T10" fmla="*/ 45 w 189"/>
                <a:gd name="T11" fmla="*/ 24 h 144"/>
                <a:gd name="T12" fmla="*/ 40 w 189"/>
                <a:gd name="T13" fmla="*/ 26 h 144"/>
                <a:gd name="T14" fmla="*/ 30 w 189"/>
                <a:gd name="T15" fmla="*/ 34 h 144"/>
                <a:gd name="T16" fmla="*/ 31 w 189"/>
                <a:gd name="T17" fmla="*/ 39 h 144"/>
                <a:gd name="T18" fmla="*/ 34 w 189"/>
                <a:gd name="T19" fmla="*/ 49 h 144"/>
                <a:gd name="T20" fmla="*/ 45 w 189"/>
                <a:gd name="T21" fmla="*/ 53 h 144"/>
                <a:gd name="T22" fmla="*/ 38 w 189"/>
                <a:gd name="T23" fmla="*/ 59 h 144"/>
                <a:gd name="T24" fmla="*/ 34 w 189"/>
                <a:gd name="T25" fmla="*/ 55 h 144"/>
                <a:gd name="T26" fmla="*/ 30 w 189"/>
                <a:gd name="T27" fmla="*/ 57 h 144"/>
                <a:gd name="T28" fmla="*/ 9 w 189"/>
                <a:gd name="T29" fmla="*/ 51 h 144"/>
                <a:gd name="T30" fmla="*/ 7 w 189"/>
                <a:gd name="T31" fmla="*/ 44 h 144"/>
                <a:gd name="T32" fmla="*/ 19 w 189"/>
                <a:gd name="T33" fmla="*/ 37 h 144"/>
                <a:gd name="T34" fmla="*/ 21 w 189"/>
                <a:gd name="T35" fmla="*/ 32 h 144"/>
                <a:gd name="T36" fmla="*/ 19 w 189"/>
                <a:gd name="T37" fmla="*/ 27 h 144"/>
                <a:gd name="T38" fmla="*/ 30 w 189"/>
                <a:gd name="T39" fmla="*/ 19 h 144"/>
                <a:gd name="T40" fmla="*/ 40 w 189"/>
                <a:gd name="T41" fmla="*/ 15 h 144"/>
                <a:gd name="T42" fmla="*/ 47 w 189"/>
                <a:gd name="T43" fmla="*/ 10 h 144"/>
                <a:gd name="T44" fmla="*/ 71 w 189"/>
                <a:gd name="T45" fmla="*/ 2 h 1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89"/>
                <a:gd name="T70" fmla="*/ 0 h 144"/>
                <a:gd name="T71" fmla="*/ 189 w 189"/>
                <a:gd name="T72" fmla="*/ 144 h 14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7" name="Freeform 85"/>
            <p:cNvSpPr>
              <a:spLocks/>
            </p:cNvSpPr>
            <p:nvPr/>
          </p:nvSpPr>
          <p:spPr bwMode="gray">
            <a:xfrm>
              <a:off x="3139" y="2155"/>
              <a:ext cx="40" cy="12"/>
            </a:xfrm>
            <a:custGeom>
              <a:avLst/>
              <a:gdLst>
                <a:gd name="T0" fmla="*/ 11 w 53"/>
                <a:gd name="T1" fmla="*/ 0 h 17"/>
                <a:gd name="T2" fmla="*/ 5 w 53"/>
                <a:gd name="T3" fmla="*/ 1 h 17"/>
                <a:gd name="T4" fmla="*/ 14 w 53"/>
                <a:gd name="T5" fmla="*/ 6 h 17"/>
                <a:gd name="T6" fmla="*/ 19 w 53"/>
                <a:gd name="T7" fmla="*/ 5 h 17"/>
                <a:gd name="T8" fmla="*/ 11 w 53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17"/>
                <a:gd name="T17" fmla="*/ 53 w 53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8" name="Freeform 86"/>
            <p:cNvSpPr>
              <a:spLocks/>
            </p:cNvSpPr>
            <p:nvPr/>
          </p:nvSpPr>
          <p:spPr bwMode="gray">
            <a:xfrm>
              <a:off x="3344" y="1999"/>
              <a:ext cx="42" cy="28"/>
            </a:xfrm>
            <a:custGeom>
              <a:avLst/>
              <a:gdLst>
                <a:gd name="T0" fmla="*/ 23 w 57"/>
                <a:gd name="T1" fmla="*/ 2 h 37"/>
                <a:gd name="T2" fmla="*/ 10 w 57"/>
                <a:gd name="T3" fmla="*/ 11 h 37"/>
                <a:gd name="T4" fmla="*/ 4 w 57"/>
                <a:gd name="T5" fmla="*/ 15 h 37"/>
                <a:gd name="T6" fmla="*/ 4 w 57"/>
                <a:gd name="T7" fmla="*/ 2 h 37"/>
                <a:gd name="T8" fmla="*/ 8 w 57"/>
                <a:gd name="T9" fmla="*/ 0 h 37"/>
                <a:gd name="T10" fmla="*/ 23 w 57"/>
                <a:gd name="T11" fmla="*/ 2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37"/>
                <a:gd name="T20" fmla="*/ 57 w 5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9" name="Freeform 87"/>
            <p:cNvSpPr>
              <a:spLocks/>
            </p:cNvSpPr>
            <p:nvPr/>
          </p:nvSpPr>
          <p:spPr bwMode="gray">
            <a:xfrm>
              <a:off x="3374" y="2012"/>
              <a:ext cx="50" cy="20"/>
            </a:xfrm>
            <a:custGeom>
              <a:avLst/>
              <a:gdLst>
                <a:gd name="T0" fmla="*/ 11 w 68"/>
                <a:gd name="T1" fmla="*/ 0 h 26"/>
                <a:gd name="T2" fmla="*/ 4 w 68"/>
                <a:gd name="T3" fmla="*/ 3 h 26"/>
                <a:gd name="T4" fmla="*/ 23 w 68"/>
                <a:gd name="T5" fmla="*/ 12 h 26"/>
                <a:gd name="T6" fmla="*/ 25 w 68"/>
                <a:gd name="T7" fmla="*/ 11 h 26"/>
                <a:gd name="T8" fmla="*/ 11 w 68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26"/>
                <a:gd name="T17" fmla="*/ 68 w 68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0" name="Freeform 88"/>
            <p:cNvSpPr>
              <a:spLocks/>
            </p:cNvSpPr>
            <p:nvPr/>
          </p:nvSpPr>
          <p:spPr bwMode="gray">
            <a:xfrm>
              <a:off x="3428" y="2015"/>
              <a:ext cx="50" cy="32"/>
            </a:xfrm>
            <a:custGeom>
              <a:avLst/>
              <a:gdLst>
                <a:gd name="T0" fmla="*/ 22 w 66"/>
                <a:gd name="T1" fmla="*/ 4 h 43"/>
                <a:gd name="T2" fmla="*/ 11 w 66"/>
                <a:gd name="T3" fmla="*/ 4 h 43"/>
                <a:gd name="T4" fmla="*/ 5 w 66"/>
                <a:gd name="T5" fmla="*/ 4 h 43"/>
                <a:gd name="T6" fmla="*/ 4 w 66"/>
                <a:gd name="T7" fmla="*/ 14 h 43"/>
                <a:gd name="T8" fmla="*/ 14 w 66"/>
                <a:gd name="T9" fmla="*/ 18 h 43"/>
                <a:gd name="T10" fmla="*/ 27 w 66"/>
                <a:gd name="T11" fmla="*/ 11 h 43"/>
                <a:gd name="T12" fmla="*/ 22 w 66"/>
                <a:gd name="T13" fmla="*/ 4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43"/>
                <a:gd name="T23" fmla="*/ 66 w 66"/>
                <a:gd name="T24" fmla="*/ 43 h 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1" name="Freeform 89"/>
            <p:cNvSpPr>
              <a:spLocks/>
            </p:cNvSpPr>
            <p:nvPr/>
          </p:nvSpPr>
          <p:spPr bwMode="gray">
            <a:xfrm>
              <a:off x="3777" y="2042"/>
              <a:ext cx="88" cy="31"/>
            </a:xfrm>
            <a:custGeom>
              <a:avLst/>
              <a:gdLst>
                <a:gd name="T0" fmla="*/ 6 w 117"/>
                <a:gd name="T1" fmla="*/ 0 h 41"/>
                <a:gd name="T2" fmla="*/ 4 w 117"/>
                <a:gd name="T3" fmla="*/ 7 h 41"/>
                <a:gd name="T4" fmla="*/ 22 w 117"/>
                <a:gd name="T5" fmla="*/ 13 h 41"/>
                <a:gd name="T6" fmla="*/ 32 w 117"/>
                <a:gd name="T7" fmla="*/ 15 h 41"/>
                <a:gd name="T8" fmla="*/ 47 w 117"/>
                <a:gd name="T9" fmla="*/ 10 h 41"/>
                <a:gd name="T10" fmla="*/ 33 w 117"/>
                <a:gd name="T11" fmla="*/ 2 h 41"/>
                <a:gd name="T12" fmla="*/ 6 w 117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7"/>
                <a:gd name="T22" fmla="*/ 0 h 41"/>
                <a:gd name="T23" fmla="*/ 117 w 11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2" name="Freeform 90"/>
            <p:cNvSpPr>
              <a:spLocks/>
            </p:cNvSpPr>
            <p:nvPr/>
          </p:nvSpPr>
          <p:spPr bwMode="gray">
            <a:xfrm>
              <a:off x="3867" y="2041"/>
              <a:ext cx="46" cy="24"/>
            </a:xfrm>
            <a:custGeom>
              <a:avLst/>
              <a:gdLst>
                <a:gd name="T0" fmla="*/ 13 w 62"/>
                <a:gd name="T1" fmla="*/ 2 h 32"/>
                <a:gd name="T2" fmla="*/ 25 w 62"/>
                <a:gd name="T3" fmla="*/ 4 h 32"/>
                <a:gd name="T4" fmla="*/ 12 w 62"/>
                <a:gd name="T5" fmla="*/ 13 h 32"/>
                <a:gd name="T6" fmla="*/ 2 w 62"/>
                <a:gd name="T7" fmla="*/ 9 h 32"/>
                <a:gd name="T8" fmla="*/ 13 w 62"/>
                <a:gd name="T9" fmla="*/ 2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2"/>
                <a:gd name="T17" fmla="*/ 62 w 6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3" name="Freeform 91"/>
            <p:cNvSpPr>
              <a:spLocks/>
            </p:cNvSpPr>
            <p:nvPr/>
          </p:nvSpPr>
          <p:spPr bwMode="gray">
            <a:xfrm>
              <a:off x="3846" y="2070"/>
              <a:ext cx="37" cy="17"/>
            </a:xfrm>
            <a:custGeom>
              <a:avLst/>
              <a:gdLst>
                <a:gd name="T0" fmla="*/ 8 w 49"/>
                <a:gd name="T1" fmla="*/ 1 h 23"/>
                <a:gd name="T2" fmla="*/ 3 w 49"/>
                <a:gd name="T3" fmla="*/ 2 h 23"/>
                <a:gd name="T4" fmla="*/ 17 w 49"/>
                <a:gd name="T5" fmla="*/ 10 h 23"/>
                <a:gd name="T6" fmla="*/ 8 w 49"/>
                <a:gd name="T7" fmla="*/ 1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23"/>
                <a:gd name="T14" fmla="*/ 49 w 49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4" name="Freeform 92"/>
            <p:cNvSpPr>
              <a:spLocks/>
            </p:cNvSpPr>
            <p:nvPr/>
          </p:nvSpPr>
          <p:spPr bwMode="gray">
            <a:xfrm>
              <a:off x="4098" y="2294"/>
              <a:ext cx="76" cy="114"/>
            </a:xfrm>
            <a:custGeom>
              <a:avLst/>
              <a:gdLst>
                <a:gd name="T0" fmla="*/ 2 w 102"/>
                <a:gd name="T1" fmla="*/ 0 h 152"/>
                <a:gd name="T2" fmla="*/ 0 w 102"/>
                <a:gd name="T3" fmla="*/ 7 h 152"/>
                <a:gd name="T4" fmla="*/ 5 w 102"/>
                <a:gd name="T5" fmla="*/ 17 h 152"/>
                <a:gd name="T6" fmla="*/ 13 w 102"/>
                <a:gd name="T7" fmla="*/ 30 h 152"/>
                <a:gd name="T8" fmla="*/ 15 w 102"/>
                <a:gd name="T9" fmla="*/ 43 h 152"/>
                <a:gd name="T10" fmla="*/ 34 w 102"/>
                <a:gd name="T11" fmla="*/ 64 h 152"/>
                <a:gd name="T12" fmla="*/ 36 w 102"/>
                <a:gd name="T13" fmla="*/ 53 h 152"/>
                <a:gd name="T14" fmla="*/ 31 w 102"/>
                <a:gd name="T15" fmla="*/ 43 h 152"/>
                <a:gd name="T16" fmla="*/ 25 w 102"/>
                <a:gd name="T17" fmla="*/ 39 h 152"/>
                <a:gd name="T18" fmla="*/ 22 w 102"/>
                <a:gd name="T19" fmla="*/ 31 h 152"/>
                <a:gd name="T20" fmla="*/ 17 w 102"/>
                <a:gd name="T21" fmla="*/ 19 h 152"/>
                <a:gd name="T22" fmla="*/ 1 w 102"/>
                <a:gd name="T23" fmla="*/ 5 h 152"/>
                <a:gd name="T24" fmla="*/ 2 w 102"/>
                <a:gd name="T25" fmla="*/ 0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2"/>
                <a:gd name="T40" fmla="*/ 0 h 152"/>
                <a:gd name="T41" fmla="*/ 102 w 102"/>
                <a:gd name="T42" fmla="*/ 152 h 1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5" name="Freeform 93"/>
            <p:cNvSpPr>
              <a:spLocks/>
            </p:cNvSpPr>
            <p:nvPr/>
          </p:nvSpPr>
          <p:spPr bwMode="gray">
            <a:xfrm>
              <a:off x="4159" y="2412"/>
              <a:ext cx="55" cy="78"/>
            </a:xfrm>
            <a:custGeom>
              <a:avLst/>
              <a:gdLst>
                <a:gd name="T0" fmla="*/ 27 w 74"/>
                <a:gd name="T1" fmla="*/ 10 h 103"/>
                <a:gd name="T2" fmla="*/ 30 w 74"/>
                <a:gd name="T3" fmla="*/ 17 h 103"/>
                <a:gd name="T4" fmla="*/ 12 w 74"/>
                <a:gd name="T5" fmla="*/ 36 h 103"/>
                <a:gd name="T6" fmla="*/ 13 w 74"/>
                <a:gd name="T7" fmla="*/ 44 h 103"/>
                <a:gd name="T8" fmla="*/ 8 w 74"/>
                <a:gd name="T9" fmla="*/ 41 h 103"/>
                <a:gd name="T10" fmla="*/ 2 w 74"/>
                <a:gd name="T11" fmla="*/ 36 h 103"/>
                <a:gd name="T12" fmla="*/ 0 w 74"/>
                <a:gd name="T13" fmla="*/ 36 h 103"/>
                <a:gd name="T14" fmla="*/ 4 w 74"/>
                <a:gd name="T15" fmla="*/ 25 h 103"/>
                <a:gd name="T16" fmla="*/ 5 w 74"/>
                <a:gd name="T17" fmla="*/ 23 h 103"/>
                <a:gd name="T18" fmla="*/ 1 w 74"/>
                <a:gd name="T19" fmla="*/ 11 h 103"/>
                <a:gd name="T20" fmla="*/ 1 w 74"/>
                <a:gd name="T21" fmla="*/ 6 h 103"/>
                <a:gd name="T22" fmla="*/ 10 w 74"/>
                <a:gd name="T23" fmla="*/ 10 h 103"/>
                <a:gd name="T24" fmla="*/ 15 w 74"/>
                <a:gd name="T25" fmla="*/ 15 h 103"/>
                <a:gd name="T26" fmla="*/ 27 w 74"/>
                <a:gd name="T27" fmla="*/ 10 h 10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4"/>
                <a:gd name="T43" fmla="*/ 0 h 103"/>
                <a:gd name="T44" fmla="*/ 74 w 74"/>
                <a:gd name="T45" fmla="*/ 103 h 10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6" name="Freeform 94"/>
            <p:cNvSpPr>
              <a:spLocks/>
            </p:cNvSpPr>
            <p:nvPr/>
          </p:nvSpPr>
          <p:spPr bwMode="gray">
            <a:xfrm>
              <a:off x="4123" y="2492"/>
              <a:ext cx="109" cy="189"/>
            </a:xfrm>
            <a:custGeom>
              <a:avLst/>
              <a:gdLst>
                <a:gd name="T0" fmla="*/ 34 w 146"/>
                <a:gd name="T1" fmla="*/ 42 h 252"/>
                <a:gd name="T2" fmla="*/ 28 w 146"/>
                <a:gd name="T3" fmla="*/ 45 h 252"/>
                <a:gd name="T4" fmla="*/ 27 w 146"/>
                <a:gd name="T5" fmla="*/ 56 h 252"/>
                <a:gd name="T6" fmla="*/ 9 w 146"/>
                <a:gd name="T7" fmla="*/ 62 h 252"/>
                <a:gd name="T8" fmla="*/ 3 w 146"/>
                <a:gd name="T9" fmla="*/ 71 h 252"/>
                <a:gd name="T10" fmla="*/ 8 w 146"/>
                <a:gd name="T11" fmla="*/ 77 h 252"/>
                <a:gd name="T12" fmla="*/ 3 w 146"/>
                <a:gd name="T13" fmla="*/ 84 h 252"/>
                <a:gd name="T14" fmla="*/ 10 w 146"/>
                <a:gd name="T15" fmla="*/ 107 h 252"/>
                <a:gd name="T16" fmla="*/ 12 w 146"/>
                <a:gd name="T17" fmla="*/ 91 h 252"/>
                <a:gd name="T18" fmla="*/ 9 w 146"/>
                <a:gd name="T19" fmla="*/ 81 h 252"/>
                <a:gd name="T20" fmla="*/ 17 w 146"/>
                <a:gd name="T21" fmla="*/ 74 h 252"/>
                <a:gd name="T22" fmla="*/ 22 w 146"/>
                <a:gd name="T23" fmla="*/ 67 h 252"/>
                <a:gd name="T24" fmla="*/ 28 w 146"/>
                <a:gd name="T25" fmla="*/ 74 h 252"/>
                <a:gd name="T26" fmla="*/ 19 w 146"/>
                <a:gd name="T27" fmla="*/ 80 h 252"/>
                <a:gd name="T28" fmla="*/ 23 w 146"/>
                <a:gd name="T29" fmla="*/ 85 h 252"/>
                <a:gd name="T30" fmla="*/ 28 w 146"/>
                <a:gd name="T31" fmla="*/ 76 h 252"/>
                <a:gd name="T32" fmla="*/ 35 w 146"/>
                <a:gd name="T33" fmla="*/ 78 h 252"/>
                <a:gd name="T34" fmla="*/ 43 w 146"/>
                <a:gd name="T35" fmla="*/ 62 h 252"/>
                <a:gd name="T36" fmla="*/ 47 w 146"/>
                <a:gd name="T37" fmla="*/ 66 h 252"/>
                <a:gd name="T38" fmla="*/ 57 w 146"/>
                <a:gd name="T39" fmla="*/ 62 h 252"/>
                <a:gd name="T40" fmla="*/ 60 w 146"/>
                <a:gd name="T41" fmla="*/ 56 h 252"/>
                <a:gd name="T42" fmla="*/ 59 w 146"/>
                <a:gd name="T43" fmla="*/ 47 h 252"/>
                <a:gd name="T44" fmla="*/ 56 w 146"/>
                <a:gd name="T45" fmla="*/ 42 h 252"/>
                <a:gd name="T46" fmla="*/ 51 w 146"/>
                <a:gd name="T47" fmla="*/ 17 h 252"/>
                <a:gd name="T48" fmla="*/ 39 w 146"/>
                <a:gd name="T49" fmla="*/ 0 h 252"/>
                <a:gd name="T50" fmla="*/ 32 w 146"/>
                <a:gd name="T51" fmla="*/ 5 h 252"/>
                <a:gd name="T52" fmla="*/ 40 w 146"/>
                <a:gd name="T53" fmla="*/ 15 h 252"/>
                <a:gd name="T54" fmla="*/ 40 w 146"/>
                <a:gd name="T55" fmla="*/ 27 h 252"/>
                <a:gd name="T56" fmla="*/ 34 w 146"/>
                <a:gd name="T57" fmla="*/ 42 h 2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6"/>
                <a:gd name="T88" fmla="*/ 0 h 252"/>
                <a:gd name="T89" fmla="*/ 146 w 146"/>
                <a:gd name="T90" fmla="*/ 252 h 2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7" name="Freeform 95"/>
            <p:cNvSpPr>
              <a:spLocks/>
            </p:cNvSpPr>
            <p:nvPr/>
          </p:nvSpPr>
          <p:spPr bwMode="gray">
            <a:xfrm>
              <a:off x="3062" y="1988"/>
              <a:ext cx="52" cy="30"/>
            </a:xfrm>
            <a:custGeom>
              <a:avLst/>
              <a:gdLst>
                <a:gd name="T0" fmla="*/ 25 w 70"/>
                <a:gd name="T1" fmla="*/ 0 h 40"/>
                <a:gd name="T2" fmla="*/ 27 w 70"/>
                <a:gd name="T3" fmla="*/ 8 h 40"/>
                <a:gd name="T4" fmla="*/ 16 w 70"/>
                <a:gd name="T5" fmla="*/ 10 h 40"/>
                <a:gd name="T6" fmla="*/ 13 w 70"/>
                <a:gd name="T7" fmla="*/ 16 h 40"/>
                <a:gd name="T8" fmla="*/ 3 w 70"/>
                <a:gd name="T9" fmla="*/ 16 h 40"/>
                <a:gd name="T10" fmla="*/ 1 w 70"/>
                <a:gd name="T11" fmla="*/ 15 h 40"/>
                <a:gd name="T12" fmla="*/ 14 w 70"/>
                <a:gd name="T13" fmla="*/ 8 h 40"/>
                <a:gd name="T14" fmla="*/ 25 w 70"/>
                <a:gd name="T15" fmla="*/ 0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0"/>
                <a:gd name="T25" fmla="*/ 0 h 40"/>
                <a:gd name="T26" fmla="*/ 70 w 70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8" name="Freeform 96"/>
            <p:cNvSpPr>
              <a:spLocks/>
            </p:cNvSpPr>
            <p:nvPr/>
          </p:nvSpPr>
          <p:spPr bwMode="gray">
            <a:xfrm>
              <a:off x="2955" y="1997"/>
              <a:ext cx="19" cy="22"/>
            </a:xfrm>
            <a:custGeom>
              <a:avLst/>
              <a:gdLst>
                <a:gd name="T0" fmla="*/ 7 w 26"/>
                <a:gd name="T1" fmla="*/ 0 h 29"/>
                <a:gd name="T2" fmla="*/ 0 w 26"/>
                <a:gd name="T3" fmla="*/ 8 h 29"/>
                <a:gd name="T4" fmla="*/ 7 w 26"/>
                <a:gd name="T5" fmla="*/ 11 h 29"/>
                <a:gd name="T6" fmla="*/ 7 w 26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9"/>
                <a:gd name="T14" fmla="*/ 26 w 26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9" name="Freeform 97"/>
            <p:cNvSpPr>
              <a:spLocks/>
            </p:cNvSpPr>
            <p:nvPr/>
          </p:nvSpPr>
          <p:spPr bwMode="gray">
            <a:xfrm>
              <a:off x="2979" y="1996"/>
              <a:ext cx="37" cy="27"/>
            </a:xfrm>
            <a:custGeom>
              <a:avLst/>
              <a:gdLst>
                <a:gd name="T0" fmla="*/ 6 w 49"/>
                <a:gd name="T1" fmla="*/ 2 h 36"/>
                <a:gd name="T2" fmla="*/ 0 w 49"/>
                <a:gd name="T3" fmla="*/ 7 h 36"/>
                <a:gd name="T4" fmla="*/ 3 w 49"/>
                <a:gd name="T5" fmla="*/ 14 h 36"/>
                <a:gd name="T6" fmla="*/ 8 w 49"/>
                <a:gd name="T7" fmla="*/ 15 h 36"/>
                <a:gd name="T8" fmla="*/ 17 w 49"/>
                <a:gd name="T9" fmla="*/ 10 h 36"/>
                <a:gd name="T10" fmla="*/ 6 w 49"/>
                <a:gd name="T11" fmla="*/ 2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6"/>
                <a:gd name="T20" fmla="*/ 49 w 49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0" name="Freeform 98"/>
            <p:cNvSpPr>
              <a:spLocks/>
            </p:cNvSpPr>
            <p:nvPr/>
          </p:nvSpPr>
          <p:spPr bwMode="gray">
            <a:xfrm>
              <a:off x="3040" y="1987"/>
              <a:ext cx="20" cy="16"/>
            </a:xfrm>
            <a:custGeom>
              <a:avLst/>
              <a:gdLst>
                <a:gd name="T0" fmla="*/ 4 w 27"/>
                <a:gd name="T1" fmla="*/ 0 h 22"/>
                <a:gd name="T2" fmla="*/ 1 w 27"/>
                <a:gd name="T3" fmla="*/ 5 h 22"/>
                <a:gd name="T4" fmla="*/ 7 w 27"/>
                <a:gd name="T5" fmla="*/ 9 h 22"/>
                <a:gd name="T6" fmla="*/ 4 w 27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2"/>
                <a:gd name="T14" fmla="*/ 27 w 2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1" name="Freeform 99"/>
            <p:cNvSpPr>
              <a:spLocks/>
            </p:cNvSpPr>
            <p:nvPr/>
          </p:nvSpPr>
          <p:spPr bwMode="gray">
            <a:xfrm>
              <a:off x="3022" y="2005"/>
              <a:ext cx="15" cy="13"/>
            </a:xfrm>
            <a:custGeom>
              <a:avLst/>
              <a:gdLst>
                <a:gd name="T0" fmla="*/ 4 w 20"/>
                <a:gd name="T1" fmla="*/ 0 h 18"/>
                <a:gd name="T2" fmla="*/ 4 w 20"/>
                <a:gd name="T3" fmla="*/ 7 h 18"/>
                <a:gd name="T4" fmla="*/ 4 w 20"/>
                <a:gd name="T5" fmla="*/ 0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2" name="Freeform 100"/>
            <p:cNvSpPr>
              <a:spLocks/>
            </p:cNvSpPr>
            <p:nvPr/>
          </p:nvSpPr>
          <p:spPr bwMode="gray">
            <a:xfrm>
              <a:off x="4162" y="2021"/>
              <a:ext cx="18" cy="33"/>
            </a:xfrm>
            <a:custGeom>
              <a:avLst/>
              <a:gdLst>
                <a:gd name="T0" fmla="*/ 10 w 24"/>
                <a:gd name="T1" fmla="*/ 0 h 44"/>
                <a:gd name="T2" fmla="*/ 4 w 24"/>
                <a:gd name="T3" fmla="*/ 7 h 44"/>
                <a:gd name="T4" fmla="*/ 0 w 24"/>
                <a:gd name="T5" fmla="*/ 14 h 44"/>
                <a:gd name="T6" fmla="*/ 7 w 24"/>
                <a:gd name="T7" fmla="*/ 17 h 44"/>
                <a:gd name="T8" fmla="*/ 10 w 2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44"/>
                <a:gd name="T17" fmla="*/ 24 w 2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3" name="Freeform 101"/>
            <p:cNvSpPr>
              <a:spLocks/>
            </p:cNvSpPr>
            <p:nvPr/>
          </p:nvSpPr>
          <p:spPr bwMode="gray">
            <a:xfrm>
              <a:off x="3278" y="3473"/>
              <a:ext cx="31" cy="18"/>
            </a:xfrm>
            <a:custGeom>
              <a:avLst/>
              <a:gdLst>
                <a:gd name="T0" fmla="*/ 13 w 41"/>
                <a:gd name="T1" fmla="*/ 0 h 24"/>
                <a:gd name="T2" fmla="*/ 11 w 41"/>
                <a:gd name="T3" fmla="*/ 10 h 24"/>
                <a:gd name="T4" fmla="*/ 13 w 41"/>
                <a:gd name="T5" fmla="*/ 0 h 24"/>
                <a:gd name="T6" fmla="*/ 0 60000 65536"/>
                <a:gd name="T7" fmla="*/ 0 60000 65536"/>
                <a:gd name="T8" fmla="*/ 0 60000 65536"/>
                <a:gd name="T9" fmla="*/ 0 w 41"/>
                <a:gd name="T10" fmla="*/ 0 h 24"/>
                <a:gd name="T11" fmla="*/ 41 w 41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4" name="Freeform 102"/>
            <p:cNvSpPr>
              <a:spLocks/>
            </p:cNvSpPr>
            <p:nvPr/>
          </p:nvSpPr>
          <p:spPr bwMode="gray">
            <a:xfrm>
              <a:off x="3318" y="3466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5" name="Freeform 103"/>
            <p:cNvSpPr>
              <a:spLocks/>
            </p:cNvSpPr>
            <p:nvPr/>
          </p:nvSpPr>
          <p:spPr bwMode="gray">
            <a:xfrm>
              <a:off x="3251" y="3312"/>
              <a:ext cx="9" cy="15"/>
            </a:xfrm>
            <a:custGeom>
              <a:avLst/>
              <a:gdLst>
                <a:gd name="T0" fmla="*/ 3 w 13"/>
                <a:gd name="T1" fmla="*/ 2 h 20"/>
                <a:gd name="T2" fmla="*/ 1 w 13"/>
                <a:gd name="T3" fmla="*/ 4 h 20"/>
                <a:gd name="T4" fmla="*/ 3 w 13"/>
                <a:gd name="T5" fmla="*/ 8 h 20"/>
                <a:gd name="T6" fmla="*/ 3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6" name="Freeform 104"/>
            <p:cNvSpPr>
              <a:spLocks/>
            </p:cNvSpPr>
            <p:nvPr/>
          </p:nvSpPr>
          <p:spPr bwMode="gray">
            <a:xfrm>
              <a:off x="3311" y="3239"/>
              <a:ext cx="11" cy="19"/>
            </a:xfrm>
            <a:custGeom>
              <a:avLst/>
              <a:gdLst>
                <a:gd name="T0" fmla="*/ 3 w 14"/>
                <a:gd name="T1" fmla="*/ 0 h 25"/>
                <a:gd name="T2" fmla="*/ 0 w 14"/>
                <a:gd name="T3" fmla="*/ 6 h 25"/>
                <a:gd name="T4" fmla="*/ 6 w 14"/>
                <a:gd name="T5" fmla="*/ 11 h 25"/>
                <a:gd name="T6" fmla="*/ 3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7" name="Freeform 105"/>
            <p:cNvSpPr>
              <a:spLocks/>
            </p:cNvSpPr>
            <p:nvPr/>
          </p:nvSpPr>
          <p:spPr bwMode="gray">
            <a:xfrm>
              <a:off x="3287" y="3238"/>
              <a:ext cx="11" cy="19"/>
            </a:xfrm>
            <a:custGeom>
              <a:avLst/>
              <a:gdLst>
                <a:gd name="T0" fmla="*/ 3 w 14"/>
                <a:gd name="T1" fmla="*/ 0 h 25"/>
                <a:gd name="T2" fmla="*/ 0 w 14"/>
                <a:gd name="T3" fmla="*/ 6 h 25"/>
                <a:gd name="T4" fmla="*/ 6 w 14"/>
                <a:gd name="T5" fmla="*/ 11 h 25"/>
                <a:gd name="T6" fmla="*/ 3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8" name="Freeform 106"/>
            <p:cNvSpPr>
              <a:spLocks/>
            </p:cNvSpPr>
            <p:nvPr/>
          </p:nvSpPr>
          <p:spPr bwMode="gray">
            <a:xfrm>
              <a:off x="3276" y="3260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9" name="Freeform 107"/>
            <p:cNvSpPr>
              <a:spLocks/>
            </p:cNvSpPr>
            <p:nvPr/>
          </p:nvSpPr>
          <p:spPr bwMode="gray">
            <a:xfrm>
              <a:off x="3251" y="3294"/>
              <a:ext cx="9" cy="15"/>
            </a:xfrm>
            <a:custGeom>
              <a:avLst/>
              <a:gdLst>
                <a:gd name="T0" fmla="*/ 3 w 13"/>
                <a:gd name="T1" fmla="*/ 2 h 20"/>
                <a:gd name="T2" fmla="*/ 1 w 13"/>
                <a:gd name="T3" fmla="*/ 4 h 20"/>
                <a:gd name="T4" fmla="*/ 3 w 13"/>
                <a:gd name="T5" fmla="*/ 8 h 20"/>
                <a:gd name="T6" fmla="*/ 3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70" name="Freeform 108"/>
            <p:cNvSpPr>
              <a:spLocks/>
            </p:cNvSpPr>
            <p:nvPr/>
          </p:nvSpPr>
          <p:spPr bwMode="gray">
            <a:xfrm>
              <a:off x="3270" y="3281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71" name="Freeform 109"/>
            <p:cNvSpPr>
              <a:spLocks/>
            </p:cNvSpPr>
            <p:nvPr/>
          </p:nvSpPr>
          <p:spPr bwMode="gray">
            <a:xfrm>
              <a:off x="2537" y="2293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72" name="Freeform 110"/>
            <p:cNvSpPr>
              <a:spLocks/>
            </p:cNvSpPr>
            <p:nvPr/>
          </p:nvSpPr>
          <p:spPr bwMode="gray">
            <a:xfrm>
              <a:off x="2476" y="2259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73" name="Freeform 111"/>
            <p:cNvSpPr>
              <a:spLocks/>
            </p:cNvSpPr>
            <p:nvPr/>
          </p:nvSpPr>
          <p:spPr bwMode="gray">
            <a:xfrm>
              <a:off x="2238" y="2042"/>
              <a:ext cx="2060" cy="1644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060"/>
                <a:gd name="T175" fmla="*/ 0 h 1644"/>
                <a:gd name="T176" fmla="*/ 2060 w 2060"/>
                <a:gd name="T177" fmla="*/ 1644 h 164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5348" name="Line 112"/>
          <p:cNvSpPr>
            <a:spLocks noChangeShapeType="1"/>
          </p:cNvSpPr>
          <p:nvPr/>
        </p:nvSpPr>
        <p:spPr bwMode="auto">
          <a:xfrm flipH="1" flipV="1">
            <a:off x="1887538" y="4344988"/>
            <a:ext cx="2228850" cy="1450975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5349" name="Line 113"/>
          <p:cNvSpPr>
            <a:spLocks noChangeShapeType="1"/>
          </p:cNvSpPr>
          <p:nvPr/>
        </p:nvSpPr>
        <p:spPr bwMode="auto">
          <a:xfrm flipH="1" flipV="1">
            <a:off x="4587875" y="4168775"/>
            <a:ext cx="0" cy="1468438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5350" name="Line 114"/>
          <p:cNvSpPr>
            <a:spLocks noChangeShapeType="1"/>
          </p:cNvSpPr>
          <p:nvPr/>
        </p:nvSpPr>
        <p:spPr bwMode="auto">
          <a:xfrm flipV="1">
            <a:off x="4935538" y="4302125"/>
            <a:ext cx="2179637" cy="154940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85351" name="Picture 115" descr="shadow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5351463"/>
            <a:ext cx="4186238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52" name="Freeform 116"/>
          <p:cNvSpPr>
            <a:spLocks/>
          </p:cNvSpPr>
          <p:nvPr/>
        </p:nvSpPr>
        <p:spPr bwMode="gray">
          <a:xfrm>
            <a:off x="593725" y="1239838"/>
            <a:ext cx="2574925" cy="2768600"/>
          </a:xfrm>
          <a:custGeom>
            <a:avLst/>
            <a:gdLst>
              <a:gd name="T0" fmla="*/ 0 w 1622"/>
              <a:gd name="T1" fmla="*/ 0 h 1744"/>
              <a:gd name="T2" fmla="*/ 2147483647 w 1622"/>
              <a:gd name="T3" fmla="*/ 2147483647 h 1744"/>
              <a:gd name="T4" fmla="*/ 2147483647 w 1622"/>
              <a:gd name="T5" fmla="*/ 2147483647 h 1744"/>
              <a:gd name="T6" fmla="*/ 2147483647 w 1622"/>
              <a:gd name="T7" fmla="*/ 2147483647 h 1744"/>
              <a:gd name="T8" fmla="*/ 0 w 1622"/>
              <a:gd name="T9" fmla="*/ 0 h 17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22"/>
              <a:gd name="T16" fmla="*/ 0 h 1744"/>
              <a:gd name="T17" fmla="*/ 1622 w 1622"/>
              <a:gd name="T18" fmla="*/ 1744 h 17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22" h="1744">
                <a:moveTo>
                  <a:pt x="0" y="0"/>
                </a:moveTo>
                <a:lnTo>
                  <a:pt x="4" y="1744"/>
                </a:lnTo>
                <a:lnTo>
                  <a:pt x="1622" y="1705"/>
                </a:lnTo>
                <a:lnTo>
                  <a:pt x="1622" y="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96861"/>
            </a:schemeClr>
          </a:solidFill>
          <a:ln w="9525">
            <a:miter lim="800000"/>
            <a:headEnd/>
            <a:tailEnd/>
          </a:ln>
          <a:scene3d>
            <a:camera prst="legacyPerspectiveTopLeft">
              <a:rot lat="21299992" lon="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85353" name="Rectangle 117"/>
          <p:cNvSpPr>
            <a:spLocks noChangeArrowheads="1"/>
          </p:cNvSpPr>
          <p:nvPr/>
        </p:nvSpPr>
        <p:spPr bwMode="gray">
          <a:xfrm>
            <a:off x="3267075" y="1454150"/>
            <a:ext cx="2565400" cy="2489200"/>
          </a:xfrm>
          <a:prstGeom prst="rect">
            <a:avLst/>
          </a:pr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PerspectiveTop">
              <a:rot lat="21299992" lon="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85354" name="Freeform 118"/>
          <p:cNvSpPr>
            <a:spLocks/>
          </p:cNvSpPr>
          <p:nvPr/>
        </p:nvSpPr>
        <p:spPr bwMode="gray">
          <a:xfrm>
            <a:off x="5937250" y="1258888"/>
            <a:ext cx="2568575" cy="2749550"/>
          </a:xfrm>
          <a:custGeom>
            <a:avLst/>
            <a:gdLst>
              <a:gd name="T0" fmla="*/ 2147483647 w 1618"/>
              <a:gd name="T1" fmla="*/ 0 h 1732"/>
              <a:gd name="T2" fmla="*/ 2147483647 w 1618"/>
              <a:gd name="T3" fmla="*/ 2147483647 h 1732"/>
              <a:gd name="T4" fmla="*/ 0 w 1618"/>
              <a:gd name="T5" fmla="*/ 2147483647 h 1732"/>
              <a:gd name="T6" fmla="*/ 0 w 1618"/>
              <a:gd name="T7" fmla="*/ 2147483647 h 1732"/>
              <a:gd name="T8" fmla="*/ 2147483647 w 1618"/>
              <a:gd name="T9" fmla="*/ 0 h 17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18"/>
              <a:gd name="T16" fmla="*/ 0 h 1732"/>
              <a:gd name="T17" fmla="*/ 1618 w 1618"/>
              <a:gd name="T18" fmla="*/ 1732 h 17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18" h="1732">
                <a:moveTo>
                  <a:pt x="1616" y="0"/>
                </a:moveTo>
                <a:lnTo>
                  <a:pt x="1618" y="1732"/>
                </a:lnTo>
                <a:lnTo>
                  <a:pt x="0" y="1693"/>
                </a:lnTo>
                <a:lnTo>
                  <a:pt x="0" y="118"/>
                </a:lnTo>
                <a:lnTo>
                  <a:pt x="1616" y="0"/>
                </a:lnTo>
                <a:close/>
              </a:path>
            </a:pathLst>
          </a:cu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PerspectiveTopRight">
              <a:rot lat="21299992" lon="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85355" name="Rectangle 119"/>
          <p:cNvSpPr>
            <a:spLocks noChangeArrowheads="1"/>
          </p:cNvSpPr>
          <p:nvPr/>
        </p:nvSpPr>
        <p:spPr bwMode="gray">
          <a:xfrm>
            <a:off x="3321050" y="1492250"/>
            <a:ext cx="2463800" cy="2443163"/>
          </a:xfrm>
          <a:prstGeom prst="rect">
            <a:avLst/>
          </a:prstGeom>
          <a:blipFill dpi="0" rotWithShape="1">
            <a:blip r:embed="rId3">
              <a:lum bright="-36000" contrast="-48000"/>
              <a:grayscl/>
              <a:alphaModFix amt="99000"/>
            </a:blip>
            <a:srcRect/>
            <a:stretch>
              <a:fillRect/>
            </a:stretch>
          </a:blip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5356" name="Group 120"/>
          <p:cNvGrpSpPr>
            <a:grpSpLocks/>
          </p:cNvGrpSpPr>
          <p:nvPr/>
        </p:nvGrpSpPr>
        <p:grpSpPr bwMode="auto">
          <a:xfrm>
            <a:off x="2746375" y="4813300"/>
            <a:ext cx="3722688" cy="1208088"/>
            <a:chOff x="3098" y="249"/>
            <a:chExt cx="1959" cy="629"/>
          </a:xfrm>
        </p:grpSpPr>
        <p:sp>
          <p:nvSpPr>
            <p:cNvPr id="185364" name="Oval 121"/>
            <p:cNvSpPr>
              <a:spLocks noChangeArrowheads="1"/>
            </p:cNvSpPr>
            <p:nvPr/>
          </p:nvSpPr>
          <p:spPr bwMode="ltGray">
            <a:xfrm>
              <a:off x="3099" y="297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575757"/>
                </a:gs>
                <a:gs pos="50000">
                  <a:srgbClr val="C0C0C0"/>
                </a:gs>
                <a:gs pos="100000">
                  <a:srgbClr val="575757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65" name="Oval 122"/>
            <p:cNvSpPr>
              <a:spLocks noChangeArrowheads="1"/>
            </p:cNvSpPr>
            <p:nvPr/>
          </p:nvSpPr>
          <p:spPr bwMode="ltGray">
            <a:xfrm>
              <a:off x="3098" y="249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5357" name="Text Box 123"/>
          <p:cNvSpPr txBox="1">
            <a:spLocks noChangeArrowheads="1"/>
          </p:cNvSpPr>
          <p:nvPr/>
        </p:nvSpPr>
        <p:spPr bwMode="auto">
          <a:xfrm>
            <a:off x="2798763" y="5102225"/>
            <a:ext cx="35861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</a:pPr>
            <a:r>
              <a:rPr lang="en-US" altLang="zh-CN" sz="3200" b="1">
                <a:solidFill>
                  <a:srgbClr val="1C1C1C"/>
                </a:solidFill>
              </a:rPr>
              <a:t>Your text in here</a:t>
            </a:r>
          </a:p>
        </p:txBody>
      </p:sp>
      <p:sp>
        <p:nvSpPr>
          <p:cNvPr id="146446" name="Rectangle 1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68733" name="Freeform 125"/>
          <p:cNvSpPr>
            <a:spLocks/>
          </p:cNvSpPr>
          <p:nvPr/>
        </p:nvSpPr>
        <p:spPr bwMode="ltGray">
          <a:xfrm>
            <a:off x="644525" y="1277938"/>
            <a:ext cx="2514600" cy="2724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" y="1716"/>
              </a:cxn>
              <a:cxn ang="0">
                <a:pos x="1584" y="1686"/>
              </a:cxn>
              <a:cxn ang="0">
                <a:pos x="1524" y="120"/>
              </a:cxn>
              <a:cxn ang="0">
                <a:pos x="0" y="0"/>
              </a:cxn>
            </a:cxnLst>
            <a:rect l="0" t="0" r="r" b="b"/>
            <a:pathLst>
              <a:path w="1584" h="1716">
                <a:moveTo>
                  <a:pt x="0" y="0"/>
                </a:moveTo>
                <a:lnTo>
                  <a:pt x="30" y="1716"/>
                </a:lnTo>
                <a:lnTo>
                  <a:pt x="1584" y="1686"/>
                </a:lnTo>
                <a:lnTo>
                  <a:pt x="1524" y="12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43529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tint val="43529"/>
                  <a:invGamma/>
                </a:schemeClr>
              </a:gs>
            </a:gsLst>
            <a:lin ang="5400000" scaled="1"/>
          </a:gradFill>
          <a:ln w="12700" cap="flat" cmpd="sng">
            <a:solidFill>
              <a:srgbClr val="FFFFFF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8734" name="Freeform 126"/>
          <p:cNvSpPr>
            <a:spLocks/>
          </p:cNvSpPr>
          <p:nvPr/>
        </p:nvSpPr>
        <p:spPr bwMode="ltGray">
          <a:xfrm flipH="1">
            <a:off x="5951538" y="1289050"/>
            <a:ext cx="2514600" cy="2724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" y="1716"/>
              </a:cxn>
              <a:cxn ang="0">
                <a:pos x="1584" y="1686"/>
              </a:cxn>
              <a:cxn ang="0">
                <a:pos x="1524" y="120"/>
              </a:cxn>
              <a:cxn ang="0">
                <a:pos x="0" y="0"/>
              </a:cxn>
            </a:cxnLst>
            <a:rect l="0" t="0" r="r" b="b"/>
            <a:pathLst>
              <a:path w="1584" h="1716">
                <a:moveTo>
                  <a:pt x="0" y="0"/>
                </a:moveTo>
                <a:lnTo>
                  <a:pt x="30" y="1716"/>
                </a:lnTo>
                <a:lnTo>
                  <a:pt x="1584" y="1686"/>
                </a:lnTo>
                <a:lnTo>
                  <a:pt x="1524" y="12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45490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tint val="45490"/>
                  <a:invGamma/>
                </a:schemeClr>
              </a:gs>
            </a:gsLst>
            <a:lin ang="5400000" scaled="1"/>
          </a:gradFill>
          <a:ln w="12700" cap="flat" cmpd="sng">
            <a:solidFill>
              <a:schemeClr val="bg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8735" name="Text Box 127"/>
          <p:cNvSpPr txBox="1">
            <a:spLocks noChangeArrowheads="1"/>
          </p:cNvSpPr>
          <p:nvPr/>
        </p:nvSpPr>
        <p:spPr bwMode="gray">
          <a:xfrm>
            <a:off x="758825" y="2106613"/>
            <a:ext cx="22669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600">
                <a:ea typeface="宋体" pitchFamily="2" charset="-122"/>
              </a:rPr>
              <a:t>   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01.Title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itchFamily="2" charset="-122"/>
              </a:rPr>
              <a:t>Add your text in here</a:t>
            </a:r>
          </a:p>
        </p:txBody>
      </p:sp>
      <p:sp>
        <p:nvSpPr>
          <p:cNvPr id="68736" name="Text Box 128"/>
          <p:cNvSpPr txBox="1">
            <a:spLocks noChangeArrowheads="1"/>
          </p:cNvSpPr>
          <p:nvPr/>
        </p:nvSpPr>
        <p:spPr bwMode="gray">
          <a:xfrm>
            <a:off x="6073775" y="2028825"/>
            <a:ext cx="22669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600">
                <a:ea typeface="宋体" pitchFamily="2" charset="-122"/>
              </a:rPr>
              <a:t>   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02.Title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itchFamily="2" charset="-122"/>
              </a:rPr>
              <a:t>Add your text in here</a:t>
            </a:r>
          </a:p>
        </p:txBody>
      </p:sp>
      <p:sp>
        <p:nvSpPr>
          <p:cNvPr id="185363" name="Text Box 129"/>
          <p:cNvSpPr txBox="1">
            <a:spLocks noChangeArrowheads="1"/>
          </p:cNvSpPr>
          <p:nvPr/>
        </p:nvSpPr>
        <p:spPr bwMode="gray">
          <a:xfrm>
            <a:off x="3321050" y="2028825"/>
            <a:ext cx="2463800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F8F8F8"/>
                </a:solidFill>
              </a:rPr>
              <a:t>ThemeGallery</a:t>
            </a:r>
            <a:r>
              <a:rPr lang="en-US" altLang="zh-CN" sz="1600">
                <a:solidFill>
                  <a:srgbClr val="F8F8F8"/>
                </a:solidFill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ChangeArrowheads="1"/>
          </p:cNvSpPr>
          <p:nvPr/>
        </p:nvSpPr>
        <p:spPr bwMode="gray">
          <a:xfrm>
            <a:off x="0" y="1463675"/>
            <a:ext cx="6043613" cy="5394325"/>
          </a:xfrm>
          <a:prstGeom prst="rect">
            <a:avLst/>
          </a:prstGeom>
          <a:solidFill>
            <a:srgbClr val="FFFFFF">
              <a:alpha val="25098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6371" name="Group 3"/>
          <p:cNvGrpSpPr>
            <a:grpSpLocks/>
          </p:cNvGrpSpPr>
          <p:nvPr/>
        </p:nvGrpSpPr>
        <p:grpSpPr bwMode="auto">
          <a:xfrm>
            <a:off x="1090613" y="2181225"/>
            <a:ext cx="6838950" cy="3365500"/>
            <a:chOff x="664" y="1951"/>
            <a:chExt cx="4308" cy="2120"/>
          </a:xfrm>
        </p:grpSpPr>
        <p:sp>
          <p:nvSpPr>
            <p:cNvPr id="69636" name="Freeform 4"/>
            <p:cNvSpPr>
              <a:spLocks/>
            </p:cNvSpPr>
            <p:nvPr/>
          </p:nvSpPr>
          <p:spPr bwMode="gray">
            <a:xfrm>
              <a:off x="743" y="2045"/>
              <a:ext cx="1267" cy="1938"/>
            </a:xfrm>
            <a:custGeom>
              <a:avLst/>
              <a:gdLst/>
              <a:ahLst/>
              <a:cxnLst>
                <a:cxn ang="0">
                  <a:pos x="116" y="258"/>
                </a:cxn>
                <a:cxn ang="0">
                  <a:pos x="320" y="210"/>
                </a:cxn>
                <a:cxn ang="0">
                  <a:pos x="434" y="240"/>
                </a:cxn>
                <a:cxn ang="0">
                  <a:pos x="416" y="444"/>
                </a:cxn>
                <a:cxn ang="0">
                  <a:pos x="272" y="582"/>
                </a:cxn>
                <a:cxn ang="0">
                  <a:pos x="218" y="714"/>
                </a:cxn>
                <a:cxn ang="0">
                  <a:pos x="284" y="964"/>
                </a:cxn>
                <a:cxn ang="0">
                  <a:pos x="316" y="960"/>
                </a:cxn>
                <a:cxn ang="0">
                  <a:pos x="328" y="906"/>
                </a:cxn>
                <a:cxn ang="0">
                  <a:pos x="478" y="1154"/>
                </a:cxn>
                <a:cxn ang="0">
                  <a:pos x="650" y="1200"/>
                </a:cxn>
                <a:cxn ang="0">
                  <a:pos x="794" y="1350"/>
                </a:cxn>
                <a:cxn ang="0">
                  <a:pos x="854" y="1422"/>
                </a:cxn>
                <a:cxn ang="0">
                  <a:pos x="770" y="1608"/>
                </a:cxn>
                <a:cxn ang="0">
                  <a:pos x="916" y="1782"/>
                </a:cxn>
                <a:cxn ang="0">
                  <a:pos x="1034" y="2022"/>
                </a:cxn>
                <a:cxn ang="0">
                  <a:pos x="1094" y="2310"/>
                </a:cxn>
                <a:cxn ang="0">
                  <a:pos x="1194" y="2540"/>
                </a:cxn>
                <a:cxn ang="0">
                  <a:pos x="1280" y="2520"/>
                </a:cxn>
                <a:cxn ang="0">
                  <a:pos x="1244" y="2394"/>
                </a:cxn>
                <a:cxn ang="0">
                  <a:pos x="1288" y="2306"/>
                </a:cxn>
                <a:cxn ang="0">
                  <a:pos x="1368" y="2228"/>
                </a:cxn>
                <a:cxn ang="0">
                  <a:pos x="1448" y="2076"/>
                </a:cxn>
                <a:cxn ang="0">
                  <a:pos x="1568" y="1950"/>
                </a:cxn>
                <a:cxn ang="0">
                  <a:pos x="1622" y="1746"/>
                </a:cxn>
                <a:cxn ang="0">
                  <a:pos x="1552" y="1538"/>
                </a:cxn>
                <a:cxn ang="0">
                  <a:pos x="1376" y="1410"/>
                </a:cxn>
                <a:cxn ang="0">
                  <a:pos x="1104" y="1280"/>
                </a:cxn>
                <a:cxn ang="0">
                  <a:pos x="974" y="1260"/>
                </a:cxn>
                <a:cxn ang="0">
                  <a:pos x="904" y="1268"/>
                </a:cxn>
                <a:cxn ang="0">
                  <a:pos x="794" y="1308"/>
                </a:cxn>
                <a:cxn ang="0">
                  <a:pos x="758" y="1174"/>
                </a:cxn>
                <a:cxn ang="0">
                  <a:pos x="736" y="1062"/>
                </a:cxn>
                <a:cxn ang="0">
                  <a:pos x="632" y="1104"/>
                </a:cxn>
                <a:cxn ang="0">
                  <a:pos x="568" y="950"/>
                </a:cxn>
                <a:cxn ang="0">
                  <a:pos x="740" y="912"/>
                </a:cxn>
                <a:cxn ang="0">
                  <a:pos x="842" y="906"/>
                </a:cxn>
                <a:cxn ang="0">
                  <a:pos x="896" y="900"/>
                </a:cxn>
                <a:cxn ang="0">
                  <a:pos x="1058" y="750"/>
                </a:cxn>
                <a:cxn ang="0">
                  <a:pos x="1184" y="678"/>
                </a:cxn>
                <a:cxn ang="0">
                  <a:pos x="1278" y="636"/>
                </a:cxn>
                <a:cxn ang="0">
                  <a:pos x="1340" y="538"/>
                </a:cxn>
                <a:cxn ang="0">
                  <a:pos x="1288" y="512"/>
                </a:cxn>
                <a:cxn ang="0">
                  <a:pos x="1526" y="456"/>
                </a:cxn>
                <a:cxn ang="0">
                  <a:pos x="1406" y="342"/>
                </a:cxn>
                <a:cxn ang="0">
                  <a:pos x="1328" y="264"/>
                </a:cxn>
                <a:cxn ang="0">
                  <a:pos x="1222" y="364"/>
                </a:cxn>
                <a:cxn ang="0">
                  <a:pos x="1110" y="444"/>
                </a:cxn>
                <a:cxn ang="0">
                  <a:pos x="1022" y="304"/>
                </a:cxn>
                <a:cxn ang="0">
                  <a:pos x="1212" y="240"/>
                </a:cxn>
                <a:cxn ang="0">
                  <a:pos x="1266" y="198"/>
                </a:cxn>
                <a:cxn ang="0">
                  <a:pos x="1328" y="172"/>
                </a:cxn>
                <a:cxn ang="0">
                  <a:pos x="1286" y="144"/>
                </a:cxn>
                <a:cxn ang="0">
                  <a:pos x="1262" y="120"/>
                </a:cxn>
                <a:cxn ang="0">
                  <a:pos x="1202" y="102"/>
                </a:cxn>
                <a:cxn ang="0">
                  <a:pos x="1106" y="136"/>
                </a:cxn>
                <a:cxn ang="0">
                  <a:pos x="950" y="120"/>
                </a:cxn>
                <a:cxn ang="0">
                  <a:pos x="550" y="0"/>
                </a:cxn>
                <a:cxn ang="0">
                  <a:pos x="344" y="32"/>
                </a:cxn>
                <a:cxn ang="0">
                  <a:pos x="290" y="102"/>
                </a:cxn>
                <a:cxn ang="0">
                  <a:pos x="128" y="174"/>
                </a:cxn>
                <a:cxn ang="0">
                  <a:pos x="128" y="216"/>
                </a:cxn>
                <a:cxn ang="0">
                  <a:pos x="2" y="252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37" name="Freeform 5"/>
            <p:cNvSpPr>
              <a:spLocks/>
            </p:cNvSpPr>
            <p:nvPr/>
          </p:nvSpPr>
          <p:spPr bwMode="gray">
            <a:xfrm>
              <a:off x="703" y="2230"/>
              <a:ext cx="34" cy="28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0" y="22"/>
                </a:cxn>
                <a:cxn ang="0">
                  <a:pos x="22" y="38"/>
                </a:cxn>
                <a:cxn ang="0">
                  <a:pos x="46" y="26"/>
                </a:cxn>
                <a:cxn ang="0">
                  <a:pos x="30" y="0"/>
                </a:cxn>
                <a:cxn ang="0">
                  <a:pos x="16" y="4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38" name="Freeform 6"/>
            <p:cNvSpPr>
              <a:spLocks/>
            </p:cNvSpPr>
            <p:nvPr/>
          </p:nvSpPr>
          <p:spPr bwMode="gray">
            <a:xfrm>
              <a:off x="1010" y="2353"/>
              <a:ext cx="39" cy="3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6" y="44"/>
                </a:cxn>
                <a:cxn ang="0">
                  <a:pos x="42" y="42"/>
                </a:cxn>
                <a:cxn ang="0">
                  <a:pos x="38" y="16"/>
                </a:cxn>
                <a:cxn ang="0">
                  <a:pos x="26" y="2"/>
                </a:cxn>
                <a:cxn ang="0">
                  <a:pos x="12" y="0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39" name="Freeform 7"/>
            <p:cNvSpPr>
              <a:spLocks/>
            </p:cNvSpPr>
            <p:nvPr/>
          </p:nvSpPr>
          <p:spPr bwMode="gray">
            <a:xfrm>
              <a:off x="1792" y="2409"/>
              <a:ext cx="98" cy="74"/>
            </a:xfrm>
            <a:custGeom>
              <a:avLst/>
              <a:gdLst/>
              <a:ahLst/>
              <a:cxnLst>
                <a:cxn ang="0">
                  <a:pos x="97" y="0"/>
                </a:cxn>
                <a:cxn ang="0">
                  <a:pos x="79" y="8"/>
                </a:cxn>
                <a:cxn ang="0">
                  <a:pos x="53" y="24"/>
                </a:cxn>
                <a:cxn ang="0">
                  <a:pos x="39" y="40"/>
                </a:cxn>
                <a:cxn ang="0">
                  <a:pos x="21" y="52"/>
                </a:cxn>
                <a:cxn ang="0">
                  <a:pos x="63" y="82"/>
                </a:cxn>
                <a:cxn ang="0">
                  <a:pos x="79" y="94"/>
                </a:cxn>
                <a:cxn ang="0">
                  <a:pos x="85" y="92"/>
                </a:cxn>
                <a:cxn ang="0">
                  <a:pos x="89" y="86"/>
                </a:cxn>
                <a:cxn ang="0">
                  <a:pos x="97" y="98"/>
                </a:cxn>
                <a:cxn ang="0">
                  <a:pos x="123" y="86"/>
                </a:cxn>
                <a:cxn ang="0">
                  <a:pos x="129" y="74"/>
                </a:cxn>
                <a:cxn ang="0">
                  <a:pos x="101" y="40"/>
                </a:cxn>
                <a:cxn ang="0">
                  <a:pos x="115" y="24"/>
                </a:cxn>
                <a:cxn ang="0">
                  <a:pos x="111" y="4"/>
                </a:cxn>
                <a:cxn ang="0">
                  <a:pos x="97" y="0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40" name="Freeform 8"/>
            <p:cNvSpPr>
              <a:spLocks/>
            </p:cNvSpPr>
            <p:nvPr/>
          </p:nvSpPr>
          <p:spPr bwMode="gray">
            <a:xfrm>
              <a:off x="1318" y="2793"/>
              <a:ext cx="158" cy="84"/>
            </a:xfrm>
            <a:custGeom>
              <a:avLst/>
              <a:gdLst/>
              <a:ahLst/>
              <a:cxnLst>
                <a:cxn ang="0">
                  <a:pos x="47" y="12"/>
                </a:cxn>
                <a:cxn ang="0">
                  <a:pos x="17" y="12"/>
                </a:cxn>
                <a:cxn ang="0">
                  <a:pos x="5" y="16"/>
                </a:cxn>
                <a:cxn ang="0">
                  <a:pos x="25" y="52"/>
                </a:cxn>
                <a:cxn ang="0">
                  <a:pos x="51" y="44"/>
                </a:cxn>
                <a:cxn ang="0">
                  <a:pos x="93" y="54"/>
                </a:cxn>
                <a:cxn ang="0">
                  <a:pos x="111" y="60"/>
                </a:cxn>
                <a:cxn ang="0">
                  <a:pos x="133" y="88"/>
                </a:cxn>
                <a:cxn ang="0">
                  <a:pos x="141" y="112"/>
                </a:cxn>
                <a:cxn ang="0">
                  <a:pos x="157" y="100"/>
                </a:cxn>
                <a:cxn ang="0">
                  <a:pos x="169" y="96"/>
                </a:cxn>
                <a:cxn ang="0">
                  <a:pos x="187" y="102"/>
                </a:cxn>
                <a:cxn ang="0">
                  <a:pos x="195" y="80"/>
                </a:cxn>
                <a:cxn ang="0">
                  <a:pos x="153" y="54"/>
                </a:cxn>
                <a:cxn ang="0">
                  <a:pos x="105" y="20"/>
                </a:cxn>
                <a:cxn ang="0">
                  <a:pos x="53" y="26"/>
                </a:cxn>
                <a:cxn ang="0">
                  <a:pos x="47" y="12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41" name="Freeform 9"/>
            <p:cNvSpPr>
              <a:spLocks/>
            </p:cNvSpPr>
            <p:nvPr/>
          </p:nvSpPr>
          <p:spPr bwMode="gray">
            <a:xfrm>
              <a:off x="1448" y="2857"/>
              <a:ext cx="99" cy="41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43" y="6"/>
                </a:cxn>
                <a:cxn ang="0">
                  <a:pos x="31" y="30"/>
                </a:cxn>
                <a:cxn ang="0">
                  <a:pos x="15" y="34"/>
                </a:cxn>
                <a:cxn ang="0">
                  <a:pos x="3" y="42"/>
                </a:cxn>
                <a:cxn ang="0">
                  <a:pos x="13" y="54"/>
                </a:cxn>
                <a:cxn ang="0">
                  <a:pos x="133" y="34"/>
                </a:cxn>
                <a:cxn ang="0">
                  <a:pos x="123" y="16"/>
                </a:cxn>
                <a:cxn ang="0">
                  <a:pos x="105" y="8"/>
                </a:cxn>
                <a:cxn ang="0">
                  <a:pos x="101" y="24"/>
                </a:cxn>
                <a:cxn ang="0">
                  <a:pos x="89" y="18"/>
                </a:cxn>
                <a:cxn ang="0">
                  <a:pos x="67" y="14"/>
                </a:cxn>
                <a:cxn ang="0">
                  <a:pos x="57" y="0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42" name="Freeform 10"/>
            <p:cNvSpPr>
              <a:spLocks/>
            </p:cNvSpPr>
            <p:nvPr/>
          </p:nvSpPr>
          <p:spPr bwMode="gray">
            <a:xfrm>
              <a:off x="1553" y="2883"/>
              <a:ext cx="38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" y="18"/>
                </a:cxn>
                <a:cxn ang="0">
                  <a:pos x="27" y="24"/>
                </a:cxn>
                <a:cxn ang="0">
                  <a:pos x="33" y="4"/>
                </a:cxn>
                <a:cxn ang="0">
                  <a:pos x="13" y="0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43" name="Freeform 11"/>
            <p:cNvSpPr>
              <a:spLocks/>
            </p:cNvSpPr>
            <p:nvPr/>
          </p:nvSpPr>
          <p:spPr bwMode="gray">
            <a:xfrm>
              <a:off x="1609" y="2886"/>
              <a:ext cx="12" cy="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4"/>
                </a:cxn>
                <a:cxn ang="0">
                  <a:pos x="16" y="34"/>
                </a:cxn>
                <a:cxn ang="0">
                  <a:pos x="12" y="18"/>
                </a:cxn>
                <a:cxn ang="0">
                  <a:pos x="16" y="6"/>
                </a:cxn>
                <a:cxn ang="0">
                  <a:pos x="14" y="0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44" name="Freeform 12"/>
            <p:cNvSpPr>
              <a:spLocks/>
            </p:cNvSpPr>
            <p:nvPr/>
          </p:nvSpPr>
          <p:spPr bwMode="gray">
            <a:xfrm>
              <a:off x="1426" y="2040"/>
              <a:ext cx="180" cy="88"/>
            </a:xfrm>
            <a:custGeom>
              <a:avLst/>
              <a:gdLst/>
              <a:ahLst/>
              <a:cxnLst>
                <a:cxn ang="0">
                  <a:pos x="64" y="1"/>
                </a:cxn>
                <a:cxn ang="0">
                  <a:pos x="24" y="31"/>
                </a:cxn>
                <a:cxn ang="0">
                  <a:pos x="6" y="37"/>
                </a:cxn>
                <a:cxn ang="0">
                  <a:pos x="0" y="39"/>
                </a:cxn>
                <a:cxn ang="0">
                  <a:pos x="26" y="59"/>
                </a:cxn>
                <a:cxn ang="0">
                  <a:pos x="38" y="63"/>
                </a:cxn>
                <a:cxn ang="0">
                  <a:pos x="68" y="47"/>
                </a:cxn>
                <a:cxn ang="0">
                  <a:pos x="80" y="43"/>
                </a:cxn>
                <a:cxn ang="0">
                  <a:pos x="82" y="55"/>
                </a:cxn>
                <a:cxn ang="0">
                  <a:pos x="64" y="61"/>
                </a:cxn>
                <a:cxn ang="0">
                  <a:pos x="72" y="73"/>
                </a:cxn>
                <a:cxn ang="0">
                  <a:pos x="40" y="87"/>
                </a:cxn>
                <a:cxn ang="0">
                  <a:pos x="70" y="109"/>
                </a:cxn>
                <a:cxn ang="0">
                  <a:pos x="82" y="113"/>
                </a:cxn>
                <a:cxn ang="0">
                  <a:pos x="118" y="103"/>
                </a:cxn>
                <a:cxn ang="0">
                  <a:pos x="150" y="105"/>
                </a:cxn>
                <a:cxn ang="0">
                  <a:pos x="168" y="117"/>
                </a:cxn>
                <a:cxn ang="0">
                  <a:pos x="204" y="109"/>
                </a:cxn>
                <a:cxn ang="0">
                  <a:pos x="224" y="103"/>
                </a:cxn>
                <a:cxn ang="0">
                  <a:pos x="222" y="77"/>
                </a:cxn>
                <a:cxn ang="0">
                  <a:pos x="234" y="69"/>
                </a:cxn>
                <a:cxn ang="0">
                  <a:pos x="238" y="47"/>
                </a:cxn>
                <a:cxn ang="0">
                  <a:pos x="210" y="57"/>
                </a:cxn>
                <a:cxn ang="0">
                  <a:pos x="200" y="43"/>
                </a:cxn>
                <a:cxn ang="0">
                  <a:pos x="172" y="45"/>
                </a:cxn>
                <a:cxn ang="0">
                  <a:pos x="134" y="9"/>
                </a:cxn>
                <a:cxn ang="0">
                  <a:pos x="94" y="11"/>
                </a:cxn>
                <a:cxn ang="0">
                  <a:pos x="82" y="1"/>
                </a:cxn>
                <a:cxn ang="0">
                  <a:pos x="64" y="1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45" name="Freeform 13"/>
            <p:cNvSpPr>
              <a:spLocks/>
            </p:cNvSpPr>
            <p:nvPr/>
          </p:nvSpPr>
          <p:spPr bwMode="gray">
            <a:xfrm>
              <a:off x="1506" y="1999"/>
              <a:ext cx="146" cy="60"/>
            </a:xfrm>
            <a:custGeom>
              <a:avLst/>
              <a:gdLst/>
              <a:ahLst/>
              <a:cxnLst>
                <a:cxn ang="0">
                  <a:pos x="97" y="10"/>
                </a:cxn>
                <a:cxn ang="0">
                  <a:pos x="13" y="24"/>
                </a:cxn>
                <a:cxn ang="0">
                  <a:pos x="9" y="34"/>
                </a:cxn>
                <a:cxn ang="0">
                  <a:pos x="57" y="52"/>
                </a:cxn>
                <a:cxn ang="0">
                  <a:pos x="135" y="74"/>
                </a:cxn>
                <a:cxn ang="0">
                  <a:pos x="175" y="68"/>
                </a:cxn>
                <a:cxn ang="0">
                  <a:pos x="187" y="64"/>
                </a:cxn>
                <a:cxn ang="0">
                  <a:pos x="175" y="44"/>
                </a:cxn>
                <a:cxn ang="0">
                  <a:pos x="163" y="36"/>
                </a:cxn>
                <a:cxn ang="0">
                  <a:pos x="129" y="26"/>
                </a:cxn>
                <a:cxn ang="0">
                  <a:pos x="97" y="10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46" name="Freeform 14"/>
            <p:cNvSpPr>
              <a:spLocks/>
            </p:cNvSpPr>
            <p:nvPr/>
          </p:nvSpPr>
          <p:spPr bwMode="gray">
            <a:xfrm>
              <a:off x="1711" y="2069"/>
              <a:ext cx="233" cy="190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51" y="23"/>
                </a:cxn>
                <a:cxn ang="0">
                  <a:pos x="21" y="39"/>
                </a:cxn>
                <a:cxn ang="0">
                  <a:pos x="53" y="77"/>
                </a:cxn>
                <a:cxn ang="0">
                  <a:pos x="79" y="85"/>
                </a:cxn>
                <a:cxn ang="0">
                  <a:pos x="103" y="99"/>
                </a:cxn>
                <a:cxn ang="0">
                  <a:pos x="127" y="85"/>
                </a:cxn>
                <a:cxn ang="0">
                  <a:pos x="143" y="101"/>
                </a:cxn>
                <a:cxn ang="0">
                  <a:pos x="149" y="127"/>
                </a:cxn>
                <a:cxn ang="0">
                  <a:pos x="115" y="151"/>
                </a:cxn>
                <a:cxn ang="0">
                  <a:pos x="89" y="173"/>
                </a:cxn>
                <a:cxn ang="0">
                  <a:pos x="69" y="169"/>
                </a:cxn>
                <a:cxn ang="0">
                  <a:pos x="57" y="165"/>
                </a:cxn>
                <a:cxn ang="0">
                  <a:pos x="43" y="187"/>
                </a:cxn>
                <a:cxn ang="0">
                  <a:pos x="39" y="199"/>
                </a:cxn>
                <a:cxn ang="0">
                  <a:pos x="73" y="205"/>
                </a:cxn>
                <a:cxn ang="0">
                  <a:pos x="95" y="203"/>
                </a:cxn>
                <a:cxn ang="0">
                  <a:pos x="115" y="231"/>
                </a:cxn>
                <a:cxn ang="0">
                  <a:pos x="127" y="235"/>
                </a:cxn>
                <a:cxn ang="0">
                  <a:pos x="139" y="239"/>
                </a:cxn>
                <a:cxn ang="0">
                  <a:pos x="155" y="251"/>
                </a:cxn>
                <a:cxn ang="0">
                  <a:pos x="181" y="237"/>
                </a:cxn>
                <a:cxn ang="0">
                  <a:pos x="203" y="235"/>
                </a:cxn>
                <a:cxn ang="0">
                  <a:pos x="229" y="213"/>
                </a:cxn>
                <a:cxn ang="0">
                  <a:pos x="225" y="185"/>
                </a:cxn>
                <a:cxn ang="0">
                  <a:pos x="217" y="173"/>
                </a:cxn>
                <a:cxn ang="0">
                  <a:pos x="233" y="167"/>
                </a:cxn>
                <a:cxn ang="0">
                  <a:pos x="245" y="183"/>
                </a:cxn>
                <a:cxn ang="0">
                  <a:pos x="247" y="197"/>
                </a:cxn>
                <a:cxn ang="0">
                  <a:pos x="261" y="193"/>
                </a:cxn>
                <a:cxn ang="0">
                  <a:pos x="303" y="169"/>
                </a:cxn>
                <a:cxn ang="0">
                  <a:pos x="293" y="147"/>
                </a:cxn>
                <a:cxn ang="0">
                  <a:pos x="259" y="123"/>
                </a:cxn>
                <a:cxn ang="0">
                  <a:pos x="265" y="107"/>
                </a:cxn>
                <a:cxn ang="0">
                  <a:pos x="277" y="103"/>
                </a:cxn>
                <a:cxn ang="0">
                  <a:pos x="253" y="63"/>
                </a:cxn>
                <a:cxn ang="0">
                  <a:pos x="233" y="59"/>
                </a:cxn>
                <a:cxn ang="0">
                  <a:pos x="221" y="55"/>
                </a:cxn>
                <a:cxn ang="0">
                  <a:pos x="201" y="33"/>
                </a:cxn>
                <a:cxn ang="0">
                  <a:pos x="155" y="45"/>
                </a:cxn>
                <a:cxn ang="0">
                  <a:pos x="167" y="25"/>
                </a:cxn>
                <a:cxn ang="0">
                  <a:pos x="139" y="17"/>
                </a:cxn>
                <a:cxn ang="0">
                  <a:pos x="119" y="19"/>
                </a:cxn>
                <a:cxn ang="0">
                  <a:pos x="67" y="9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47" name="Freeform 15"/>
            <p:cNvSpPr>
              <a:spLocks/>
            </p:cNvSpPr>
            <p:nvPr/>
          </p:nvSpPr>
          <p:spPr bwMode="gray">
            <a:xfrm>
              <a:off x="1709" y="1987"/>
              <a:ext cx="44" cy="37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0"/>
                </a:cxn>
                <a:cxn ang="0">
                  <a:pos x="30" y="40"/>
                </a:cxn>
                <a:cxn ang="0">
                  <a:pos x="48" y="50"/>
                </a:cxn>
                <a:cxn ang="0">
                  <a:pos x="58" y="28"/>
                </a:cxn>
                <a:cxn ang="0">
                  <a:pos x="44" y="8"/>
                </a:cxn>
                <a:cxn ang="0">
                  <a:pos x="26" y="0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48" name="Freeform 16"/>
            <p:cNvSpPr>
              <a:spLocks/>
            </p:cNvSpPr>
            <p:nvPr/>
          </p:nvSpPr>
          <p:spPr bwMode="gray">
            <a:xfrm>
              <a:off x="1625" y="2057"/>
              <a:ext cx="65" cy="42"/>
            </a:xfrm>
            <a:custGeom>
              <a:avLst/>
              <a:gdLst/>
              <a:ahLst/>
              <a:cxnLst>
                <a:cxn ang="0">
                  <a:pos x="44" y="7"/>
                </a:cxn>
                <a:cxn ang="0">
                  <a:pos x="24" y="25"/>
                </a:cxn>
                <a:cxn ang="0">
                  <a:pos x="4" y="27"/>
                </a:cxn>
                <a:cxn ang="0">
                  <a:pos x="16" y="57"/>
                </a:cxn>
                <a:cxn ang="0">
                  <a:pos x="74" y="35"/>
                </a:cxn>
                <a:cxn ang="0">
                  <a:pos x="86" y="17"/>
                </a:cxn>
                <a:cxn ang="0">
                  <a:pos x="56" y="7"/>
                </a:cxn>
                <a:cxn ang="0">
                  <a:pos x="44" y="7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49" name="Freeform 17"/>
            <p:cNvSpPr>
              <a:spLocks/>
            </p:cNvSpPr>
            <p:nvPr/>
          </p:nvSpPr>
          <p:spPr bwMode="gray">
            <a:xfrm>
              <a:off x="1693" y="2065"/>
              <a:ext cx="54" cy="2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10" y="16"/>
                </a:cxn>
                <a:cxn ang="0">
                  <a:pos x="24" y="34"/>
                </a:cxn>
                <a:cxn ang="0">
                  <a:pos x="52" y="28"/>
                </a:cxn>
                <a:cxn ang="0">
                  <a:pos x="64" y="20"/>
                </a:cxn>
                <a:cxn ang="0">
                  <a:pos x="40" y="0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50" name="Freeform 18"/>
            <p:cNvSpPr>
              <a:spLocks/>
            </p:cNvSpPr>
            <p:nvPr/>
          </p:nvSpPr>
          <p:spPr bwMode="gray">
            <a:xfrm>
              <a:off x="1664" y="2029"/>
              <a:ext cx="64" cy="34"/>
            </a:xfrm>
            <a:custGeom>
              <a:avLst/>
              <a:gdLst/>
              <a:ahLst/>
              <a:cxnLst>
                <a:cxn ang="0">
                  <a:pos x="58" y="10"/>
                </a:cxn>
                <a:cxn ang="0">
                  <a:pos x="28" y="4"/>
                </a:cxn>
                <a:cxn ang="0">
                  <a:pos x="0" y="18"/>
                </a:cxn>
                <a:cxn ang="0">
                  <a:pos x="40" y="32"/>
                </a:cxn>
                <a:cxn ang="0">
                  <a:pos x="64" y="40"/>
                </a:cxn>
                <a:cxn ang="0">
                  <a:pos x="84" y="18"/>
                </a:cxn>
                <a:cxn ang="0">
                  <a:pos x="82" y="6"/>
                </a:cxn>
                <a:cxn ang="0">
                  <a:pos x="64" y="0"/>
                </a:cxn>
                <a:cxn ang="0">
                  <a:pos x="58" y="10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51" name="Freeform 19"/>
            <p:cNvSpPr>
              <a:spLocks/>
            </p:cNvSpPr>
            <p:nvPr/>
          </p:nvSpPr>
          <p:spPr bwMode="gray">
            <a:xfrm>
              <a:off x="1637" y="1997"/>
              <a:ext cx="44" cy="24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0" y="18"/>
                </a:cxn>
                <a:cxn ang="0">
                  <a:pos x="20" y="28"/>
                </a:cxn>
                <a:cxn ang="0">
                  <a:pos x="28" y="20"/>
                </a:cxn>
                <a:cxn ang="0">
                  <a:pos x="52" y="12"/>
                </a:cxn>
                <a:cxn ang="0">
                  <a:pos x="44" y="0"/>
                </a:cxn>
                <a:cxn ang="0">
                  <a:pos x="16" y="4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52" name="Freeform 20"/>
            <p:cNvSpPr>
              <a:spLocks/>
            </p:cNvSpPr>
            <p:nvPr/>
          </p:nvSpPr>
          <p:spPr bwMode="gray">
            <a:xfrm>
              <a:off x="1751" y="2000"/>
              <a:ext cx="114" cy="77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14" y="6"/>
                </a:cxn>
                <a:cxn ang="0">
                  <a:pos x="4" y="38"/>
                </a:cxn>
                <a:cxn ang="0">
                  <a:pos x="12" y="56"/>
                </a:cxn>
                <a:cxn ang="0">
                  <a:pos x="0" y="72"/>
                </a:cxn>
                <a:cxn ang="0">
                  <a:pos x="56" y="86"/>
                </a:cxn>
                <a:cxn ang="0">
                  <a:pos x="82" y="92"/>
                </a:cxn>
                <a:cxn ang="0">
                  <a:pos x="152" y="86"/>
                </a:cxn>
                <a:cxn ang="0">
                  <a:pos x="76" y="70"/>
                </a:cxn>
                <a:cxn ang="0">
                  <a:pos x="54" y="62"/>
                </a:cxn>
                <a:cxn ang="0">
                  <a:pos x="44" y="52"/>
                </a:cxn>
                <a:cxn ang="0">
                  <a:pos x="50" y="34"/>
                </a:cxn>
                <a:cxn ang="0">
                  <a:pos x="38" y="0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53" name="Freeform 21"/>
            <p:cNvSpPr>
              <a:spLocks/>
            </p:cNvSpPr>
            <p:nvPr/>
          </p:nvSpPr>
          <p:spPr bwMode="gray">
            <a:xfrm>
              <a:off x="664" y="2245"/>
              <a:ext cx="25" cy="1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24" y="20"/>
                </a:cxn>
                <a:cxn ang="0">
                  <a:pos x="4" y="18"/>
                </a:cxn>
                <a:cxn ang="0">
                  <a:pos x="4" y="6"/>
                </a:cxn>
                <a:cxn ang="0">
                  <a:pos x="34" y="0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54" name="Freeform 22"/>
            <p:cNvSpPr>
              <a:spLocks/>
            </p:cNvSpPr>
            <p:nvPr/>
          </p:nvSpPr>
          <p:spPr bwMode="gray">
            <a:xfrm>
              <a:off x="1421" y="2756"/>
              <a:ext cx="16" cy="1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3" y="16"/>
                </a:cxn>
                <a:cxn ang="0">
                  <a:pos x="3" y="0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55" name="Freeform 23"/>
            <p:cNvSpPr>
              <a:spLocks/>
            </p:cNvSpPr>
            <p:nvPr/>
          </p:nvSpPr>
          <p:spPr bwMode="gray">
            <a:xfrm>
              <a:off x="1424" y="2781"/>
              <a:ext cx="16" cy="1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3" y="16"/>
                </a:cxn>
                <a:cxn ang="0">
                  <a:pos x="3" y="0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56" name="Freeform 24"/>
            <p:cNvSpPr>
              <a:spLocks/>
            </p:cNvSpPr>
            <p:nvPr/>
          </p:nvSpPr>
          <p:spPr bwMode="gray">
            <a:xfrm>
              <a:off x="1628" y="2913"/>
              <a:ext cx="15" cy="1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3" y="16"/>
                </a:cxn>
                <a:cxn ang="0">
                  <a:pos x="3" y="0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57" name="Freeform 25"/>
            <p:cNvSpPr>
              <a:spLocks/>
            </p:cNvSpPr>
            <p:nvPr/>
          </p:nvSpPr>
          <p:spPr bwMode="gray">
            <a:xfrm>
              <a:off x="1752" y="2429"/>
              <a:ext cx="38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" y="18"/>
                </a:cxn>
                <a:cxn ang="0">
                  <a:pos x="27" y="24"/>
                </a:cxn>
                <a:cxn ang="0">
                  <a:pos x="33" y="4"/>
                </a:cxn>
                <a:cxn ang="0">
                  <a:pos x="13" y="0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58" name="Freeform 26"/>
            <p:cNvSpPr>
              <a:spLocks/>
            </p:cNvSpPr>
            <p:nvPr/>
          </p:nvSpPr>
          <p:spPr bwMode="gray">
            <a:xfrm>
              <a:off x="1652" y="2224"/>
              <a:ext cx="38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" y="18"/>
                </a:cxn>
                <a:cxn ang="0">
                  <a:pos x="27" y="24"/>
                </a:cxn>
                <a:cxn ang="0">
                  <a:pos x="33" y="4"/>
                </a:cxn>
                <a:cxn ang="0">
                  <a:pos x="13" y="0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59" name="Freeform 27"/>
            <p:cNvSpPr>
              <a:spLocks/>
            </p:cNvSpPr>
            <p:nvPr/>
          </p:nvSpPr>
          <p:spPr bwMode="gray">
            <a:xfrm>
              <a:off x="1717" y="2045"/>
              <a:ext cx="39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" y="18"/>
                </a:cxn>
                <a:cxn ang="0">
                  <a:pos x="27" y="24"/>
                </a:cxn>
                <a:cxn ang="0">
                  <a:pos x="33" y="4"/>
                </a:cxn>
                <a:cxn ang="0">
                  <a:pos x="13" y="0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60" name="Freeform 28"/>
            <p:cNvSpPr>
              <a:spLocks/>
            </p:cNvSpPr>
            <p:nvPr/>
          </p:nvSpPr>
          <p:spPr bwMode="gray">
            <a:xfrm>
              <a:off x="1780" y="2153"/>
              <a:ext cx="38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" y="18"/>
                </a:cxn>
                <a:cxn ang="0">
                  <a:pos x="27" y="24"/>
                </a:cxn>
                <a:cxn ang="0">
                  <a:pos x="33" y="4"/>
                </a:cxn>
                <a:cxn ang="0">
                  <a:pos x="13" y="0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61" name="Freeform 29"/>
            <p:cNvSpPr>
              <a:spLocks/>
            </p:cNvSpPr>
            <p:nvPr/>
          </p:nvSpPr>
          <p:spPr bwMode="gray">
            <a:xfrm>
              <a:off x="1796" y="1951"/>
              <a:ext cx="696" cy="346"/>
            </a:xfrm>
            <a:custGeom>
              <a:avLst/>
              <a:gdLst/>
              <a:ahLst/>
              <a:cxnLst>
                <a:cxn ang="0">
                  <a:pos x="28" y="56"/>
                </a:cxn>
                <a:cxn ang="0">
                  <a:pos x="6" y="92"/>
                </a:cxn>
                <a:cxn ang="0">
                  <a:pos x="36" y="100"/>
                </a:cxn>
                <a:cxn ang="0">
                  <a:pos x="16" y="116"/>
                </a:cxn>
                <a:cxn ang="0">
                  <a:pos x="104" y="136"/>
                </a:cxn>
                <a:cxn ang="0">
                  <a:pos x="142" y="130"/>
                </a:cxn>
                <a:cxn ang="0">
                  <a:pos x="250" y="78"/>
                </a:cxn>
                <a:cxn ang="0">
                  <a:pos x="300" y="66"/>
                </a:cxn>
                <a:cxn ang="0">
                  <a:pos x="324" y="80"/>
                </a:cxn>
                <a:cxn ang="0">
                  <a:pos x="272" y="88"/>
                </a:cxn>
                <a:cxn ang="0">
                  <a:pos x="242" y="112"/>
                </a:cxn>
                <a:cxn ang="0">
                  <a:pos x="254" y="120"/>
                </a:cxn>
                <a:cxn ang="0">
                  <a:pos x="260" y="158"/>
                </a:cxn>
                <a:cxn ang="0">
                  <a:pos x="350" y="192"/>
                </a:cxn>
                <a:cxn ang="0">
                  <a:pos x="336" y="210"/>
                </a:cxn>
                <a:cxn ang="0">
                  <a:pos x="368" y="246"/>
                </a:cxn>
                <a:cxn ang="0">
                  <a:pos x="348" y="266"/>
                </a:cxn>
                <a:cxn ang="0">
                  <a:pos x="324" y="294"/>
                </a:cxn>
                <a:cxn ang="0">
                  <a:pos x="294" y="324"/>
                </a:cxn>
                <a:cxn ang="0">
                  <a:pos x="292" y="420"/>
                </a:cxn>
                <a:cxn ang="0">
                  <a:pos x="332" y="446"/>
                </a:cxn>
                <a:cxn ang="0">
                  <a:pos x="388" y="448"/>
                </a:cxn>
                <a:cxn ang="0">
                  <a:pos x="412" y="422"/>
                </a:cxn>
                <a:cxn ang="0">
                  <a:pos x="506" y="356"/>
                </a:cxn>
                <a:cxn ang="0">
                  <a:pos x="572" y="334"/>
                </a:cxn>
                <a:cxn ang="0">
                  <a:pos x="646" y="308"/>
                </a:cxn>
                <a:cxn ang="0">
                  <a:pos x="720" y="290"/>
                </a:cxn>
                <a:cxn ang="0">
                  <a:pos x="762" y="260"/>
                </a:cxn>
                <a:cxn ang="0">
                  <a:pos x="800" y="200"/>
                </a:cxn>
                <a:cxn ang="0">
                  <a:pos x="802" y="154"/>
                </a:cxn>
                <a:cxn ang="0">
                  <a:pos x="802" y="124"/>
                </a:cxn>
                <a:cxn ang="0">
                  <a:pos x="832" y="90"/>
                </a:cxn>
                <a:cxn ang="0">
                  <a:pos x="876" y="94"/>
                </a:cxn>
                <a:cxn ang="0">
                  <a:pos x="922" y="52"/>
                </a:cxn>
                <a:cxn ang="0">
                  <a:pos x="888" y="56"/>
                </a:cxn>
                <a:cxn ang="0">
                  <a:pos x="848" y="46"/>
                </a:cxn>
                <a:cxn ang="0">
                  <a:pos x="794" y="22"/>
                </a:cxn>
                <a:cxn ang="0">
                  <a:pos x="642" y="26"/>
                </a:cxn>
                <a:cxn ang="0">
                  <a:pos x="584" y="38"/>
                </a:cxn>
                <a:cxn ang="0">
                  <a:pos x="556" y="38"/>
                </a:cxn>
                <a:cxn ang="0">
                  <a:pos x="516" y="54"/>
                </a:cxn>
                <a:cxn ang="0">
                  <a:pos x="478" y="30"/>
                </a:cxn>
                <a:cxn ang="0">
                  <a:pos x="432" y="40"/>
                </a:cxn>
                <a:cxn ang="0">
                  <a:pos x="366" y="52"/>
                </a:cxn>
                <a:cxn ang="0">
                  <a:pos x="410" y="38"/>
                </a:cxn>
                <a:cxn ang="0">
                  <a:pos x="352" y="8"/>
                </a:cxn>
                <a:cxn ang="0">
                  <a:pos x="334" y="2"/>
                </a:cxn>
                <a:cxn ang="0">
                  <a:pos x="314" y="8"/>
                </a:cxn>
                <a:cxn ang="0">
                  <a:pos x="240" y="16"/>
                </a:cxn>
                <a:cxn ang="0">
                  <a:pos x="160" y="28"/>
                </a:cxn>
                <a:cxn ang="0">
                  <a:pos x="108" y="26"/>
                </a:cxn>
                <a:cxn ang="0">
                  <a:pos x="114" y="68"/>
                </a:cxn>
                <a:cxn ang="0">
                  <a:pos x="104" y="52"/>
                </a:cxn>
                <a:cxn ang="0">
                  <a:pos x="60" y="42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62" name="Freeform 30"/>
            <p:cNvSpPr>
              <a:spLocks/>
            </p:cNvSpPr>
            <p:nvPr/>
          </p:nvSpPr>
          <p:spPr bwMode="gray">
            <a:xfrm>
              <a:off x="2009" y="2135"/>
              <a:ext cx="39" cy="24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8" y="20"/>
                </a:cxn>
                <a:cxn ang="0">
                  <a:pos x="24" y="32"/>
                </a:cxn>
                <a:cxn ang="0">
                  <a:pos x="42" y="30"/>
                </a:cxn>
                <a:cxn ang="0">
                  <a:pos x="34" y="0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63" name="Freeform 31"/>
            <p:cNvSpPr>
              <a:spLocks/>
            </p:cNvSpPr>
            <p:nvPr/>
          </p:nvSpPr>
          <p:spPr bwMode="gray">
            <a:xfrm>
              <a:off x="2292" y="2201"/>
              <a:ext cx="128" cy="54"/>
            </a:xfrm>
            <a:custGeom>
              <a:avLst/>
              <a:gdLst/>
              <a:ahLst/>
              <a:cxnLst>
                <a:cxn ang="0">
                  <a:pos x="102" y="8"/>
                </a:cxn>
                <a:cxn ang="0">
                  <a:pos x="66" y="4"/>
                </a:cxn>
                <a:cxn ang="0">
                  <a:pos x="54" y="0"/>
                </a:cxn>
                <a:cxn ang="0">
                  <a:pos x="0" y="28"/>
                </a:cxn>
                <a:cxn ang="0">
                  <a:pos x="28" y="40"/>
                </a:cxn>
                <a:cxn ang="0">
                  <a:pos x="42" y="60"/>
                </a:cxn>
                <a:cxn ang="0">
                  <a:pos x="66" y="68"/>
                </a:cxn>
                <a:cxn ang="0">
                  <a:pos x="78" y="72"/>
                </a:cxn>
                <a:cxn ang="0">
                  <a:pos x="130" y="60"/>
                </a:cxn>
                <a:cxn ang="0">
                  <a:pos x="172" y="44"/>
                </a:cxn>
                <a:cxn ang="0">
                  <a:pos x="148" y="18"/>
                </a:cxn>
                <a:cxn ang="0">
                  <a:pos x="136" y="4"/>
                </a:cxn>
                <a:cxn ang="0">
                  <a:pos x="102" y="8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64" name="Freeform 32"/>
            <p:cNvSpPr>
              <a:spLocks/>
            </p:cNvSpPr>
            <p:nvPr/>
          </p:nvSpPr>
          <p:spPr bwMode="gray">
            <a:xfrm>
              <a:off x="2393" y="2038"/>
              <a:ext cx="39" cy="24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8" y="20"/>
                </a:cxn>
                <a:cxn ang="0">
                  <a:pos x="24" y="32"/>
                </a:cxn>
                <a:cxn ang="0">
                  <a:pos x="42" y="30"/>
                </a:cxn>
                <a:cxn ang="0">
                  <a:pos x="34" y="0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65" name="Freeform 33"/>
            <p:cNvSpPr>
              <a:spLocks/>
            </p:cNvSpPr>
            <p:nvPr/>
          </p:nvSpPr>
          <p:spPr bwMode="gray">
            <a:xfrm>
              <a:off x="2662" y="2006"/>
              <a:ext cx="155" cy="63"/>
            </a:xfrm>
            <a:custGeom>
              <a:avLst/>
              <a:gdLst/>
              <a:ahLst/>
              <a:cxnLst>
                <a:cxn ang="0">
                  <a:pos x="191" y="7"/>
                </a:cxn>
                <a:cxn ang="0">
                  <a:pos x="103" y="9"/>
                </a:cxn>
                <a:cxn ang="0">
                  <a:pos x="109" y="25"/>
                </a:cxn>
                <a:cxn ang="0">
                  <a:pos x="107" y="33"/>
                </a:cxn>
                <a:cxn ang="0">
                  <a:pos x="89" y="27"/>
                </a:cxn>
                <a:cxn ang="0">
                  <a:pos x="77" y="19"/>
                </a:cxn>
                <a:cxn ang="0">
                  <a:pos x="23" y="27"/>
                </a:cxn>
                <a:cxn ang="0">
                  <a:pos x="31" y="49"/>
                </a:cxn>
                <a:cxn ang="0">
                  <a:pos x="55" y="53"/>
                </a:cxn>
                <a:cxn ang="0">
                  <a:pos x="75" y="73"/>
                </a:cxn>
                <a:cxn ang="0">
                  <a:pos x="89" y="85"/>
                </a:cxn>
                <a:cxn ang="0">
                  <a:pos x="109" y="67"/>
                </a:cxn>
                <a:cxn ang="0">
                  <a:pos x="121" y="59"/>
                </a:cxn>
                <a:cxn ang="0">
                  <a:pos x="127" y="47"/>
                </a:cxn>
                <a:cxn ang="0">
                  <a:pos x="167" y="35"/>
                </a:cxn>
                <a:cxn ang="0">
                  <a:pos x="187" y="31"/>
                </a:cxn>
                <a:cxn ang="0">
                  <a:pos x="199" y="27"/>
                </a:cxn>
                <a:cxn ang="0">
                  <a:pos x="191" y="7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66" name="Freeform 34"/>
            <p:cNvSpPr>
              <a:spLocks/>
            </p:cNvSpPr>
            <p:nvPr/>
          </p:nvSpPr>
          <p:spPr bwMode="gray">
            <a:xfrm>
              <a:off x="2759" y="2039"/>
              <a:ext cx="48" cy="21"/>
            </a:xfrm>
            <a:custGeom>
              <a:avLst/>
              <a:gdLst/>
              <a:ahLst/>
              <a:cxnLst>
                <a:cxn ang="0">
                  <a:pos x="36" y="6"/>
                </a:cxn>
                <a:cxn ang="0">
                  <a:pos x="8" y="4"/>
                </a:cxn>
                <a:cxn ang="0">
                  <a:pos x="24" y="28"/>
                </a:cxn>
                <a:cxn ang="0">
                  <a:pos x="54" y="14"/>
                </a:cxn>
                <a:cxn ang="0">
                  <a:pos x="36" y="6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67" name="Freeform 35"/>
            <p:cNvSpPr>
              <a:spLocks/>
            </p:cNvSpPr>
            <p:nvPr/>
          </p:nvSpPr>
          <p:spPr bwMode="gray">
            <a:xfrm>
              <a:off x="2467" y="2311"/>
              <a:ext cx="109" cy="132"/>
            </a:xfrm>
            <a:custGeom>
              <a:avLst/>
              <a:gdLst/>
              <a:ahLst/>
              <a:cxnLst>
                <a:cxn ang="0">
                  <a:pos x="24" y="19"/>
                </a:cxn>
                <a:cxn ang="0">
                  <a:pos x="0" y="25"/>
                </a:cxn>
                <a:cxn ang="0">
                  <a:pos x="14" y="43"/>
                </a:cxn>
                <a:cxn ang="0">
                  <a:pos x="34" y="87"/>
                </a:cxn>
                <a:cxn ang="0">
                  <a:pos x="52" y="91"/>
                </a:cxn>
                <a:cxn ang="0">
                  <a:pos x="50" y="107"/>
                </a:cxn>
                <a:cxn ang="0">
                  <a:pos x="28" y="113"/>
                </a:cxn>
                <a:cxn ang="0">
                  <a:pos x="16" y="131"/>
                </a:cxn>
                <a:cxn ang="0">
                  <a:pos x="18" y="137"/>
                </a:cxn>
                <a:cxn ang="0">
                  <a:pos x="30" y="141"/>
                </a:cxn>
                <a:cxn ang="0">
                  <a:pos x="18" y="169"/>
                </a:cxn>
                <a:cxn ang="0">
                  <a:pos x="20" y="175"/>
                </a:cxn>
                <a:cxn ang="0">
                  <a:pos x="34" y="171"/>
                </a:cxn>
                <a:cxn ang="0">
                  <a:pos x="58" y="169"/>
                </a:cxn>
                <a:cxn ang="0">
                  <a:pos x="92" y="171"/>
                </a:cxn>
                <a:cxn ang="0">
                  <a:pos x="110" y="169"/>
                </a:cxn>
                <a:cxn ang="0">
                  <a:pos x="122" y="165"/>
                </a:cxn>
                <a:cxn ang="0">
                  <a:pos x="128" y="141"/>
                </a:cxn>
                <a:cxn ang="0">
                  <a:pos x="146" y="133"/>
                </a:cxn>
                <a:cxn ang="0">
                  <a:pos x="110" y="109"/>
                </a:cxn>
                <a:cxn ang="0">
                  <a:pos x="88" y="83"/>
                </a:cxn>
                <a:cxn ang="0">
                  <a:pos x="82" y="69"/>
                </a:cxn>
                <a:cxn ang="0">
                  <a:pos x="64" y="61"/>
                </a:cxn>
                <a:cxn ang="0">
                  <a:pos x="86" y="45"/>
                </a:cxn>
                <a:cxn ang="0">
                  <a:pos x="64" y="31"/>
                </a:cxn>
                <a:cxn ang="0">
                  <a:pos x="70" y="13"/>
                </a:cxn>
                <a:cxn ang="0">
                  <a:pos x="46" y="1"/>
                </a:cxn>
                <a:cxn ang="0">
                  <a:pos x="30" y="9"/>
                </a:cxn>
                <a:cxn ang="0">
                  <a:pos x="24" y="19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68" name="Freeform 36"/>
            <p:cNvSpPr>
              <a:spLocks/>
            </p:cNvSpPr>
            <p:nvPr/>
          </p:nvSpPr>
          <p:spPr bwMode="gray">
            <a:xfrm>
              <a:off x="2413" y="2359"/>
              <a:ext cx="69" cy="68"/>
            </a:xfrm>
            <a:custGeom>
              <a:avLst/>
              <a:gdLst/>
              <a:ahLst/>
              <a:cxnLst>
                <a:cxn ang="0">
                  <a:pos x="58" y="6"/>
                </a:cxn>
                <a:cxn ang="0">
                  <a:pos x="82" y="8"/>
                </a:cxn>
                <a:cxn ang="0">
                  <a:pos x="92" y="26"/>
                </a:cxn>
                <a:cxn ang="0">
                  <a:pos x="78" y="48"/>
                </a:cxn>
                <a:cxn ang="0">
                  <a:pos x="46" y="76"/>
                </a:cxn>
                <a:cxn ang="0">
                  <a:pos x="18" y="92"/>
                </a:cxn>
                <a:cxn ang="0">
                  <a:pos x="8" y="72"/>
                </a:cxn>
                <a:cxn ang="0">
                  <a:pos x="20" y="64"/>
                </a:cxn>
                <a:cxn ang="0">
                  <a:pos x="14" y="46"/>
                </a:cxn>
                <a:cxn ang="0">
                  <a:pos x="40" y="28"/>
                </a:cxn>
                <a:cxn ang="0">
                  <a:pos x="58" y="6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69" name="Freeform 37"/>
            <p:cNvSpPr>
              <a:spLocks/>
            </p:cNvSpPr>
            <p:nvPr/>
          </p:nvSpPr>
          <p:spPr bwMode="gray">
            <a:xfrm>
              <a:off x="4099" y="3502"/>
              <a:ext cx="474" cy="495"/>
            </a:xfrm>
            <a:custGeom>
              <a:avLst/>
              <a:gdLst/>
              <a:ahLst/>
              <a:cxnLst>
                <a:cxn ang="0">
                  <a:pos x="212" y="11"/>
                </a:cxn>
                <a:cxn ang="0">
                  <a:pos x="176" y="19"/>
                </a:cxn>
                <a:cxn ang="0">
                  <a:pos x="144" y="51"/>
                </a:cxn>
                <a:cxn ang="0">
                  <a:pos x="104" y="59"/>
                </a:cxn>
                <a:cxn ang="0">
                  <a:pos x="84" y="75"/>
                </a:cxn>
                <a:cxn ang="0">
                  <a:pos x="68" y="115"/>
                </a:cxn>
                <a:cxn ang="0">
                  <a:pos x="36" y="167"/>
                </a:cxn>
                <a:cxn ang="0">
                  <a:pos x="0" y="179"/>
                </a:cxn>
                <a:cxn ang="0">
                  <a:pos x="72" y="323"/>
                </a:cxn>
                <a:cxn ang="0">
                  <a:pos x="120" y="427"/>
                </a:cxn>
                <a:cxn ang="0">
                  <a:pos x="144" y="443"/>
                </a:cxn>
                <a:cxn ang="0">
                  <a:pos x="168" y="451"/>
                </a:cxn>
                <a:cxn ang="0">
                  <a:pos x="228" y="431"/>
                </a:cxn>
                <a:cxn ang="0">
                  <a:pos x="252" y="423"/>
                </a:cxn>
                <a:cxn ang="0">
                  <a:pos x="300" y="451"/>
                </a:cxn>
                <a:cxn ang="0">
                  <a:pos x="324" y="527"/>
                </a:cxn>
                <a:cxn ang="0">
                  <a:pos x="336" y="523"/>
                </a:cxn>
                <a:cxn ang="0">
                  <a:pos x="344" y="511"/>
                </a:cxn>
                <a:cxn ang="0">
                  <a:pos x="368" y="547"/>
                </a:cxn>
                <a:cxn ang="0">
                  <a:pos x="404" y="571"/>
                </a:cxn>
                <a:cxn ang="0">
                  <a:pos x="436" y="603"/>
                </a:cxn>
                <a:cxn ang="0">
                  <a:pos x="444" y="615"/>
                </a:cxn>
                <a:cxn ang="0">
                  <a:pos x="456" y="623"/>
                </a:cxn>
                <a:cxn ang="0">
                  <a:pos x="484" y="655"/>
                </a:cxn>
                <a:cxn ang="0">
                  <a:pos x="492" y="631"/>
                </a:cxn>
                <a:cxn ang="0">
                  <a:pos x="540" y="659"/>
                </a:cxn>
                <a:cxn ang="0">
                  <a:pos x="588" y="655"/>
                </a:cxn>
                <a:cxn ang="0">
                  <a:pos x="616" y="531"/>
                </a:cxn>
                <a:cxn ang="0">
                  <a:pos x="632" y="463"/>
                </a:cxn>
                <a:cxn ang="0">
                  <a:pos x="620" y="367"/>
                </a:cxn>
                <a:cxn ang="0">
                  <a:pos x="536" y="271"/>
                </a:cxn>
                <a:cxn ang="0">
                  <a:pos x="528" y="235"/>
                </a:cxn>
                <a:cxn ang="0">
                  <a:pos x="460" y="179"/>
                </a:cxn>
                <a:cxn ang="0">
                  <a:pos x="472" y="155"/>
                </a:cxn>
                <a:cxn ang="0">
                  <a:pos x="456" y="131"/>
                </a:cxn>
                <a:cxn ang="0">
                  <a:pos x="416" y="79"/>
                </a:cxn>
                <a:cxn ang="0">
                  <a:pos x="392" y="31"/>
                </a:cxn>
                <a:cxn ang="0">
                  <a:pos x="388" y="19"/>
                </a:cxn>
                <a:cxn ang="0">
                  <a:pos x="364" y="151"/>
                </a:cxn>
                <a:cxn ang="0">
                  <a:pos x="324" y="115"/>
                </a:cxn>
                <a:cxn ang="0">
                  <a:pos x="292" y="111"/>
                </a:cxn>
                <a:cxn ang="0">
                  <a:pos x="272" y="87"/>
                </a:cxn>
                <a:cxn ang="0">
                  <a:pos x="264" y="63"/>
                </a:cxn>
                <a:cxn ang="0">
                  <a:pos x="276" y="55"/>
                </a:cxn>
                <a:cxn ang="0">
                  <a:pos x="240" y="19"/>
                </a:cxn>
                <a:cxn ang="0">
                  <a:pos x="216" y="11"/>
                </a:cxn>
                <a:cxn ang="0">
                  <a:pos x="204" y="7"/>
                </a:cxn>
                <a:cxn ang="0">
                  <a:pos x="212" y="11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70" name="Freeform 38"/>
            <p:cNvSpPr>
              <a:spLocks/>
            </p:cNvSpPr>
            <p:nvPr/>
          </p:nvSpPr>
          <p:spPr bwMode="gray">
            <a:xfrm>
              <a:off x="4246" y="3241"/>
              <a:ext cx="319" cy="210"/>
            </a:xfrm>
            <a:custGeom>
              <a:avLst/>
              <a:gdLst/>
              <a:ahLst/>
              <a:cxnLst>
                <a:cxn ang="0">
                  <a:pos x="84" y="60"/>
                </a:cxn>
                <a:cxn ang="0">
                  <a:pos x="68" y="36"/>
                </a:cxn>
                <a:cxn ang="0">
                  <a:pos x="64" y="16"/>
                </a:cxn>
                <a:cxn ang="0">
                  <a:pos x="52" y="12"/>
                </a:cxn>
                <a:cxn ang="0">
                  <a:pos x="16" y="16"/>
                </a:cxn>
                <a:cxn ang="0">
                  <a:pos x="44" y="40"/>
                </a:cxn>
                <a:cxn ang="0">
                  <a:pos x="48" y="52"/>
                </a:cxn>
                <a:cxn ang="0">
                  <a:pos x="24" y="68"/>
                </a:cxn>
                <a:cxn ang="0">
                  <a:pos x="88" y="92"/>
                </a:cxn>
                <a:cxn ang="0">
                  <a:pos x="124" y="112"/>
                </a:cxn>
                <a:cxn ang="0">
                  <a:pos x="128" y="124"/>
                </a:cxn>
                <a:cxn ang="0">
                  <a:pos x="140" y="132"/>
                </a:cxn>
                <a:cxn ang="0">
                  <a:pos x="148" y="156"/>
                </a:cxn>
                <a:cxn ang="0">
                  <a:pos x="132" y="196"/>
                </a:cxn>
                <a:cxn ang="0">
                  <a:pos x="180" y="188"/>
                </a:cxn>
                <a:cxn ang="0">
                  <a:pos x="192" y="216"/>
                </a:cxn>
                <a:cxn ang="0">
                  <a:pos x="216" y="224"/>
                </a:cxn>
                <a:cxn ang="0">
                  <a:pos x="228" y="228"/>
                </a:cxn>
                <a:cxn ang="0">
                  <a:pos x="252" y="224"/>
                </a:cxn>
                <a:cxn ang="0">
                  <a:pos x="276" y="196"/>
                </a:cxn>
                <a:cxn ang="0">
                  <a:pos x="336" y="252"/>
                </a:cxn>
                <a:cxn ang="0">
                  <a:pos x="364" y="280"/>
                </a:cxn>
                <a:cxn ang="0">
                  <a:pos x="360" y="224"/>
                </a:cxn>
                <a:cxn ang="0">
                  <a:pos x="336" y="200"/>
                </a:cxn>
                <a:cxn ang="0">
                  <a:pos x="372" y="168"/>
                </a:cxn>
                <a:cxn ang="0">
                  <a:pos x="408" y="156"/>
                </a:cxn>
                <a:cxn ang="0">
                  <a:pos x="420" y="152"/>
                </a:cxn>
                <a:cxn ang="0">
                  <a:pos x="424" y="140"/>
                </a:cxn>
                <a:cxn ang="0">
                  <a:pos x="356" y="148"/>
                </a:cxn>
                <a:cxn ang="0">
                  <a:pos x="304" y="140"/>
                </a:cxn>
                <a:cxn ang="0">
                  <a:pos x="300" y="128"/>
                </a:cxn>
                <a:cxn ang="0">
                  <a:pos x="292" y="116"/>
                </a:cxn>
                <a:cxn ang="0">
                  <a:pos x="220" y="80"/>
                </a:cxn>
                <a:cxn ang="0">
                  <a:pos x="160" y="60"/>
                </a:cxn>
                <a:cxn ang="0">
                  <a:pos x="136" y="52"/>
                </a:cxn>
                <a:cxn ang="0">
                  <a:pos x="80" y="52"/>
                </a:cxn>
                <a:cxn ang="0">
                  <a:pos x="68" y="32"/>
                </a:cxn>
                <a:cxn ang="0">
                  <a:pos x="68" y="0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prstShdw prst="shdw17" dist="25400" dir="5400000">
                <a:srgbClr val="333333">
                  <a:alpha val="50000"/>
                </a:srgbClr>
              </a:prst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71" name="Freeform 39"/>
            <p:cNvSpPr>
              <a:spLocks/>
            </p:cNvSpPr>
            <p:nvPr/>
          </p:nvSpPr>
          <p:spPr bwMode="gray">
            <a:xfrm>
              <a:off x="4255" y="3243"/>
              <a:ext cx="311" cy="21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0" y="37"/>
                </a:cxn>
                <a:cxn ang="0">
                  <a:pos x="28" y="49"/>
                </a:cxn>
                <a:cxn ang="0">
                  <a:pos x="84" y="89"/>
                </a:cxn>
                <a:cxn ang="0">
                  <a:pos x="120" y="113"/>
                </a:cxn>
                <a:cxn ang="0">
                  <a:pos x="132" y="121"/>
                </a:cxn>
                <a:cxn ang="0">
                  <a:pos x="136" y="169"/>
                </a:cxn>
                <a:cxn ang="0">
                  <a:pos x="116" y="201"/>
                </a:cxn>
                <a:cxn ang="0">
                  <a:pos x="136" y="197"/>
                </a:cxn>
                <a:cxn ang="0">
                  <a:pos x="148" y="189"/>
                </a:cxn>
                <a:cxn ang="0">
                  <a:pos x="160" y="201"/>
                </a:cxn>
                <a:cxn ang="0">
                  <a:pos x="184" y="217"/>
                </a:cxn>
                <a:cxn ang="0">
                  <a:pos x="208" y="233"/>
                </a:cxn>
                <a:cxn ang="0">
                  <a:pos x="240" y="221"/>
                </a:cxn>
                <a:cxn ang="0">
                  <a:pos x="248" y="197"/>
                </a:cxn>
                <a:cxn ang="0">
                  <a:pos x="268" y="201"/>
                </a:cxn>
                <a:cxn ang="0">
                  <a:pos x="292" y="209"/>
                </a:cxn>
                <a:cxn ang="0">
                  <a:pos x="340" y="281"/>
                </a:cxn>
                <a:cxn ang="0">
                  <a:pos x="356" y="277"/>
                </a:cxn>
                <a:cxn ang="0">
                  <a:pos x="352" y="253"/>
                </a:cxn>
                <a:cxn ang="0">
                  <a:pos x="316" y="197"/>
                </a:cxn>
                <a:cxn ang="0">
                  <a:pos x="360" y="173"/>
                </a:cxn>
                <a:cxn ang="0">
                  <a:pos x="408" y="145"/>
                </a:cxn>
                <a:cxn ang="0">
                  <a:pos x="409" y="120"/>
                </a:cxn>
                <a:cxn ang="0">
                  <a:pos x="367" y="138"/>
                </a:cxn>
                <a:cxn ang="0">
                  <a:pos x="308" y="137"/>
                </a:cxn>
                <a:cxn ang="0">
                  <a:pos x="264" y="97"/>
                </a:cxn>
                <a:cxn ang="0">
                  <a:pos x="180" y="61"/>
                </a:cxn>
                <a:cxn ang="0">
                  <a:pos x="132" y="33"/>
                </a:cxn>
                <a:cxn ang="0">
                  <a:pos x="92" y="41"/>
                </a:cxn>
                <a:cxn ang="0">
                  <a:pos x="76" y="57"/>
                </a:cxn>
                <a:cxn ang="0">
                  <a:pos x="56" y="17"/>
                </a:cxn>
                <a:cxn ang="0">
                  <a:pos x="0" y="1"/>
                </a:cxn>
              </a:cxnLst>
              <a:rect l="0" t="0" r="r" b="b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72" name="Freeform 40"/>
            <p:cNvSpPr>
              <a:spLocks/>
            </p:cNvSpPr>
            <p:nvPr/>
          </p:nvSpPr>
          <p:spPr bwMode="gray">
            <a:xfrm>
              <a:off x="4485" y="4013"/>
              <a:ext cx="45" cy="58"/>
            </a:xfrm>
            <a:custGeom>
              <a:avLst/>
              <a:gdLst/>
              <a:ahLst/>
              <a:cxnLst>
                <a:cxn ang="0">
                  <a:pos x="32" y="18"/>
                </a:cxn>
                <a:cxn ang="0">
                  <a:pos x="0" y="18"/>
                </a:cxn>
                <a:cxn ang="0">
                  <a:pos x="20" y="42"/>
                </a:cxn>
                <a:cxn ang="0">
                  <a:pos x="28" y="66"/>
                </a:cxn>
                <a:cxn ang="0">
                  <a:pos x="32" y="78"/>
                </a:cxn>
                <a:cxn ang="0">
                  <a:pos x="60" y="50"/>
                </a:cxn>
                <a:cxn ang="0">
                  <a:pos x="32" y="18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73" name="Freeform 41"/>
            <p:cNvSpPr>
              <a:spLocks/>
            </p:cNvSpPr>
            <p:nvPr/>
          </p:nvSpPr>
          <p:spPr bwMode="gray">
            <a:xfrm>
              <a:off x="4621" y="3923"/>
              <a:ext cx="164" cy="85"/>
            </a:xfrm>
            <a:custGeom>
              <a:avLst/>
              <a:gdLst/>
              <a:ahLst/>
              <a:cxnLst>
                <a:cxn ang="0">
                  <a:pos x="47" y="73"/>
                </a:cxn>
                <a:cxn ang="0">
                  <a:pos x="39" y="61"/>
                </a:cxn>
                <a:cxn ang="0">
                  <a:pos x="15" y="69"/>
                </a:cxn>
                <a:cxn ang="0">
                  <a:pos x="39" y="113"/>
                </a:cxn>
                <a:cxn ang="0">
                  <a:pos x="123" y="89"/>
                </a:cxn>
                <a:cxn ang="0">
                  <a:pos x="147" y="73"/>
                </a:cxn>
                <a:cxn ang="0">
                  <a:pos x="171" y="65"/>
                </a:cxn>
                <a:cxn ang="0">
                  <a:pos x="219" y="19"/>
                </a:cxn>
                <a:cxn ang="0">
                  <a:pos x="210" y="0"/>
                </a:cxn>
                <a:cxn ang="0">
                  <a:pos x="179" y="17"/>
                </a:cxn>
                <a:cxn ang="0">
                  <a:pos x="107" y="41"/>
                </a:cxn>
                <a:cxn ang="0">
                  <a:pos x="83" y="45"/>
                </a:cxn>
                <a:cxn ang="0">
                  <a:pos x="59" y="53"/>
                </a:cxn>
                <a:cxn ang="0">
                  <a:pos x="47" y="73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74" name="Freeform 42"/>
            <p:cNvSpPr>
              <a:spLocks/>
            </p:cNvSpPr>
            <p:nvPr/>
          </p:nvSpPr>
          <p:spPr bwMode="gray">
            <a:xfrm>
              <a:off x="4791" y="3873"/>
              <a:ext cx="104" cy="92"/>
            </a:xfrm>
            <a:custGeom>
              <a:avLst/>
              <a:gdLst/>
              <a:ahLst/>
              <a:cxnLst>
                <a:cxn ang="0">
                  <a:pos x="12" y="60"/>
                </a:cxn>
                <a:cxn ang="0">
                  <a:pos x="8" y="84"/>
                </a:cxn>
                <a:cxn ang="0">
                  <a:pos x="0" y="108"/>
                </a:cxn>
                <a:cxn ang="0">
                  <a:pos x="36" y="116"/>
                </a:cxn>
                <a:cxn ang="0">
                  <a:pos x="52" y="96"/>
                </a:cxn>
                <a:cxn ang="0">
                  <a:pos x="124" y="68"/>
                </a:cxn>
                <a:cxn ang="0">
                  <a:pos x="136" y="44"/>
                </a:cxn>
                <a:cxn ang="0">
                  <a:pos x="112" y="28"/>
                </a:cxn>
                <a:cxn ang="0">
                  <a:pos x="100" y="20"/>
                </a:cxn>
                <a:cxn ang="0">
                  <a:pos x="64" y="12"/>
                </a:cxn>
                <a:cxn ang="0">
                  <a:pos x="52" y="36"/>
                </a:cxn>
                <a:cxn ang="0">
                  <a:pos x="12" y="60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75" name="Freeform 43"/>
            <p:cNvSpPr>
              <a:spLocks/>
            </p:cNvSpPr>
            <p:nvPr/>
          </p:nvSpPr>
          <p:spPr bwMode="gray">
            <a:xfrm>
              <a:off x="4846" y="3832"/>
              <a:ext cx="37" cy="26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8" y="11"/>
                </a:cxn>
                <a:cxn ang="0">
                  <a:pos x="24" y="35"/>
                </a:cxn>
                <a:cxn ang="0">
                  <a:pos x="39" y="26"/>
                </a:cxn>
                <a:cxn ang="0">
                  <a:pos x="29" y="0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76" name="Freeform 44"/>
            <p:cNvSpPr>
              <a:spLocks/>
            </p:cNvSpPr>
            <p:nvPr/>
          </p:nvSpPr>
          <p:spPr bwMode="gray">
            <a:xfrm>
              <a:off x="3123" y="3346"/>
              <a:ext cx="123" cy="201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04" y="28"/>
                </a:cxn>
                <a:cxn ang="0">
                  <a:pos x="88" y="64"/>
                </a:cxn>
                <a:cxn ang="0">
                  <a:pos x="36" y="84"/>
                </a:cxn>
                <a:cxn ang="0">
                  <a:pos x="28" y="96"/>
                </a:cxn>
                <a:cxn ang="0">
                  <a:pos x="16" y="100"/>
                </a:cxn>
                <a:cxn ang="0">
                  <a:pos x="20" y="132"/>
                </a:cxn>
                <a:cxn ang="0">
                  <a:pos x="28" y="156"/>
                </a:cxn>
                <a:cxn ang="0">
                  <a:pos x="0" y="200"/>
                </a:cxn>
                <a:cxn ang="0">
                  <a:pos x="28" y="260"/>
                </a:cxn>
                <a:cxn ang="0">
                  <a:pos x="52" y="268"/>
                </a:cxn>
                <a:cxn ang="0">
                  <a:pos x="88" y="216"/>
                </a:cxn>
                <a:cxn ang="0">
                  <a:pos x="104" y="192"/>
                </a:cxn>
                <a:cxn ang="0">
                  <a:pos x="128" y="116"/>
                </a:cxn>
                <a:cxn ang="0">
                  <a:pos x="140" y="76"/>
                </a:cxn>
                <a:cxn ang="0">
                  <a:pos x="164" y="72"/>
                </a:cxn>
                <a:cxn ang="0">
                  <a:pos x="128" y="0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77" name="Freeform 45"/>
            <p:cNvSpPr>
              <a:spLocks/>
            </p:cNvSpPr>
            <p:nvPr/>
          </p:nvSpPr>
          <p:spPr bwMode="gray">
            <a:xfrm>
              <a:off x="3655" y="3034"/>
              <a:ext cx="49" cy="61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5" y="60"/>
                </a:cxn>
                <a:cxn ang="0">
                  <a:pos x="29" y="76"/>
                </a:cxn>
                <a:cxn ang="0">
                  <a:pos x="41" y="80"/>
                </a:cxn>
                <a:cxn ang="0">
                  <a:pos x="57" y="76"/>
                </a:cxn>
                <a:cxn ang="0">
                  <a:pos x="29" y="0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78" name="Freeform 46"/>
            <p:cNvSpPr>
              <a:spLocks/>
            </p:cNvSpPr>
            <p:nvPr/>
          </p:nvSpPr>
          <p:spPr bwMode="gray">
            <a:xfrm>
              <a:off x="3988" y="3100"/>
              <a:ext cx="111" cy="183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60" y="84"/>
                </a:cxn>
                <a:cxn ang="0">
                  <a:pos x="36" y="92"/>
                </a:cxn>
                <a:cxn ang="0">
                  <a:pos x="12" y="108"/>
                </a:cxn>
                <a:cxn ang="0">
                  <a:pos x="40" y="188"/>
                </a:cxn>
                <a:cxn ang="0">
                  <a:pos x="52" y="224"/>
                </a:cxn>
                <a:cxn ang="0">
                  <a:pos x="60" y="236"/>
                </a:cxn>
                <a:cxn ang="0">
                  <a:pos x="84" y="244"/>
                </a:cxn>
                <a:cxn ang="0">
                  <a:pos x="96" y="196"/>
                </a:cxn>
                <a:cxn ang="0">
                  <a:pos x="124" y="168"/>
                </a:cxn>
                <a:cxn ang="0">
                  <a:pos x="112" y="68"/>
                </a:cxn>
                <a:cxn ang="0">
                  <a:pos x="140" y="48"/>
                </a:cxn>
                <a:cxn ang="0">
                  <a:pos x="112" y="20"/>
                </a:cxn>
                <a:cxn ang="0">
                  <a:pos x="96" y="0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79" name="Freeform 47"/>
            <p:cNvSpPr>
              <a:spLocks/>
            </p:cNvSpPr>
            <p:nvPr/>
          </p:nvSpPr>
          <p:spPr bwMode="gray">
            <a:xfrm>
              <a:off x="3894" y="3043"/>
              <a:ext cx="72" cy="137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51" y="35"/>
                </a:cxn>
                <a:cxn ang="0">
                  <a:pos x="60" y="62"/>
                </a:cxn>
                <a:cxn ang="0">
                  <a:pos x="62" y="92"/>
                </a:cxn>
                <a:cxn ang="0">
                  <a:pos x="68" y="105"/>
                </a:cxn>
                <a:cxn ang="0">
                  <a:pos x="71" y="126"/>
                </a:cxn>
                <a:cxn ang="0">
                  <a:pos x="57" y="93"/>
                </a:cxn>
                <a:cxn ang="0">
                  <a:pos x="35" y="78"/>
                </a:cxn>
                <a:cxn ang="0">
                  <a:pos x="5" y="83"/>
                </a:cxn>
                <a:cxn ang="0">
                  <a:pos x="8" y="102"/>
                </a:cxn>
                <a:cxn ang="0">
                  <a:pos x="41" y="114"/>
                </a:cxn>
                <a:cxn ang="0">
                  <a:pos x="57" y="135"/>
                </a:cxn>
                <a:cxn ang="0">
                  <a:pos x="71" y="135"/>
                </a:cxn>
                <a:cxn ang="0">
                  <a:pos x="78" y="150"/>
                </a:cxn>
                <a:cxn ang="0">
                  <a:pos x="96" y="179"/>
                </a:cxn>
                <a:cxn ang="0">
                  <a:pos x="81" y="126"/>
                </a:cxn>
                <a:cxn ang="0">
                  <a:pos x="80" y="93"/>
                </a:cxn>
                <a:cxn ang="0">
                  <a:pos x="71" y="63"/>
                </a:cxn>
                <a:cxn ang="0">
                  <a:pos x="63" y="41"/>
                </a:cxn>
                <a:cxn ang="0">
                  <a:pos x="57" y="20"/>
                </a:cxn>
                <a:cxn ang="0">
                  <a:pos x="48" y="2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80" name="Freeform 48"/>
            <p:cNvSpPr>
              <a:spLocks/>
            </p:cNvSpPr>
            <p:nvPr/>
          </p:nvSpPr>
          <p:spPr bwMode="gray">
            <a:xfrm>
              <a:off x="3943" y="3153"/>
              <a:ext cx="40" cy="131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5"/>
                </a:cxn>
                <a:cxn ang="0">
                  <a:pos x="9" y="54"/>
                </a:cxn>
                <a:cxn ang="0">
                  <a:pos x="18" y="94"/>
                </a:cxn>
                <a:cxn ang="0">
                  <a:pos x="34" y="129"/>
                </a:cxn>
                <a:cxn ang="0">
                  <a:pos x="54" y="175"/>
                </a:cxn>
                <a:cxn ang="0">
                  <a:pos x="40" y="115"/>
                </a:cxn>
                <a:cxn ang="0">
                  <a:pos x="34" y="93"/>
                </a:cxn>
                <a:cxn ang="0">
                  <a:pos x="28" y="61"/>
                </a:cxn>
                <a:cxn ang="0">
                  <a:pos x="25" y="46"/>
                </a:cxn>
                <a:cxn ang="0">
                  <a:pos x="16" y="37"/>
                </a:cxn>
                <a:cxn ang="0">
                  <a:pos x="6" y="0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81" name="Freeform 49"/>
            <p:cNvSpPr>
              <a:spLocks/>
            </p:cNvSpPr>
            <p:nvPr/>
          </p:nvSpPr>
          <p:spPr bwMode="gray">
            <a:xfrm>
              <a:off x="3988" y="3290"/>
              <a:ext cx="65" cy="5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34"/>
                </a:cxn>
                <a:cxn ang="0">
                  <a:pos x="23" y="43"/>
                </a:cxn>
                <a:cxn ang="0">
                  <a:pos x="48" y="49"/>
                </a:cxn>
                <a:cxn ang="0">
                  <a:pos x="62" y="57"/>
                </a:cxn>
                <a:cxn ang="0">
                  <a:pos x="74" y="66"/>
                </a:cxn>
                <a:cxn ang="0">
                  <a:pos x="86" y="69"/>
                </a:cxn>
                <a:cxn ang="0">
                  <a:pos x="72" y="39"/>
                </a:cxn>
                <a:cxn ang="0">
                  <a:pos x="63" y="22"/>
                </a:cxn>
                <a:cxn ang="0">
                  <a:pos x="36" y="24"/>
                </a:cxn>
                <a:cxn ang="0">
                  <a:pos x="24" y="19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82" name="Freeform 50"/>
            <p:cNvSpPr>
              <a:spLocks/>
            </p:cNvSpPr>
            <p:nvPr/>
          </p:nvSpPr>
          <p:spPr bwMode="gray">
            <a:xfrm>
              <a:off x="4092" y="3195"/>
              <a:ext cx="83" cy="117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75" y="10"/>
                </a:cxn>
                <a:cxn ang="0">
                  <a:pos x="23" y="15"/>
                </a:cxn>
                <a:cxn ang="0">
                  <a:pos x="14" y="33"/>
                </a:cxn>
                <a:cxn ang="0">
                  <a:pos x="11" y="61"/>
                </a:cxn>
                <a:cxn ang="0">
                  <a:pos x="14" y="75"/>
                </a:cxn>
                <a:cxn ang="0">
                  <a:pos x="3" y="88"/>
                </a:cxn>
                <a:cxn ang="0">
                  <a:pos x="14" y="109"/>
                </a:cxn>
                <a:cxn ang="0">
                  <a:pos x="23" y="124"/>
                </a:cxn>
                <a:cxn ang="0">
                  <a:pos x="15" y="144"/>
                </a:cxn>
                <a:cxn ang="0">
                  <a:pos x="24" y="156"/>
                </a:cxn>
                <a:cxn ang="0">
                  <a:pos x="42" y="144"/>
                </a:cxn>
                <a:cxn ang="0">
                  <a:pos x="50" y="93"/>
                </a:cxn>
                <a:cxn ang="0">
                  <a:pos x="56" y="126"/>
                </a:cxn>
                <a:cxn ang="0">
                  <a:pos x="65" y="145"/>
                </a:cxn>
                <a:cxn ang="0">
                  <a:pos x="62" y="112"/>
                </a:cxn>
                <a:cxn ang="0">
                  <a:pos x="72" y="73"/>
                </a:cxn>
                <a:cxn ang="0">
                  <a:pos x="69" y="51"/>
                </a:cxn>
                <a:cxn ang="0">
                  <a:pos x="54" y="60"/>
                </a:cxn>
                <a:cxn ang="0">
                  <a:pos x="35" y="54"/>
                </a:cxn>
                <a:cxn ang="0">
                  <a:pos x="41" y="36"/>
                </a:cxn>
                <a:cxn ang="0">
                  <a:pos x="62" y="34"/>
                </a:cxn>
                <a:cxn ang="0">
                  <a:pos x="78" y="39"/>
                </a:cxn>
                <a:cxn ang="0">
                  <a:pos x="98" y="30"/>
                </a:cxn>
                <a:cxn ang="0">
                  <a:pos x="111" y="13"/>
                </a:cxn>
                <a:cxn ang="0">
                  <a:pos x="98" y="0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83" name="Freeform 51"/>
            <p:cNvSpPr>
              <a:spLocks/>
            </p:cNvSpPr>
            <p:nvPr/>
          </p:nvSpPr>
          <p:spPr bwMode="gray">
            <a:xfrm>
              <a:off x="4064" y="2777"/>
              <a:ext cx="22" cy="71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16"/>
                </a:cxn>
                <a:cxn ang="0">
                  <a:pos x="6" y="37"/>
                </a:cxn>
                <a:cxn ang="0">
                  <a:pos x="1" y="61"/>
                </a:cxn>
                <a:cxn ang="0">
                  <a:pos x="16" y="94"/>
                </a:cxn>
                <a:cxn ang="0">
                  <a:pos x="30" y="82"/>
                </a:cxn>
                <a:cxn ang="0">
                  <a:pos x="22" y="61"/>
                </a:cxn>
                <a:cxn ang="0">
                  <a:pos x="12" y="0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84" name="Freeform 52"/>
            <p:cNvSpPr>
              <a:spLocks/>
            </p:cNvSpPr>
            <p:nvPr/>
          </p:nvSpPr>
          <p:spPr bwMode="gray">
            <a:xfrm>
              <a:off x="4078" y="2896"/>
              <a:ext cx="61" cy="118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0" y="20"/>
                </a:cxn>
                <a:cxn ang="0">
                  <a:pos x="8" y="49"/>
                </a:cxn>
                <a:cxn ang="0">
                  <a:pos x="6" y="107"/>
                </a:cxn>
                <a:cxn ang="0">
                  <a:pos x="17" y="103"/>
                </a:cxn>
                <a:cxn ang="0">
                  <a:pos x="20" y="115"/>
                </a:cxn>
                <a:cxn ang="0">
                  <a:pos x="29" y="122"/>
                </a:cxn>
                <a:cxn ang="0">
                  <a:pos x="38" y="140"/>
                </a:cxn>
                <a:cxn ang="0">
                  <a:pos x="48" y="128"/>
                </a:cxn>
                <a:cxn ang="0">
                  <a:pos x="65" y="134"/>
                </a:cxn>
                <a:cxn ang="0">
                  <a:pos x="63" y="109"/>
                </a:cxn>
                <a:cxn ang="0">
                  <a:pos x="48" y="104"/>
                </a:cxn>
                <a:cxn ang="0">
                  <a:pos x="39" y="91"/>
                </a:cxn>
                <a:cxn ang="0">
                  <a:pos x="33" y="73"/>
                </a:cxn>
                <a:cxn ang="0">
                  <a:pos x="41" y="53"/>
                </a:cxn>
                <a:cxn ang="0">
                  <a:pos x="35" y="35"/>
                </a:cxn>
                <a:cxn ang="0">
                  <a:pos x="42" y="20"/>
                </a:cxn>
                <a:cxn ang="0">
                  <a:pos x="29" y="4"/>
                </a:cxn>
                <a:cxn ang="0">
                  <a:pos x="18" y="7"/>
                </a:cxn>
                <a:cxn ang="0">
                  <a:pos x="12" y="2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85" name="Freeform 53"/>
            <p:cNvSpPr>
              <a:spLocks/>
            </p:cNvSpPr>
            <p:nvPr/>
          </p:nvSpPr>
          <p:spPr bwMode="gray">
            <a:xfrm>
              <a:off x="4121" y="3052"/>
              <a:ext cx="64" cy="79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4" y="18"/>
                </a:cxn>
                <a:cxn ang="0">
                  <a:pos x="32" y="30"/>
                </a:cxn>
                <a:cxn ang="0">
                  <a:pos x="16" y="35"/>
                </a:cxn>
                <a:cxn ang="0">
                  <a:pos x="8" y="48"/>
                </a:cxn>
                <a:cxn ang="0">
                  <a:pos x="4" y="74"/>
                </a:cxn>
                <a:cxn ang="0">
                  <a:pos x="13" y="71"/>
                </a:cxn>
                <a:cxn ang="0">
                  <a:pos x="25" y="62"/>
                </a:cxn>
                <a:cxn ang="0">
                  <a:pos x="34" y="69"/>
                </a:cxn>
                <a:cxn ang="0">
                  <a:pos x="58" y="99"/>
                </a:cxn>
                <a:cxn ang="0">
                  <a:pos x="71" y="72"/>
                </a:cxn>
                <a:cxn ang="0">
                  <a:pos x="85" y="68"/>
                </a:cxn>
                <a:cxn ang="0">
                  <a:pos x="74" y="39"/>
                </a:cxn>
                <a:cxn ang="0">
                  <a:pos x="52" y="0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86" name="Freeform 54"/>
            <p:cNvSpPr>
              <a:spLocks/>
            </p:cNvSpPr>
            <p:nvPr/>
          </p:nvSpPr>
          <p:spPr bwMode="gray">
            <a:xfrm>
              <a:off x="4197" y="3193"/>
              <a:ext cx="29" cy="49"/>
            </a:xfrm>
            <a:custGeom>
              <a:avLst/>
              <a:gdLst/>
              <a:ahLst/>
              <a:cxnLst>
                <a:cxn ang="0">
                  <a:pos x="6" y="27"/>
                </a:cxn>
                <a:cxn ang="0">
                  <a:pos x="26" y="66"/>
                </a:cxn>
                <a:cxn ang="0">
                  <a:pos x="30" y="52"/>
                </a:cxn>
                <a:cxn ang="0">
                  <a:pos x="38" y="40"/>
                </a:cxn>
                <a:cxn ang="0">
                  <a:pos x="30" y="25"/>
                </a:cxn>
                <a:cxn ang="0">
                  <a:pos x="20" y="13"/>
                </a:cxn>
                <a:cxn ang="0">
                  <a:pos x="11" y="1"/>
                </a:cxn>
                <a:cxn ang="0">
                  <a:pos x="2" y="12"/>
                </a:cxn>
                <a:cxn ang="0">
                  <a:pos x="6" y="2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87" name="Freeform 55"/>
            <p:cNvSpPr>
              <a:spLocks/>
            </p:cNvSpPr>
            <p:nvPr/>
          </p:nvSpPr>
          <p:spPr bwMode="gray">
            <a:xfrm>
              <a:off x="4181" y="3275"/>
              <a:ext cx="18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3"/>
                </a:cxn>
                <a:cxn ang="0">
                  <a:pos x="24" y="11"/>
                </a:cxn>
                <a:cxn ang="0">
                  <a:pos x="0" y="0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88" name="Freeform 56"/>
            <p:cNvSpPr>
              <a:spLocks/>
            </p:cNvSpPr>
            <p:nvPr/>
          </p:nvSpPr>
          <p:spPr bwMode="gray">
            <a:xfrm>
              <a:off x="4208" y="3265"/>
              <a:ext cx="45" cy="3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8"/>
                </a:cxn>
                <a:cxn ang="0">
                  <a:pos x="28" y="33"/>
                </a:cxn>
                <a:cxn ang="0">
                  <a:pos x="42" y="46"/>
                </a:cxn>
                <a:cxn ang="0">
                  <a:pos x="60" y="42"/>
                </a:cxn>
                <a:cxn ang="0">
                  <a:pos x="49" y="24"/>
                </a:cxn>
                <a:cxn ang="0">
                  <a:pos x="28" y="3"/>
                </a:cxn>
                <a:cxn ang="0">
                  <a:pos x="19" y="16"/>
                </a:cxn>
                <a:cxn ang="0">
                  <a:pos x="9" y="0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89" name="Freeform 57"/>
            <p:cNvSpPr>
              <a:spLocks/>
            </p:cNvSpPr>
            <p:nvPr/>
          </p:nvSpPr>
          <p:spPr bwMode="gray">
            <a:xfrm>
              <a:off x="4277" y="3335"/>
              <a:ext cx="24" cy="3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0" y="11"/>
                </a:cxn>
                <a:cxn ang="0">
                  <a:pos x="12" y="32"/>
                </a:cxn>
                <a:cxn ang="0">
                  <a:pos x="24" y="36"/>
                </a:cxn>
                <a:cxn ang="0">
                  <a:pos x="28" y="0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90" name="Freeform 58"/>
            <p:cNvSpPr>
              <a:spLocks/>
            </p:cNvSpPr>
            <p:nvPr/>
          </p:nvSpPr>
          <p:spPr bwMode="gray">
            <a:xfrm>
              <a:off x="4544" y="3293"/>
              <a:ext cx="46" cy="47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14"/>
                </a:cxn>
                <a:cxn ang="0">
                  <a:pos x="24" y="35"/>
                </a:cxn>
                <a:cxn ang="0">
                  <a:pos x="36" y="54"/>
                </a:cxn>
                <a:cxn ang="0">
                  <a:pos x="46" y="63"/>
                </a:cxn>
                <a:cxn ang="0">
                  <a:pos x="61" y="56"/>
                </a:cxn>
                <a:cxn ang="0">
                  <a:pos x="33" y="17"/>
                </a:cxn>
                <a:cxn ang="0">
                  <a:pos x="7" y="0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91" name="Freeform 59"/>
            <p:cNvSpPr>
              <a:spLocks/>
            </p:cNvSpPr>
            <p:nvPr/>
          </p:nvSpPr>
          <p:spPr bwMode="gray">
            <a:xfrm>
              <a:off x="4147" y="3352"/>
              <a:ext cx="46" cy="50"/>
            </a:xfrm>
            <a:custGeom>
              <a:avLst/>
              <a:gdLst/>
              <a:ahLst/>
              <a:cxnLst>
                <a:cxn ang="0">
                  <a:pos x="28" y="7"/>
                </a:cxn>
                <a:cxn ang="0">
                  <a:pos x="30" y="34"/>
                </a:cxn>
                <a:cxn ang="0">
                  <a:pos x="16" y="43"/>
                </a:cxn>
                <a:cxn ang="0">
                  <a:pos x="22" y="67"/>
                </a:cxn>
                <a:cxn ang="0">
                  <a:pos x="48" y="58"/>
                </a:cxn>
                <a:cxn ang="0">
                  <a:pos x="60" y="47"/>
                </a:cxn>
                <a:cxn ang="0">
                  <a:pos x="51" y="28"/>
                </a:cxn>
                <a:cxn ang="0">
                  <a:pos x="57" y="14"/>
                </a:cxn>
                <a:cxn ang="0">
                  <a:pos x="55" y="2"/>
                </a:cxn>
                <a:cxn ang="0">
                  <a:pos x="46" y="4"/>
                </a:cxn>
                <a:cxn ang="0">
                  <a:pos x="51" y="5"/>
                </a:cxn>
                <a:cxn ang="0">
                  <a:pos x="49" y="16"/>
                </a:cxn>
                <a:cxn ang="0">
                  <a:pos x="43" y="23"/>
                </a:cxn>
                <a:cxn ang="0">
                  <a:pos x="28" y="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92" name="Freeform 60"/>
            <p:cNvSpPr>
              <a:spLocks/>
            </p:cNvSpPr>
            <p:nvPr/>
          </p:nvSpPr>
          <p:spPr bwMode="gray">
            <a:xfrm>
              <a:off x="4098" y="3371"/>
              <a:ext cx="32" cy="27"/>
            </a:xfrm>
            <a:custGeom>
              <a:avLst/>
              <a:gdLst/>
              <a:ahLst/>
              <a:cxnLst>
                <a:cxn ang="0">
                  <a:pos x="21" y="3"/>
                </a:cxn>
                <a:cxn ang="0">
                  <a:pos x="6" y="6"/>
                </a:cxn>
                <a:cxn ang="0">
                  <a:pos x="33" y="36"/>
                </a:cxn>
                <a:cxn ang="0">
                  <a:pos x="42" y="30"/>
                </a:cxn>
                <a:cxn ang="0">
                  <a:pos x="21" y="3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93" name="Freeform 61"/>
            <p:cNvSpPr>
              <a:spLocks/>
            </p:cNvSpPr>
            <p:nvPr/>
          </p:nvSpPr>
          <p:spPr bwMode="gray">
            <a:xfrm>
              <a:off x="4077" y="3342"/>
              <a:ext cx="24" cy="31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26"/>
                </a:cxn>
                <a:cxn ang="0">
                  <a:pos x="16" y="24"/>
                </a:cxn>
                <a:cxn ang="0">
                  <a:pos x="19" y="29"/>
                </a:cxn>
                <a:cxn ang="0">
                  <a:pos x="16" y="35"/>
                </a:cxn>
                <a:cxn ang="0">
                  <a:pos x="30" y="21"/>
                </a:cxn>
                <a:cxn ang="0">
                  <a:pos x="24" y="9"/>
                </a:cxn>
                <a:cxn ang="0">
                  <a:pos x="21" y="0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94" name="Freeform 62"/>
            <p:cNvSpPr>
              <a:spLocks/>
            </p:cNvSpPr>
            <p:nvPr/>
          </p:nvSpPr>
          <p:spPr bwMode="gray">
            <a:xfrm>
              <a:off x="4111" y="3353"/>
              <a:ext cx="34" cy="24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7"/>
                </a:cxn>
                <a:cxn ang="0">
                  <a:pos x="27" y="31"/>
                </a:cxn>
                <a:cxn ang="0">
                  <a:pos x="45" y="24"/>
                </a:cxn>
                <a:cxn ang="0">
                  <a:pos x="22" y="10"/>
                </a:cxn>
                <a:cxn ang="0">
                  <a:pos x="21" y="0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95" name="Freeform 63"/>
            <p:cNvSpPr>
              <a:spLocks/>
            </p:cNvSpPr>
            <p:nvPr/>
          </p:nvSpPr>
          <p:spPr bwMode="gray">
            <a:xfrm>
              <a:off x="4062" y="3021"/>
              <a:ext cx="27" cy="5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1" y="15"/>
                </a:cxn>
                <a:cxn ang="0">
                  <a:pos x="9" y="36"/>
                </a:cxn>
                <a:cxn ang="0">
                  <a:pos x="0" y="59"/>
                </a:cxn>
                <a:cxn ang="0">
                  <a:pos x="8" y="74"/>
                </a:cxn>
                <a:cxn ang="0">
                  <a:pos x="20" y="59"/>
                </a:cxn>
                <a:cxn ang="0">
                  <a:pos x="35" y="32"/>
                </a:cxn>
                <a:cxn ang="0">
                  <a:pos x="30" y="0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96" name="Freeform 64"/>
            <p:cNvSpPr>
              <a:spLocks/>
            </p:cNvSpPr>
            <p:nvPr/>
          </p:nvSpPr>
          <p:spPr bwMode="gray">
            <a:xfrm>
              <a:off x="4113" y="3012"/>
              <a:ext cx="19" cy="55"/>
            </a:xfrm>
            <a:custGeom>
              <a:avLst/>
              <a:gdLst/>
              <a:ahLst/>
              <a:cxnLst>
                <a:cxn ang="0">
                  <a:pos x="13" y="7"/>
                </a:cxn>
                <a:cxn ang="0">
                  <a:pos x="4" y="8"/>
                </a:cxn>
                <a:cxn ang="0">
                  <a:pos x="0" y="22"/>
                </a:cxn>
                <a:cxn ang="0">
                  <a:pos x="15" y="41"/>
                </a:cxn>
                <a:cxn ang="0">
                  <a:pos x="25" y="56"/>
                </a:cxn>
                <a:cxn ang="0">
                  <a:pos x="16" y="20"/>
                </a:cxn>
                <a:cxn ang="0">
                  <a:pos x="13" y="7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97" name="Freeform 65"/>
            <p:cNvSpPr>
              <a:spLocks/>
            </p:cNvSpPr>
            <p:nvPr/>
          </p:nvSpPr>
          <p:spPr bwMode="gray">
            <a:xfrm>
              <a:off x="4135" y="2995"/>
              <a:ext cx="10" cy="2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" y="10"/>
                </a:cxn>
                <a:cxn ang="0">
                  <a:pos x="11" y="25"/>
                </a:cxn>
                <a:cxn ang="0">
                  <a:pos x="11" y="0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98" name="Freeform 66"/>
            <p:cNvSpPr>
              <a:spLocks/>
            </p:cNvSpPr>
            <p:nvPr/>
          </p:nvSpPr>
          <p:spPr bwMode="gray">
            <a:xfrm>
              <a:off x="4145" y="3007"/>
              <a:ext cx="21" cy="4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1" y="14"/>
                </a:cxn>
                <a:cxn ang="0">
                  <a:pos x="20" y="21"/>
                </a:cxn>
                <a:cxn ang="0">
                  <a:pos x="8" y="39"/>
                </a:cxn>
                <a:cxn ang="0">
                  <a:pos x="0" y="56"/>
                </a:cxn>
                <a:cxn ang="0">
                  <a:pos x="11" y="57"/>
                </a:cxn>
                <a:cxn ang="0">
                  <a:pos x="26" y="26"/>
                </a:cxn>
                <a:cxn ang="0">
                  <a:pos x="5" y="0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99" name="Freeform 67"/>
            <p:cNvSpPr>
              <a:spLocks/>
            </p:cNvSpPr>
            <p:nvPr/>
          </p:nvSpPr>
          <p:spPr bwMode="gray">
            <a:xfrm>
              <a:off x="3876" y="3076"/>
              <a:ext cx="12" cy="27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0" y="7"/>
                </a:cxn>
                <a:cxn ang="0">
                  <a:pos x="8" y="22"/>
                </a:cxn>
                <a:cxn ang="0">
                  <a:pos x="14" y="3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00" name="Freeform 68"/>
            <p:cNvSpPr>
              <a:spLocks/>
            </p:cNvSpPr>
            <p:nvPr/>
          </p:nvSpPr>
          <p:spPr bwMode="gray">
            <a:xfrm>
              <a:off x="3866" y="3053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01" name="Freeform 69"/>
            <p:cNvSpPr>
              <a:spLocks/>
            </p:cNvSpPr>
            <p:nvPr/>
          </p:nvSpPr>
          <p:spPr bwMode="gray">
            <a:xfrm>
              <a:off x="3862" y="3035"/>
              <a:ext cx="12" cy="14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0" y="10"/>
                </a:cxn>
                <a:cxn ang="0">
                  <a:pos x="12" y="19"/>
                </a:cxn>
                <a:cxn ang="0">
                  <a:pos x="10" y="5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02" name="Freeform 70"/>
            <p:cNvSpPr>
              <a:spLocks/>
            </p:cNvSpPr>
            <p:nvPr/>
          </p:nvSpPr>
          <p:spPr bwMode="gray">
            <a:xfrm>
              <a:off x="3850" y="2995"/>
              <a:ext cx="11" cy="1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3"/>
                </a:cxn>
                <a:cxn ang="0">
                  <a:pos x="12" y="24"/>
                </a:cxn>
                <a:cxn ang="0">
                  <a:pos x="6" y="0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03" name="Freeform 71"/>
            <p:cNvSpPr>
              <a:spLocks/>
            </p:cNvSpPr>
            <p:nvPr/>
          </p:nvSpPr>
          <p:spPr bwMode="gray">
            <a:xfrm>
              <a:off x="3852" y="3020"/>
              <a:ext cx="16" cy="13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9" y="18"/>
                </a:cxn>
                <a:cxn ang="0">
                  <a:pos x="14" y="6"/>
                </a:cxn>
                <a:cxn ang="0">
                  <a:pos x="13" y="0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04" name="Freeform 72"/>
            <p:cNvSpPr>
              <a:spLocks/>
            </p:cNvSpPr>
            <p:nvPr/>
          </p:nvSpPr>
          <p:spPr bwMode="gray">
            <a:xfrm>
              <a:off x="4688" y="3643"/>
              <a:ext cx="45" cy="60"/>
            </a:xfrm>
            <a:custGeom>
              <a:avLst/>
              <a:gdLst/>
              <a:ahLst/>
              <a:cxnLst>
                <a:cxn ang="0">
                  <a:pos x="10" y="7"/>
                </a:cxn>
                <a:cxn ang="0">
                  <a:pos x="3" y="18"/>
                </a:cxn>
                <a:cxn ang="0">
                  <a:pos x="15" y="39"/>
                </a:cxn>
                <a:cxn ang="0">
                  <a:pos x="27" y="54"/>
                </a:cxn>
                <a:cxn ang="0">
                  <a:pos x="40" y="63"/>
                </a:cxn>
                <a:cxn ang="0">
                  <a:pos x="51" y="81"/>
                </a:cxn>
                <a:cxn ang="0">
                  <a:pos x="52" y="57"/>
                </a:cxn>
                <a:cxn ang="0">
                  <a:pos x="43" y="37"/>
                </a:cxn>
                <a:cxn ang="0">
                  <a:pos x="25" y="18"/>
                </a:cxn>
                <a:cxn ang="0">
                  <a:pos x="10" y="7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05" name="Freeform 73"/>
            <p:cNvSpPr>
              <a:spLocks/>
            </p:cNvSpPr>
            <p:nvPr/>
          </p:nvSpPr>
          <p:spPr bwMode="gray">
            <a:xfrm>
              <a:off x="4919" y="3594"/>
              <a:ext cx="53" cy="46"/>
            </a:xfrm>
            <a:custGeom>
              <a:avLst/>
              <a:gdLst/>
              <a:ahLst/>
              <a:cxnLst>
                <a:cxn ang="0">
                  <a:pos x="28" y="23"/>
                </a:cxn>
                <a:cxn ang="0">
                  <a:pos x="13" y="32"/>
                </a:cxn>
                <a:cxn ang="0">
                  <a:pos x="1" y="44"/>
                </a:cxn>
                <a:cxn ang="0">
                  <a:pos x="13" y="59"/>
                </a:cxn>
                <a:cxn ang="0">
                  <a:pos x="28" y="44"/>
                </a:cxn>
                <a:cxn ang="0">
                  <a:pos x="40" y="23"/>
                </a:cxn>
                <a:cxn ang="0">
                  <a:pos x="55" y="0"/>
                </a:cxn>
                <a:cxn ang="0">
                  <a:pos x="71" y="11"/>
                </a:cxn>
                <a:cxn ang="0">
                  <a:pos x="35" y="23"/>
                </a:cxn>
                <a:cxn ang="0">
                  <a:pos x="28" y="23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06" name="Freeform 74"/>
            <p:cNvSpPr>
              <a:spLocks/>
            </p:cNvSpPr>
            <p:nvPr/>
          </p:nvSpPr>
          <p:spPr bwMode="gray">
            <a:xfrm>
              <a:off x="4759" y="3569"/>
              <a:ext cx="17" cy="23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4"/>
                </a:cxn>
                <a:cxn ang="0">
                  <a:pos x="12" y="30"/>
                </a:cxn>
                <a:cxn ang="0">
                  <a:pos x="9" y="0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07" name="Freeform 75"/>
            <p:cNvSpPr>
              <a:spLocks/>
            </p:cNvSpPr>
            <p:nvPr/>
          </p:nvSpPr>
          <p:spPr bwMode="gray">
            <a:xfrm>
              <a:off x="4751" y="3547"/>
              <a:ext cx="20" cy="17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4"/>
                </a:cxn>
                <a:cxn ang="0">
                  <a:pos x="21" y="20"/>
                </a:cxn>
                <a:cxn ang="0">
                  <a:pos x="19" y="0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08" name="Freeform 76"/>
            <p:cNvSpPr>
              <a:spLocks/>
            </p:cNvSpPr>
            <p:nvPr/>
          </p:nvSpPr>
          <p:spPr bwMode="gray">
            <a:xfrm>
              <a:off x="4598" y="3353"/>
              <a:ext cx="24" cy="3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0" y="11"/>
                </a:cxn>
                <a:cxn ang="0">
                  <a:pos x="12" y="32"/>
                </a:cxn>
                <a:cxn ang="0">
                  <a:pos x="24" y="36"/>
                </a:cxn>
                <a:cxn ang="0">
                  <a:pos x="28" y="0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09" name="Freeform 77"/>
            <p:cNvSpPr>
              <a:spLocks/>
            </p:cNvSpPr>
            <p:nvPr/>
          </p:nvSpPr>
          <p:spPr bwMode="gray">
            <a:xfrm>
              <a:off x="4632" y="3396"/>
              <a:ext cx="26" cy="3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10" y="9"/>
                </a:cxn>
                <a:cxn ang="0">
                  <a:pos x="14" y="32"/>
                </a:cxn>
                <a:cxn ang="0">
                  <a:pos x="26" y="36"/>
                </a:cxn>
                <a:cxn ang="0">
                  <a:pos x="30" y="0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10" name="Freeform 78"/>
            <p:cNvSpPr>
              <a:spLocks/>
            </p:cNvSpPr>
            <p:nvPr/>
          </p:nvSpPr>
          <p:spPr bwMode="gray">
            <a:xfrm>
              <a:off x="4659" y="3459"/>
              <a:ext cx="28" cy="28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10" y="2"/>
                </a:cxn>
                <a:cxn ang="0">
                  <a:pos x="14" y="25"/>
                </a:cxn>
                <a:cxn ang="0">
                  <a:pos x="26" y="29"/>
                </a:cxn>
                <a:cxn ang="0">
                  <a:pos x="34" y="2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11" name="Freeform 79"/>
            <p:cNvSpPr>
              <a:spLocks/>
            </p:cNvSpPr>
            <p:nvPr/>
          </p:nvSpPr>
          <p:spPr bwMode="gray">
            <a:xfrm>
              <a:off x="4693" y="3449"/>
              <a:ext cx="28" cy="26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10" y="2"/>
                </a:cxn>
                <a:cxn ang="0">
                  <a:pos x="16" y="22"/>
                </a:cxn>
                <a:cxn ang="0">
                  <a:pos x="27" y="22"/>
                </a:cxn>
                <a:cxn ang="0">
                  <a:pos x="34" y="2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12" name="Freeform 80"/>
            <p:cNvSpPr>
              <a:spLocks/>
            </p:cNvSpPr>
            <p:nvPr/>
          </p:nvSpPr>
          <p:spPr bwMode="gray">
            <a:xfrm>
              <a:off x="4683" y="3413"/>
              <a:ext cx="26" cy="20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10" y="2"/>
                </a:cxn>
                <a:cxn ang="0">
                  <a:pos x="13" y="15"/>
                </a:cxn>
                <a:cxn ang="0">
                  <a:pos x="25" y="19"/>
                </a:cxn>
                <a:cxn ang="0">
                  <a:pos x="31" y="1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13" name="Freeform 81"/>
            <p:cNvSpPr>
              <a:spLocks/>
            </p:cNvSpPr>
            <p:nvPr/>
          </p:nvSpPr>
          <p:spPr bwMode="gray">
            <a:xfrm>
              <a:off x="4657" y="3388"/>
              <a:ext cx="26" cy="35"/>
            </a:xfrm>
            <a:custGeom>
              <a:avLst/>
              <a:gdLst/>
              <a:ahLst/>
              <a:cxnLst>
                <a:cxn ang="0">
                  <a:pos x="28" y="16"/>
                </a:cxn>
                <a:cxn ang="0">
                  <a:pos x="19" y="2"/>
                </a:cxn>
                <a:cxn ang="0">
                  <a:pos x="10" y="25"/>
                </a:cxn>
                <a:cxn ang="0">
                  <a:pos x="19" y="35"/>
                </a:cxn>
                <a:cxn ang="0">
                  <a:pos x="27" y="29"/>
                </a:cxn>
                <a:cxn ang="0">
                  <a:pos x="28" y="16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14" name="Freeform 82"/>
            <p:cNvSpPr>
              <a:spLocks/>
            </p:cNvSpPr>
            <p:nvPr/>
          </p:nvSpPr>
          <p:spPr bwMode="gray">
            <a:xfrm>
              <a:off x="4625" y="3372"/>
              <a:ext cx="24" cy="26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10" y="2"/>
                </a:cxn>
                <a:cxn ang="0">
                  <a:pos x="12" y="23"/>
                </a:cxn>
                <a:cxn ang="0">
                  <a:pos x="24" y="27"/>
                </a:cxn>
                <a:cxn ang="0">
                  <a:pos x="22" y="10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15" name="Freeform 83"/>
            <p:cNvSpPr>
              <a:spLocks/>
            </p:cNvSpPr>
            <p:nvPr/>
          </p:nvSpPr>
          <p:spPr bwMode="gray">
            <a:xfrm>
              <a:off x="4665" y="3425"/>
              <a:ext cx="24" cy="26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10" y="2"/>
                </a:cxn>
                <a:cxn ang="0">
                  <a:pos x="12" y="23"/>
                </a:cxn>
                <a:cxn ang="0">
                  <a:pos x="24" y="27"/>
                </a:cxn>
                <a:cxn ang="0">
                  <a:pos x="22" y="10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16" name="Freeform 84"/>
            <p:cNvSpPr>
              <a:spLocks/>
            </p:cNvSpPr>
            <p:nvPr/>
          </p:nvSpPr>
          <p:spPr bwMode="gray">
            <a:xfrm>
              <a:off x="3055" y="2051"/>
              <a:ext cx="141" cy="108"/>
            </a:xfrm>
            <a:custGeom>
              <a:avLst/>
              <a:gdLst/>
              <a:ahLst/>
              <a:cxnLst>
                <a:cxn ang="0">
                  <a:pos x="171" y="4"/>
                </a:cxn>
                <a:cxn ang="0">
                  <a:pos x="185" y="4"/>
                </a:cxn>
                <a:cxn ang="0">
                  <a:pos x="189" y="16"/>
                </a:cxn>
                <a:cxn ang="0">
                  <a:pos x="187" y="24"/>
                </a:cxn>
                <a:cxn ang="0">
                  <a:pos x="131" y="44"/>
                </a:cxn>
                <a:cxn ang="0">
                  <a:pos x="109" y="58"/>
                </a:cxn>
                <a:cxn ang="0">
                  <a:pos x="97" y="62"/>
                </a:cxn>
                <a:cxn ang="0">
                  <a:pos x="71" y="82"/>
                </a:cxn>
                <a:cxn ang="0">
                  <a:pos x="75" y="92"/>
                </a:cxn>
                <a:cxn ang="0">
                  <a:pos x="83" y="116"/>
                </a:cxn>
                <a:cxn ang="0">
                  <a:pos x="107" y="126"/>
                </a:cxn>
                <a:cxn ang="0">
                  <a:pos x="93" y="140"/>
                </a:cxn>
                <a:cxn ang="0">
                  <a:pos x="83" y="130"/>
                </a:cxn>
                <a:cxn ang="0">
                  <a:pos x="71" y="134"/>
                </a:cxn>
                <a:cxn ang="0">
                  <a:pos x="21" y="122"/>
                </a:cxn>
                <a:cxn ang="0">
                  <a:pos x="19" y="106"/>
                </a:cxn>
                <a:cxn ang="0">
                  <a:pos x="47" y="90"/>
                </a:cxn>
                <a:cxn ang="0">
                  <a:pos x="51" y="76"/>
                </a:cxn>
                <a:cxn ang="0">
                  <a:pos x="47" y="64"/>
                </a:cxn>
                <a:cxn ang="0">
                  <a:pos x="73" y="46"/>
                </a:cxn>
                <a:cxn ang="0">
                  <a:pos x="97" y="36"/>
                </a:cxn>
                <a:cxn ang="0">
                  <a:pos x="113" y="24"/>
                </a:cxn>
                <a:cxn ang="0">
                  <a:pos x="171" y="4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17" name="Freeform 85"/>
            <p:cNvSpPr>
              <a:spLocks/>
            </p:cNvSpPr>
            <p:nvPr/>
          </p:nvSpPr>
          <p:spPr bwMode="gray">
            <a:xfrm>
              <a:off x="3139" y="2155"/>
              <a:ext cx="40" cy="1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2" y="2"/>
                </a:cxn>
                <a:cxn ang="0">
                  <a:pos x="32" y="16"/>
                </a:cxn>
                <a:cxn ang="0">
                  <a:pos x="44" y="14"/>
                </a:cxn>
                <a:cxn ang="0">
                  <a:pos x="24" y="0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18" name="Freeform 86"/>
            <p:cNvSpPr>
              <a:spLocks/>
            </p:cNvSpPr>
            <p:nvPr/>
          </p:nvSpPr>
          <p:spPr bwMode="gray">
            <a:xfrm>
              <a:off x="3344" y="1999"/>
              <a:ext cx="42" cy="28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25" y="24"/>
                </a:cxn>
                <a:cxn ang="0">
                  <a:pos x="11" y="34"/>
                </a:cxn>
                <a:cxn ang="0">
                  <a:pos x="9" y="4"/>
                </a:cxn>
                <a:cxn ang="0">
                  <a:pos x="21" y="0"/>
                </a:cxn>
                <a:cxn ang="0">
                  <a:pos x="57" y="4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19" name="Freeform 87"/>
            <p:cNvSpPr>
              <a:spLocks/>
            </p:cNvSpPr>
            <p:nvPr/>
          </p:nvSpPr>
          <p:spPr bwMode="gray">
            <a:xfrm>
              <a:off x="3374" y="2012"/>
              <a:ext cx="50" cy="2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11" y="6"/>
                </a:cxn>
                <a:cxn ang="0">
                  <a:pos x="57" y="26"/>
                </a:cxn>
                <a:cxn ang="0">
                  <a:pos x="63" y="24"/>
                </a:cxn>
                <a:cxn ang="0">
                  <a:pos x="29" y="0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20" name="Freeform 88"/>
            <p:cNvSpPr>
              <a:spLocks/>
            </p:cNvSpPr>
            <p:nvPr/>
          </p:nvSpPr>
          <p:spPr bwMode="gray">
            <a:xfrm>
              <a:off x="3428" y="2015"/>
              <a:ext cx="50" cy="32"/>
            </a:xfrm>
            <a:custGeom>
              <a:avLst/>
              <a:gdLst/>
              <a:ahLst/>
              <a:cxnLst>
                <a:cxn ang="0">
                  <a:pos x="50" y="9"/>
                </a:cxn>
                <a:cxn ang="0">
                  <a:pos x="26" y="9"/>
                </a:cxn>
                <a:cxn ang="0">
                  <a:pos x="10" y="9"/>
                </a:cxn>
                <a:cxn ang="0">
                  <a:pos x="8" y="35"/>
                </a:cxn>
                <a:cxn ang="0">
                  <a:pos x="32" y="43"/>
                </a:cxn>
                <a:cxn ang="0">
                  <a:pos x="62" y="27"/>
                </a:cxn>
                <a:cxn ang="0">
                  <a:pos x="50" y="9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21" name="Freeform 89"/>
            <p:cNvSpPr>
              <a:spLocks/>
            </p:cNvSpPr>
            <p:nvPr/>
          </p:nvSpPr>
          <p:spPr bwMode="gray">
            <a:xfrm>
              <a:off x="3777" y="2042"/>
              <a:ext cx="88" cy="31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16"/>
                </a:cxn>
                <a:cxn ang="0">
                  <a:pos x="50" y="30"/>
                </a:cxn>
                <a:cxn ang="0">
                  <a:pos x="76" y="36"/>
                </a:cxn>
                <a:cxn ang="0">
                  <a:pos x="112" y="22"/>
                </a:cxn>
                <a:cxn ang="0">
                  <a:pos x="78" y="4"/>
                </a:cxn>
                <a:cxn ang="0">
                  <a:pos x="14" y="0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22" name="Freeform 90"/>
            <p:cNvSpPr>
              <a:spLocks/>
            </p:cNvSpPr>
            <p:nvPr/>
          </p:nvSpPr>
          <p:spPr bwMode="gray">
            <a:xfrm>
              <a:off x="3867" y="2041"/>
              <a:ext cx="46" cy="24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62" y="10"/>
                </a:cxn>
                <a:cxn ang="0">
                  <a:pos x="30" y="32"/>
                </a:cxn>
                <a:cxn ang="0">
                  <a:pos x="6" y="22"/>
                </a:cxn>
                <a:cxn ang="0">
                  <a:pos x="32" y="4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23" name="Freeform 91"/>
            <p:cNvSpPr>
              <a:spLocks/>
            </p:cNvSpPr>
            <p:nvPr/>
          </p:nvSpPr>
          <p:spPr bwMode="gray">
            <a:xfrm>
              <a:off x="3846" y="2070"/>
              <a:ext cx="37" cy="17"/>
            </a:xfrm>
            <a:custGeom>
              <a:avLst/>
              <a:gdLst/>
              <a:ahLst/>
              <a:cxnLst>
                <a:cxn ang="0">
                  <a:pos x="20" y="1"/>
                </a:cxn>
                <a:cxn ang="0">
                  <a:pos x="6" y="5"/>
                </a:cxn>
                <a:cxn ang="0">
                  <a:pos x="38" y="23"/>
                </a:cxn>
                <a:cxn ang="0">
                  <a:pos x="20" y="1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24" name="Freeform 92"/>
            <p:cNvSpPr>
              <a:spLocks/>
            </p:cNvSpPr>
            <p:nvPr/>
          </p:nvSpPr>
          <p:spPr bwMode="gray">
            <a:xfrm>
              <a:off x="4098" y="2294"/>
              <a:ext cx="76" cy="114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8"/>
                </a:cxn>
                <a:cxn ang="0">
                  <a:pos x="14" y="42"/>
                </a:cxn>
                <a:cxn ang="0">
                  <a:pos x="32" y="72"/>
                </a:cxn>
                <a:cxn ang="0">
                  <a:pos x="36" y="104"/>
                </a:cxn>
                <a:cxn ang="0">
                  <a:pos x="80" y="152"/>
                </a:cxn>
                <a:cxn ang="0">
                  <a:pos x="86" y="124"/>
                </a:cxn>
                <a:cxn ang="0">
                  <a:pos x="74" y="102"/>
                </a:cxn>
                <a:cxn ang="0">
                  <a:pos x="62" y="92"/>
                </a:cxn>
                <a:cxn ang="0">
                  <a:pos x="52" y="74"/>
                </a:cxn>
                <a:cxn ang="0">
                  <a:pos x="42" y="44"/>
                </a:cxn>
                <a:cxn ang="0">
                  <a:pos x="4" y="12"/>
                </a:cxn>
                <a:cxn ang="0">
                  <a:pos x="6" y="0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25" name="Freeform 93"/>
            <p:cNvSpPr>
              <a:spLocks/>
            </p:cNvSpPr>
            <p:nvPr/>
          </p:nvSpPr>
          <p:spPr bwMode="gray">
            <a:xfrm>
              <a:off x="4159" y="2412"/>
              <a:ext cx="55" cy="78"/>
            </a:xfrm>
            <a:custGeom>
              <a:avLst/>
              <a:gdLst/>
              <a:ahLst/>
              <a:cxnLst>
                <a:cxn ang="0">
                  <a:pos x="64" y="22"/>
                </a:cxn>
                <a:cxn ang="0">
                  <a:pos x="74" y="40"/>
                </a:cxn>
                <a:cxn ang="0">
                  <a:pos x="30" y="84"/>
                </a:cxn>
                <a:cxn ang="0">
                  <a:pos x="32" y="100"/>
                </a:cxn>
                <a:cxn ang="0">
                  <a:pos x="20" y="94"/>
                </a:cxn>
                <a:cxn ang="0">
                  <a:pos x="6" y="84"/>
                </a:cxn>
                <a:cxn ang="0">
                  <a:pos x="0" y="82"/>
                </a:cxn>
                <a:cxn ang="0">
                  <a:pos x="10" y="58"/>
                </a:cxn>
                <a:cxn ang="0">
                  <a:pos x="12" y="52"/>
                </a:cxn>
                <a:cxn ang="0">
                  <a:pos x="2" y="24"/>
                </a:cxn>
                <a:cxn ang="0">
                  <a:pos x="4" y="14"/>
                </a:cxn>
                <a:cxn ang="0">
                  <a:pos x="26" y="22"/>
                </a:cxn>
                <a:cxn ang="0">
                  <a:pos x="36" y="36"/>
                </a:cxn>
                <a:cxn ang="0">
                  <a:pos x="64" y="22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26" name="Freeform 94"/>
            <p:cNvSpPr>
              <a:spLocks/>
            </p:cNvSpPr>
            <p:nvPr/>
          </p:nvSpPr>
          <p:spPr bwMode="gray">
            <a:xfrm>
              <a:off x="4123" y="2492"/>
              <a:ext cx="109" cy="189"/>
            </a:xfrm>
            <a:custGeom>
              <a:avLst/>
              <a:gdLst/>
              <a:ahLst/>
              <a:cxnLst>
                <a:cxn ang="0">
                  <a:pos x="82" y="100"/>
                </a:cxn>
                <a:cxn ang="0">
                  <a:pos x="66" y="106"/>
                </a:cxn>
                <a:cxn ang="0">
                  <a:pos x="64" y="132"/>
                </a:cxn>
                <a:cxn ang="0">
                  <a:pos x="22" y="146"/>
                </a:cxn>
                <a:cxn ang="0">
                  <a:pos x="8" y="168"/>
                </a:cxn>
                <a:cxn ang="0">
                  <a:pos x="20" y="182"/>
                </a:cxn>
                <a:cxn ang="0">
                  <a:pos x="8" y="198"/>
                </a:cxn>
                <a:cxn ang="0">
                  <a:pos x="24" y="252"/>
                </a:cxn>
                <a:cxn ang="0">
                  <a:pos x="28" y="214"/>
                </a:cxn>
                <a:cxn ang="0">
                  <a:pos x="22" y="192"/>
                </a:cxn>
                <a:cxn ang="0">
                  <a:pos x="42" y="176"/>
                </a:cxn>
                <a:cxn ang="0">
                  <a:pos x="52" y="158"/>
                </a:cxn>
                <a:cxn ang="0">
                  <a:pos x="66" y="174"/>
                </a:cxn>
                <a:cxn ang="0">
                  <a:pos x="44" y="190"/>
                </a:cxn>
                <a:cxn ang="0">
                  <a:pos x="56" y="200"/>
                </a:cxn>
                <a:cxn ang="0">
                  <a:pos x="68" y="178"/>
                </a:cxn>
                <a:cxn ang="0">
                  <a:pos x="84" y="184"/>
                </a:cxn>
                <a:cxn ang="0">
                  <a:pos x="104" y="148"/>
                </a:cxn>
                <a:cxn ang="0">
                  <a:pos x="114" y="156"/>
                </a:cxn>
                <a:cxn ang="0">
                  <a:pos x="136" y="148"/>
                </a:cxn>
                <a:cxn ang="0">
                  <a:pos x="146" y="130"/>
                </a:cxn>
                <a:cxn ang="0">
                  <a:pos x="142" y="110"/>
                </a:cxn>
                <a:cxn ang="0">
                  <a:pos x="134" y="98"/>
                </a:cxn>
                <a:cxn ang="0">
                  <a:pos x="122" y="40"/>
                </a:cxn>
                <a:cxn ang="0">
                  <a:pos x="94" y="0"/>
                </a:cxn>
                <a:cxn ang="0">
                  <a:pos x="78" y="12"/>
                </a:cxn>
                <a:cxn ang="0">
                  <a:pos x="96" y="34"/>
                </a:cxn>
                <a:cxn ang="0">
                  <a:pos x="96" y="64"/>
                </a:cxn>
                <a:cxn ang="0">
                  <a:pos x="82" y="100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27" name="Freeform 95"/>
            <p:cNvSpPr>
              <a:spLocks/>
            </p:cNvSpPr>
            <p:nvPr/>
          </p:nvSpPr>
          <p:spPr bwMode="gray">
            <a:xfrm>
              <a:off x="3062" y="1988"/>
              <a:ext cx="52" cy="30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65" y="20"/>
                </a:cxn>
                <a:cxn ang="0">
                  <a:pos x="41" y="24"/>
                </a:cxn>
                <a:cxn ang="0">
                  <a:pos x="31" y="40"/>
                </a:cxn>
                <a:cxn ang="0">
                  <a:pos x="7" y="38"/>
                </a:cxn>
                <a:cxn ang="0">
                  <a:pos x="1" y="36"/>
                </a:cxn>
                <a:cxn ang="0">
                  <a:pos x="33" y="20"/>
                </a:cxn>
                <a:cxn ang="0">
                  <a:pos x="59" y="0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28" name="Freeform 96"/>
            <p:cNvSpPr>
              <a:spLocks/>
            </p:cNvSpPr>
            <p:nvPr/>
          </p:nvSpPr>
          <p:spPr bwMode="gray">
            <a:xfrm>
              <a:off x="2955" y="1997"/>
              <a:ext cx="19" cy="22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8"/>
                </a:cxn>
                <a:cxn ang="0">
                  <a:pos x="18" y="26"/>
                </a:cxn>
                <a:cxn ang="0">
                  <a:pos x="18" y="0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29" name="Freeform 97"/>
            <p:cNvSpPr>
              <a:spLocks/>
            </p:cNvSpPr>
            <p:nvPr/>
          </p:nvSpPr>
          <p:spPr bwMode="gray">
            <a:xfrm>
              <a:off x="2979" y="1996"/>
              <a:ext cx="37" cy="27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0" y="18"/>
                </a:cxn>
                <a:cxn ang="0">
                  <a:pos x="6" y="32"/>
                </a:cxn>
                <a:cxn ang="0">
                  <a:pos x="18" y="36"/>
                </a:cxn>
                <a:cxn ang="0">
                  <a:pos x="40" y="26"/>
                </a:cxn>
                <a:cxn ang="0">
                  <a:pos x="14" y="6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30" name="Freeform 98"/>
            <p:cNvSpPr>
              <a:spLocks/>
            </p:cNvSpPr>
            <p:nvPr/>
          </p:nvSpPr>
          <p:spPr bwMode="gray">
            <a:xfrm>
              <a:off x="3040" y="1987"/>
              <a:ext cx="20" cy="16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3" y="12"/>
                </a:cxn>
                <a:cxn ang="0">
                  <a:pos x="19" y="22"/>
                </a:cxn>
                <a:cxn ang="0">
                  <a:pos x="11" y="0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31" name="Freeform 99"/>
            <p:cNvSpPr>
              <a:spLocks/>
            </p:cNvSpPr>
            <p:nvPr/>
          </p:nvSpPr>
          <p:spPr bwMode="gray">
            <a:xfrm>
              <a:off x="3022" y="2005"/>
              <a:ext cx="15" cy="1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9" y="18"/>
                </a:cxn>
                <a:cxn ang="0">
                  <a:pos x="11" y="0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32" name="Freeform 100"/>
            <p:cNvSpPr>
              <a:spLocks/>
            </p:cNvSpPr>
            <p:nvPr/>
          </p:nvSpPr>
          <p:spPr bwMode="gray">
            <a:xfrm>
              <a:off x="4162" y="2021"/>
              <a:ext cx="18" cy="3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8" y="16"/>
                </a:cxn>
                <a:cxn ang="0">
                  <a:pos x="0" y="34"/>
                </a:cxn>
                <a:cxn ang="0">
                  <a:pos x="16" y="40"/>
                </a:cxn>
                <a:cxn ang="0">
                  <a:pos x="24" y="0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33" name="Freeform 101"/>
            <p:cNvSpPr>
              <a:spLocks/>
            </p:cNvSpPr>
            <p:nvPr/>
          </p:nvSpPr>
          <p:spPr bwMode="gray">
            <a:xfrm>
              <a:off x="3278" y="3473"/>
              <a:ext cx="31" cy="1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6" y="24"/>
                </a:cxn>
                <a:cxn ang="0">
                  <a:pos x="30" y="0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34" name="Freeform 102"/>
            <p:cNvSpPr>
              <a:spLocks/>
            </p:cNvSpPr>
            <p:nvPr/>
          </p:nvSpPr>
          <p:spPr bwMode="gray">
            <a:xfrm>
              <a:off x="3318" y="3466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35" name="Freeform 103"/>
            <p:cNvSpPr>
              <a:spLocks/>
            </p:cNvSpPr>
            <p:nvPr/>
          </p:nvSpPr>
          <p:spPr bwMode="gray">
            <a:xfrm>
              <a:off x="3251" y="3312"/>
              <a:ext cx="9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36" name="Freeform 104"/>
            <p:cNvSpPr>
              <a:spLocks/>
            </p:cNvSpPr>
            <p:nvPr/>
          </p:nvSpPr>
          <p:spPr bwMode="gray">
            <a:xfrm>
              <a:off x="3311" y="3239"/>
              <a:ext cx="11" cy="1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3"/>
                </a:cxn>
                <a:cxn ang="0">
                  <a:pos x="12" y="24"/>
                </a:cxn>
                <a:cxn ang="0">
                  <a:pos x="6" y="0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37" name="Freeform 105"/>
            <p:cNvSpPr>
              <a:spLocks/>
            </p:cNvSpPr>
            <p:nvPr/>
          </p:nvSpPr>
          <p:spPr bwMode="gray">
            <a:xfrm>
              <a:off x="3287" y="3238"/>
              <a:ext cx="11" cy="1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3"/>
                </a:cxn>
                <a:cxn ang="0">
                  <a:pos x="12" y="24"/>
                </a:cxn>
                <a:cxn ang="0">
                  <a:pos x="6" y="0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38" name="Freeform 106"/>
            <p:cNvSpPr>
              <a:spLocks/>
            </p:cNvSpPr>
            <p:nvPr/>
          </p:nvSpPr>
          <p:spPr bwMode="gray">
            <a:xfrm>
              <a:off x="3276" y="3260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39" name="Freeform 107"/>
            <p:cNvSpPr>
              <a:spLocks/>
            </p:cNvSpPr>
            <p:nvPr/>
          </p:nvSpPr>
          <p:spPr bwMode="gray">
            <a:xfrm>
              <a:off x="3251" y="3294"/>
              <a:ext cx="9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40" name="Freeform 108"/>
            <p:cNvSpPr>
              <a:spLocks/>
            </p:cNvSpPr>
            <p:nvPr/>
          </p:nvSpPr>
          <p:spPr bwMode="gray">
            <a:xfrm>
              <a:off x="3270" y="3281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41" name="Freeform 109"/>
            <p:cNvSpPr>
              <a:spLocks/>
            </p:cNvSpPr>
            <p:nvPr/>
          </p:nvSpPr>
          <p:spPr bwMode="gray">
            <a:xfrm>
              <a:off x="2537" y="2293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42" name="Freeform 110"/>
            <p:cNvSpPr>
              <a:spLocks/>
            </p:cNvSpPr>
            <p:nvPr/>
          </p:nvSpPr>
          <p:spPr bwMode="gray">
            <a:xfrm>
              <a:off x="2476" y="2259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743" name="Freeform 111"/>
            <p:cNvSpPr>
              <a:spLocks/>
            </p:cNvSpPr>
            <p:nvPr/>
          </p:nvSpPr>
          <p:spPr bwMode="gray">
            <a:xfrm>
              <a:off x="2238" y="2042"/>
              <a:ext cx="2060" cy="1644"/>
            </a:xfrm>
            <a:custGeom>
              <a:avLst/>
              <a:gdLst/>
              <a:ahLst/>
              <a:cxnLst>
                <a:cxn ang="0">
                  <a:pos x="452" y="653"/>
                </a:cxn>
                <a:cxn ang="0">
                  <a:pos x="333" y="595"/>
                </a:cxn>
                <a:cxn ang="0">
                  <a:pos x="158" y="645"/>
                </a:cxn>
                <a:cxn ang="0">
                  <a:pos x="46" y="759"/>
                </a:cxn>
                <a:cxn ang="0">
                  <a:pos x="12" y="941"/>
                </a:cxn>
                <a:cxn ang="0">
                  <a:pos x="146" y="1059"/>
                </a:cxn>
                <a:cxn ang="0">
                  <a:pos x="308" y="1041"/>
                </a:cxn>
                <a:cxn ang="0">
                  <a:pos x="396" y="1138"/>
                </a:cxn>
                <a:cxn ang="0">
                  <a:pos x="452" y="1447"/>
                </a:cxn>
                <a:cxn ang="0">
                  <a:pos x="497" y="1628"/>
                </a:cxn>
                <a:cxn ang="0">
                  <a:pos x="704" y="1574"/>
                </a:cxn>
                <a:cxn ang="0">
                  <a:pos x="817" y="1380"/>
                </a:cxn>
                <a:cxn ang="0">
                  <a:pos x="885" y="1153"/>
                </a:cxn>
                <a:cxn ang="0">
                  <a:pos x="998" y="999"/>
                </a:cxn>
                <a:cxn ang="0">
                  <a:pos x="796" y="856"/>
                </a:cxn>
                <a:cxn ang="0">
                  <a:pos x="817" y="819"/>
                </a:cxn>
                <a:cxn ang="0">
                  <a:pos x="1003" y="916"/>
                </a:cxn>
                <a:cxn ang="0">
                  <a:pos x="1098" y="792"/>
                </a:cxn>
                <a:cxn ang="0">
                  <a:pos x="1046" y="763"/>
                </a:cxn>
                <a:cxn ang="0">
                  <a:pos x="929" y="716"/>
                </a:cxn>
                <a:cxn ang="0">
                  <a:pos x="1141" y="761"/>
                </a:cxn>
                <a:cxn ang="0">
                  <a:pos x="1296" y="852"/>
                </a:cxn>
                <a:cxn ang="0">
                  <a:pos x="1373" y="1033"/>
                </a:cxn>
                <a:cxn ang="0">
                  <a:pos x="1608" y="847"/>
                </a:cxn>
                <a:cxn ang="0">
                  <a:pos x="1704" y="1030"/>
                </a:cxn>
                <a:cxn ang="0">
                  <a:pos x="1707" y="874"/>
                </a:cxn>
                <a:cxn ang="0">
                  <a:pos x="1759" y="800"/>
                </a:cxn>
                <a:cxn ang="0">
                  <a:pos x="1783" y="544"/>
                </a:cxn>
                <a:cxn ang="0">
                  <a:pos x="1824" y="528"/>
                </a:cxn>
                <a:cxn ang="0">
                  <a:pos x="1844" y="427"/>
                </a:cxn>
                <a:cxn ang="0">
                  <a:pos x="1805" y="226"/>
                </a:cxn>
                <a:cxn ang="0">
                  <a:pos x="1899" y="108"/>
                </a:cxn>
                <a:cxn ang="0">
                  <a:pos x="1947" y="209"/>
                </a:cxn>
                <a:cxn ang="0">
                  <a:pos x="1943" y="123"/>
                </a:cxn>
                <a:cxn ang="0">
                  <a:pos x="1975" y="51"/>
                </a:cxn>
                <a:cxn ang="0">
                  <a:pos x="2038" y="0"/>
                </a:cxn>
                <a:cxn ang="0">
                  <a:pos x="1820" y="63"/>
                </a:cxn>
                <a:cxn ang="0">
                  <a:pos x="1583" y="83"/>
                </a:cxn>
                <a:cxn ang="0">
                  <a:pos x="1349" y="30"/>
                </a:cxn>
                <a:cxn ang="0">
                  <a:pos x="1132" y="65"/>
                </a:cxn>
                <a:cxn ang="0">
                  <a:pos x="1040" y="170"/>
                </a:cxn>
                <a:cxn ang="0">
                  <a:pos x="926" y="137"/>
                </a:cxn>
                <a:cxn ang="0">
                  <a:pos x="758" y="183"/>
                </a:cxn>
                <a:cxn ang="0">
                  <a:pos x="667" y="140"/>
                </a:cxn>
                <a:cxn ang="0">
                  <a:pos x="364" y="248"/>
                </a:cxn>
                <a:cxn ang="0">
                  <a:pos x="535" y="213"/>
                </a:cxn>
                <a:cxn ang="0">
                  <a:pos x="638" y="276"/>
                </a:cxn>
                <a:cxn ang="0">
                  <a:pos x="443" y="357"/>
                </a:cxn>
                <a:cxn ang="0">
                  <a:pos x="275" y="416"/>
                </a:cxn>
                <a:cxn ang="0">
                  <a:pos x="167" y="537"/>
                </a:cxn>
                <a:cxn ang="0">
                  <a:pos x="283" y="552"/>
                </a:cxn>
                <a:cxn ang="0">
                  <a:pos x="381" y="573"/>
                </a:cxn>
                <a:cxn ang="0">
                  <a:pos x="493" y="590"/>
                </a:cxn>
                <a:cxn ang="0">
                  <a:pos x="487" y="512"/>
                </a:cxn>
                <a:cxn ang="0">
                  <a:pos x="592" y="548"/>
                </a:cxn>
                <a:cxn ang="0">
                  <a:pos x="686" y="470"/>
                </a:cxn>
                <a:cxn ang="0">
                  <a:pos x="772" y="480"/>
                </a:cxn>
                <a:cxn ang="0">
                  <a:pos x="639" y="598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86372" name="Oval 112"/>
          <p:cNvSpPr>
            <a:spLocks noChangeArrowheads="1"/>
          </p:cNvSpPr>
          <p:nvPr/>
        </p:nvSpPr>
        <p:spPr bwMode="gray">
          <a:xfrm>
            <a:off x="1903413" y="2551113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6373" name="Rectangle 113"/>
          <p:cNvSpPr>
            <a:spLocks noChangeArrowheads="1"/>
          </p:cNvSpPr>
          <p:nvPr/>
        </p:nvSpPr>
        <p:spPr bwMode="auto">
          <a:xfrm>
            <a:off x="3763963" y="1317625"/>
            <a:ext cx="18923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186374" name="Rectangle 114"/>
          <p:cNvSpPr>
            <a:spLocks noChangeArrowheads="1"/>
          </p:cNvSpPr>
          <p:nvPr/>
        </p:nvSpPr>
        <p:spPr bwMode="auto">
          <a:xfrm>
            <a:off x="2720975" y="5614988"/>
            <a:ext cx="4094163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/>
              <a:t>ThemeGallery  is a Design Digital Content &amp; Contents mall developed by Guild Design Inc.</a:t>
            </a:r>
          </a:p>
        </p:txBody>
      </p:sp>
      <p:sp>
        <p:nvSpPr>
          <p:cNvPr id="186375" name="Rectangle 115"/>
          <p:cNvSpPr>
            <a:spLocks noChangeArrowheads="1"/>
          </p:cNvSpPr>
          <p:nvPr/>
        </p:nvSpPr>
        <p:spPr bwMode="auto">
          <a:xfrm>
            <a:off x="2887663" y="5094288"/>
            <a:ext cx="3668712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CC0000"/>
                </a:solidFill>
              </a:rPr>
              <a:t>A title about content</a:t>
            </a:r>
          </a:p>
        </p:txBody>
      </p:sp>
      <p:sp>
        <p:nvSpPr>
          <p:cNvPr id="186376" name="Oval 116"/>
          <p:cNvSpPr>
            <a:spLocks noChangeArrowheads="1"/>
          </p:cNvSpPr>
          <p:nvPr/>
        </p:nvSpPr>
        <p:spPr bwMode="gray">
          <a:xfrm>
            <a:off x="4424363" y="3876675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6377" name="Oval 117"/>
          <p:cNvSpPr>
            <a:spLocks noChangeArrowheads="1"/>
          </p:cNvSpPr>
          <p:nvPr/>
        </p:nvSpPr>
        <p:spPr bwMode="gray">
          <a:xfrm>
            <a:off x="6413500" y="3028950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750" name="Oval 118"/>
          <p:cNvSpPr>
            <a:spLocks noChangeArrowheads="1"/>
          </p:cNvSpPr>
          <p:nvPr/>
        </p:nvSpPr>
        <p:spPr bwMode="gray">
          <a:xfrm>
            <a:off x="4846638" y="2654300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751" name="Oval 119"/>
          <p:cNvSpPr>
            <a:spLocks noChangeArrowheads="1"/>
          </p:cNvSpPr>
          <p:nvPr/>
        </p:nvSpPr>
        <p:spPr bwMode="gray">
          <a:xfrm>
            <a:off x="2535238" y="4838700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6380" name="AutoShape 120"/>
          <p:cNvSpPr>
            <a:spLocks/>
          </p:cNvSpPr>
          <p:nvPr/>
        </p:nvSpPr>
        <p:spPr bwMode="black">
          <a:xfrm>
            <a:off x="5292725" y="1765300"/>
            <a:ext cx="3146425" cy="433388"/>
          </a:xfrm>
          <a:prstGeom prst="callout2">
            <a:avLst>
              <a:gd name="adj1" fmla="val 26375"/>
              <a:gd name="adj2" fmla="val -2421"/>
              <a:gd name="adj3" fmla="val 26375"/>
              <a:gd name="adj4" fmla="val -6005"/>
              <a:gd name="adj5" fmla="val 231870"/>
              <a:gd name="adj6" fmla="val -9787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eaLnBrk="0" hangingPunct="0"/>
            <a:r>
              <a:rPr lang="en-US" altLang="zh-CN" sz="1400" b="1"/>
              <a:t>Describe a vision of company or strategic contents.</a:t>
            </a:r>
          </a:p>
        </p:txBody>
      </p:sp>
      <p:sp>
        <p:nvSpPr>
          <p:cNvPr id="147469" name="Rectangle 1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750" grpId="0" animBg="1"/>
      <p:bldP spid="6975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AutoShape 2"/>
          <p:cNvSpPr>
            <a:spLocks noChangeArrowheads="1"/>
          </p:cNvSpPr>
          <p:nvPr/>
        </p:nvSpPr>
        <p:spPr bwMode="gray">
          <a:xfrm>
            <a:off x="2451100" y="1962150"/>
            <a:ext cx="4435475" cy="598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33725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905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68291" name="Text Box 3"/>
          <p:cNvSpPr txBox="1">
            <a:spLocks noChangeArrowheads="1"/>
          </p:cNvSpPr>
          <p:nvPr/>
        </p:nvSpPr>
        <p:spPr bwMode="gray">
          <a:xfrm>
            <a:off x="3060700" y="2070100"/>
            <a:ext cx="3433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>
                <a:alpha val="2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b="1">
                <a:ea typeface="宋体" pitchFamily="2" charset="-122"/>
              </a:rPr>
              <a:t> </a:t>
            </a:r>
            <a:r>
              <a:rPr lang="en-US" altLang="zh-CN" sz="2000" b="1">
                <a:ea typeface="宋体" pitchFamily="2" charset="-122"/>
              </a:rPr>
              <a:t>Click to add title</a:t>
            </a:r>
          </a:p>
        </p:txBody>
      </p:sp>
      <p:sp>
        <p:nvSpPr>
          <p:cNvPr id="39940" name="Oval 4"/>
          <p:cNvSpPr>
            <a:spLocks noChangeArrowheads="1"/>
          </p:cNvSpPr>
          <p:nvPr/>
        </p:nvSpPr>
        <p:spPr bwMode="gray">
          <a:xfrm>
            <a:off x="2366963" y="1719263"/>
            <a:ext cx="600075" cy="615950"/>
          </a:xfrm>
          <a:prstGeom prst="ellipse">
            <a:avLst/>
          </a:prstGeom>
          <a:solidFill>
            <a:schemeClr val="accent2">
              <a:alpha val="79999"/>
            </a:scheme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gray">
          <a:xfrm>
            <a:off x="2398713" y="1827213"/>
            <a:ext cx="5318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latin typeface="Verdana" pitchFamily="34" charset="0"/>
              </a:rPr>
              <a:t>01</a:t>
            </a:r>
          </a:p>
        </p:txBody>
      </p:sp>
      <p:sp>
        <p:nvSpPr>
          <p:cNvPr id="268294" name="AutoShape 6"/>
          <p:cNvSpPr>
            <a:spLocks noChangeArrowheads="1"/>
          </p:cNvSpPr>
          <p:nvPr/>
        </p:nvSpPr>
        <p:spPr bwMode="gray">
          <a:xfrm>
            <a:off x="2451100" y="2932113"/>
            <a:ext cx="4435475" cy="598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33725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905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68295" name="Text Box 7"/>
          <p:cNvSpPr txBox="1">
            <a:spLocks noChangeArrowheads="1"/>
          </p:cNvSpPr>
          <p:nvPr/>
        </p:nvSpPr>
        <p:spPr bwMode="gray">
          <a:xfrm>
            <a:off x="3060700" y="3040063"/>
            <a:ext cx="3433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>
                <a:alpha val="2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b="1">
                <a:ea typeface="宋体" pitchFamily="2" charset="-122"/>
              </a:rPr>
              <a:t> </a:t>
            </a:r>
            <a:r>
              <a:rPr lang="en-US" altLang="zh-CN" sz="2000" b="1">
                <a:ea typeface="宋体" pitchFamily="2" charset="-122"/>
              </a:rPr>
              <a:t>Click to add title</a:t>
            </a:r>
          </a:p>
        </p:txBody>
      </p:sp>
      <p:sp>
        <p:nvSpPr>
          <p:cNvPr id="39944" name="Oval 8"/>
          <p:cNvSpPr>
            <a:spLocks noChangeArrowheads="1"/>
          </p:cNvSpPr>
          <p:nvPr/>
        </p:nvSpPr>
        <p:spPr bwMode="gray">
          <a:xfrm>
            <a:off x="2366963" y="2689225"/>
            <a:ext cx="600075" cy="615950"/>
          </a:xfrm>
          <a:prstGeom prst="ellipse">
            <a:avLst/>
          </a:prstGeom>
          <a:solidFill>
            <a:schemeClr val="hlink">
              <a:alpha val="79999"/>
            </a:scheme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gray">
          <a:xfrm>
            <a:off x="2398713" y="2797175"/>
            <a:ext cx="531812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latin typeface="Verdana" pitchFamily="34" charset="0"/>
              </a:rPr>
              <a:t>02</a:t>
            </a:r>
          </a:p>
        </p:txBody>
      </p:sp>
      <p:sp>
        <p:nvSpPr>
          <p:cNvPr id="268298" name="AutoShape 10"/>
          <p:cNvSpPr>
            <a:spLocks noChangeArrowheads="1"/>
          </p:cNvSpPr>
          <p:nvPr/>
        </p:nvSpPr>
        <p:spPr bwMode="gray">
          <a:xfrm>
            <a:off x="2451100" y="3884613"/>
            <a:ext cx="4435475" cy="598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33725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905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68299" name="Text Box 11"/>
          <p:cNvSpPr txBox="1">
            <a:spLocks noChangeArrowheads="1"/>
          </p:cNvSpPr>
          <p:nvPr/>
        </p:nvSpPr>
        <p:spPr bwMode="gray">
          <a:xfrm>
            <a:off x="3060700" y="3992563"/>
            <a:ext cx="3433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>
                <a:alpha val="2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b="1">
                <a:ea typeface="宋体" pitchFamily="2" charset="-122"/>
              </a:rPr>
              <a:t> </a:t>
            </a:r>
            <a:r>
              <a:rPr lang="en-US" altLang="zh-CN" sz="2000" b="1">
                <a:ea typeface="宋体" pitchFamily="2" charset="-122"/>
              </a:rPr>
              <a:t>Click to add title</a:t>
            </a:r>
          </a:p>
        </p:txBody>
      </p:sp>
      <p:sp>
        <p:nvSpPr>
          <p:cNvPr id="39948" name="Oval 12"/>
          <p:cNvSpPr>
            <a:spLocks noChangeArrowheads="1"/>
          </p:cNvSpPr>
          <p:nvPr/>
        </p:nvSpPr>
        <p:spPr bwMode="gray">
          <a:xfrm>
            <a:off x="2366963" y="3641725"/>
            <a:ext cx="600075" cy="615950"/>
          </a:xfrm>
          <a:prstGeom prst="ellipse">
            <a:avLst/>
          </a:prstGeom>
          <a:solidFill>
            <a:schemeClr val="accent1">
              <a:alpha val="79999"/>
            </a:scheme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gray">
          <a:xfrm>
            <a:off x="2398713" y="3749675"/>
            <a:ext cx="531812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latin typeface="Verdana" pitchFamily="34" charset="0"/>
              </a:rPr>
              <a:t>03</a:t>
            </a:r>
          </a:p>
        </p:txBody>
      </p:sp>
      <p:sp>
        <p:nvSpPr>
          <p:cNvPr id="268302" name="AutoShape 14"/>
          <p:cNvSpPr>
            <a:spLocks noChangeArrowheads="1"/>
          </p:cNvSpPr>
          <p:nvPr/>
        </p:nvSpPr>
        <p:spPr bwMode="gray">
          <a:xfrm>
            <a:off x="2451100" y="4859338"/>
            <a:ext cx="4435475" cy="598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33725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905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68303" name="Text Box 15"/>
          <p:cNvSpPr txBox="1">
            <a:spLocks noChangeArrowheads="1"/>
          </p:cNvSpPr>
          <p:nvPr/>
        </p:nvSpPr>
        <p:spPr bwMode="gray">
          <a:xfrm>
            <a:off x="3060700" y="4967288"/>
            <a:ext cx="3433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>
                <a:alpha val="2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b="1">
                <a:ea typeface="宋体" pitchFamily="2" charset="-122"/>
              </a:rPr>
              <a:t> </a:t>
            </a:r>
            <a:r>
              <a:rPr lang="en-US" altLang="zh-CN" sz="2000" b="1">
                <a:ea typeface="宋体" pitchFamily="2" charset="-122"/>
              </a:rPr>
              <a:t>Click to add title</a:t>
            </a:r>
          </a:p>
        </p:txBody>
      </p:sp>
      <p:sp>
        <p:nvSpPr>
          <p:cNvPr id="39952" name="Oval 16"/>
          <p:cNvSpPr>
            <a:spLocks noChangeArrowheads="1"/>
          </p:cNvSpPr>
          <p:nvPr/>
        </p:nvSpPr>
        <p:spPr bwMode="gray">
          <a:xfrm>
            <a:off x="2366963" y="4616450"/>
            <a:ext cx="600075" cy="615950"/>
          </a:xfrm>
          <a:prstGeom prst="ellipse">
            <a:avLst/>
          </a:prstGeom>
          <a:solidFill>
            <a:schemeClr val="folHlink">
              <a:alpha val="79999"/>
            </a:scheme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3" name="Text Box 17"/>
          <p:cNvSpPr txBox="1">
            <a:spLocks noChangeArrowheads="1"/>
          </p:cNvSpPr>
          <p:nvPr/>
        </p:nvSpPr>
        <p:spPr bwMode="gray">
          <a:xfrm>
            <a:off x="2398713" y="4724400"/>
            <a:ext cx="531812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latin typeface="Verdana" pitchFamily="34" charset="0"/>
              </a:rPr>
              <a:t>04</a:t>
            </a:r>
          </a:p>
        </p:txBody>
      </p:sp>
      <p:sp>
        <p:nvSpPr>
          <p:cNvPr id="39954" name="Oval 18"/>
          <p:cNvSpPr>
            <a:spLocks noChangeArrowheads="1"/>
          </p:cNvSpPr>
          <p:nvPr/>
        </p:nvSpPr>
        <p:spPr bwMode="gray">
          <a:xfrm>
            <a:off x="6637338" y="2068513"/>
            <a:ext cx="349250" cy="358775"/>
          </a:xfrm>
          <a:prstGeom prst="ellipse">
            <a:avLst/>
          </a:prstGeom>
          <a:solidFill>
            <a:schemeClr val="accent2">
              <a:alpha val="79999"/>
            </a:scheme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5" name="Oval 19"/>
          <p:cNvSpPr>
            <a:spLocks noChangeArrowheads="1"/>
          </p:cNvSpPr>
          <p:nvPr/>
        </p:nvSpPr>
        <p:spPr bwMode="gray">
          <a:xfrm>
            <a:off x="6637338" y="3038475"/>
            <a:ext cx="349250" cy="358775"/>
          </a:xfrm>
          <a:prstGeom prst="ellipse">
            <a:avLst/>
          </a:prstGeom>
          <a:solidFill>
            <a:schemeClr val="hlink">
              <a:alpha val="79999"/>
            </a:scheme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6" name="Oval 20"/>
          <p:cNvSpPr>
            <a:spLocks noChangeArrowheads="1"/>
          </p:cNvSpPr>
          <p:nvPr/>
        </p:nvSpPr>
        <p:spPr bwMode="gray">
          <a:xfrm>
            <a:off x="6637338" y="3990975"/>
            <a:ext cx="349250" cy="358775"/>
          </a:xfrm>
          <a:prstGeom prst="ellipse">
            <a:avLst/>
          </a:prstGeom>
          <a:solidFill>
            <a:schemeClr val="accent1">
              <a:alpha val="79999"/>
            </a:scheme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7" name="Oval 21"/>
          <p:cNvSpPr>
            <a:spLocks noChangeArrowheads="1"/>
          </p:cNvSpPr>
          <p:nvPr/>
        </p:nvSpPr>
        <p:spPr bwMode="gray">
          <a:xfrm>
            <a:off x="6637338" y="4965700"/>
            <a:ext cx="349250" cy="358775"/>
          </a:xfrm>
          <a:prstGeom prst="ellipse">
            <a:avLst/>
          </a:prstGeom>
          <a:solidFill>
            <a:schemeClr val="folHlink">
              <a:alpha val="79999"/>
            </a:scheme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6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solidFill>
                  <a:srgbClr val="FFFFFF"/>
                </a:solidFill>
                <a:ea typeface="宋体" charset="-122"/>
              </a:rPr>
              <a:t>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ChangeArrowheads="1"/>
          </p:cNvSpPr>
          <p:nvPr/>
        </p:nvSpPr>
        <p:spPr bwMode="gray">
          <a:xfrm>
            <a:off x="0" y="969963"/>
            <a:ext cx="6043613" cy="5888037"/>
          </a:xfrm>
          <a:prstGeom prst="rect">
            <a:avLst/>
          </a:prstGeom>
          <a:solidFill>
            <a:srgbClr val="FFFFFF">
              <a:alpha val="25098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7395" name="Oval 3"/>
          <p:cNvSpPr>
            <a:spLocks noChangeArrowheads="1"/>
          </p:cNvSpPr>
          <p:nvPr/>
        </p:nvSpPr>
        <p:spPr bwMode="gray">
          <a:xfrm>
            <a:off x="2827338" y="2092325"/>
            <a:ext cx="3457575" cy="345757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 algn="ctr">
            <a:solidFill>
              <a:schemeClr val="tx2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0" name="AutoShape 4"/>
          <p:cNvSpPr>
            <a:spLocks noChangeArrowheads="1"/>
          </p:cNvSpPr>
          <p:nvPr/>
        </p:nvSpPr>
        <p:spPr bwMode="gray">
          <a:xfrm>
            <a:off x="3595688" y="1690688"/>
            <a:ext cx="1919287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6471"/>
                  <a:invGamma/>
                </a:schemeClr>
              </a:gs>
            </a:gsLst>
            <a:lin ang="5400000" scaled="1"/>
          </a:gradFill>
          <a:ln w="28575">
            <a:solidFill>
              <a:schemeClr val="hlink"/>
            </a:solidFill>
            <a:round/>
            <a:headEnd/>
            <a:tailE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0661" name="AutoShape 5"/>
          <p:cNvSpPr>
            <a:spLocks noChangeArrowheads="1"/>
          </p:cNvSpPr>
          <p:nvPr/>
        </p:nvSpPr>
        <p:spPr bwMode="gray">
          <a:xfrm>
            <a:off x="1330325" y="2997200"/>
            <a:ext cx="1919288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6471"/>
                  <a:invGamma/>
                </a:schemeClr>
              </a:gs>
            </a:gsLst>
            <a:lin ang="5400000" scaled="1"/>
          </a:gradFill>
          <a:ln w="28575">
            <a:solidFill>
              <a:schemeClr val="hlink"/>
            </a:solidFill>
            <a:round/>
            <a:headEnd/>
            <a:tailE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0662" name="AutoShape 6"/>
          <p:cNvSpPr>
            <a:spLocks noChangeArrowheads="1"/>
          </p:cNvSpPr>
          <p:nvPr/>
        </p:nvSpPr>
        <p:spPr bwMode="gray">
          <a:xfrm>
            <a:off x="5840413" y="2997200"/>
            <a:ext cx="1919287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6471"/>
                  <a:invGamma/>
                </a:schemeClr>
              </a:gs>
            </a:gsLst>
            <a:lin ang="5400000" scaled="1"/>
          </a:gradFill>
          <a:ln w="28575">
            <a:solidFill>
              <a:schemeClr val="hlink"/>
            </a:solidFill>
            <a:round/>
            <a:headEnd/>
            <a:tailE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0663" name="AutoShape 7"/>
          <p:cNvSpPr>
            <a:spLocks noChangeArrowheads="1"/>
          </p:cNvSpPr>
          <p:nvPr/>
        </p:nvSpPr>
        <p:spPr bwMode="gray">
          <a:xfrm>
            <a:off x="1939925" y="4743450"/>
            <a:ext cx="1919288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6471"/>
                  <a:invGamma/>
                </a:schemeClr>
              </a:gs>
            </a:gsLst>
            <a:lin ang="5400000" scaled="1"/>
          </a:gradFill>
          <a:ln w="28575">
            <a:solidFill>
              <a:schemeClr val="hlink"/>
            </a:solidFill>
            <a:round/>
            <a:headEnd/>
            <a:tailE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0664" name="AutoShape 8"/>
          <p:cNvSpPr>
            <a:spLocks noChangeArrowheads="1"/>
          </p:cNvSpPr>
          <p:nvPr/>
        </p:nvSpPr>
        <p:spPr bwMode="gray">
          <a:xfrm>
            <a:off x="5207000" y="4781550"/>
            <a:ext cx="1919288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6471"/>
                  <a:invGamma/>
                </a:schemeClr>
              </a:gs>
            </a:gsLst>
            <a:lin ang="5400000" scaled="1"/>
          </a:gradFill>
          <a:ln w="28575">
            <a:solidFill>
              <a:schemeClr val="hlink"/>
            </a:solidFill>
            <a:round/>
            <a:headEnd/>
            <a:tailE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87401" name="Rectangle 9"/>
          <p:cNvSpPr>
            <a:spLocks noChangeArrowheads="1"/>
          </p:cNvSpPr>
          <p:nvPr/>
        </p:nvSpPr>
        <p:spPr bwMode="black">
          <a:xfrm>
            <a:off x="5649913" y="1724025"/>
            <a:ext cx="2189162" cy="477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AutoNum type="arabicPeriod"/>
            </a:pPr>
            <a:r>
              <a:rPr lang="en-US" altLang="zh-CN" sz="1200">
                <a:solidFill>
                  <a:srgbClr val="000000"/>
                </a:solidFill>
              </a:rPr>
              <a:t>Description of the products</a:t>
            </a:r>
          </a:p>
          <a:p>
            <a:pPr marL="171450" indent="-171450">
              <a:lnSpc>
                <a:spcPct val="70000"/>
              </a:lnSpc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AutoNum type="arabicPeriod" startAt="2"/>
            </a:pPr>
            <a:r>
              <a:rPr lang="en-US" altLang="zh-CN" sz="1200">
                <a:solidFill>
                  <a:srgbClr val="000000"/>
                </a:solidFill>
              </a:rPr>
              <a:t>Description of the business</a:t>
            </a:r>
          </a:p>
        </p:txBody>
      </p:sp>
      <p:sp>
        <p:nvSpPr>
          <p:cNvPr id="187402" name="Rectangle 10"/>
          <p:cNvSpPr>
            <a:spLocks noChangeArrowheads="1"/>
          </p:cNvSpPr>
          <p:nvPr/>
        </p:nvSpPr>
        <p:spPr bwMode="black">
          <a:xfrm>
            <a:off x="6262688" y="3716338"/>
            <a:ext cx="1497012" cy="422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90000"/>
              </a:lnSpc>
            </a:pPr>
            <a:r>
              <a:rPr lang="en-US" altLang="zh-CN" sz="1200">
                <a:solidFill>
                  <a:srgbClr val="000000"/>
                </a:solidFill>
              </a:rPr>
              <a:t>Description of the business</a:t>
            </a:r>
          </a:p>
        </p:txBody>
      </p:sp>
      <p:sp>
        <p:nvSpPr>
          <p:cNvPr id="187403" name="Rectangle 11"/>
          <p:cNvSpPr>
            <a:spLocks noChangeArrowheads="1"/>
          </p:cNvSpPr>
          <p:nvPr/>
        </p:nvSpPr>
        <p:spPr bwMode="black">
          <a:xfrm>
            <a:off x="5170488" y="5451475"/>
            <a:ext cx="2281237" cy="477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AutoNum type="arabicPeriod"/>
            </a:pPr>
            <a:r>
              <a:rPr lang="en-US" altLang="zh-CN" sz="1200">
                <a:solidFill>
                  <a:srgbClr val="000000"/>
                </a:solidFill>
              </a:rPr>
              <a:t>Description of the products</a:t>
            </a:r>
          </a:p>
          <a:p>
            <a:pPr marL="171450" indent="-171450">
              <a:lnSpc>
                <a:spcPct val="70000"/>
              </a:lnSpc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AutoNum type="arabicPeriod" startAt="2"/>
            </a:pPr>
            <a:r>
              <a:rPr lang="en-US" altLang="zh-CN" sz="1200">
                <a:solidFill>
                  <a:srgbClr val="000000"/>
                </a:solidFill>
              </a:rPr>
              <a:t>Description of the business</a:t>
            </a:r>
          </a:p>
        </p:txBody>
      </p:sp>
      <p:sp>
        <p:nvSpPr>
          <p:cNvPr id="187404" name="Rectangle 12"/>
          <p:cNvSpPr>
            <a:spLocks noChangeArrowheads="1"/>
          </p:cNvSpPr>
          <p:nvPr/>
        </p:nvSpPr>
        <p:spPr bwMode="black">
          <a:xfrm>
            <a:off x="1482725" y="3721100"/>
            <a:ext cx="15414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/>
            <a:r>
              <a:rPr lang="en-US" altLang="zh-CN" sz="1200">
                <a:solidFill>
                  <a:srgbClr val="000000"/>
                </a:solidFill>
              </a:rPr>
              <a:t>Description of the products</a:t>
            </a:r>
          </a:p>
        </p:txBody>
      </p:sp>
      <p:sp>
        <p:nvSpPr>
          <p:cNvPr id="187405" name="Rectangle 13"/>
          <p:cNvSpPr>
            <a:spLocks noChangeArrowheads="1"/>
          </p:cNvSpPr>
          <p:nvPr/>
        </p:nvSpPr>
        <p:spPr bwMode="black">
          <a:xfrm>
            <a:off x="1825625" y="5451475"/>
            <a:ext cx="2192338" cy="477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AutoNum type="arabicPeriod"/>
            </a:pPr>
            <a:r>
              <a:rPr lang="en-US" altLang="zh-CN" sz="1200">
                <a:solidFill>
                  <a:srgbClr val="000000"/>
                </a:solidFill>
              </a:rPr>
              <a:t>Description of the products</a:t>
            </a:r>
          </a:p>
          <a:p>
            <a:pPr marL="171450" indent="-171450">
              <a:lnSpc>
                <a:spcPct val="70000"/>
              </a:lnSpc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AutoNum type="arabicPeriod" startAt="2"/>
            </a:pPr>
            <a:r>
              <a:rPr lang="en-US" altLang="zh-CN" sz="1200">
                <a:solidFill>
                  <a:srgbClr val="000000"/>
                </a:solidFill>
              </a:rPr>
              <a:t>Description of the business</a:t>
            </a:r>
          </a:p>
        </p:txBody>
      </p:sp>
      <p:sp>
        <p:nvSpPr>
          <p:cNvPr id="187406" name="Rectangle 14"/>
          <p:cNvSpPr>
            <a:spLocks noChangeArrowheads="1"/>
          </p:cNvSpPr>
          <p:nvPr/>
        </p:nvSpPr>
        <p:spPr bwMode="white">
          <a:xfrm>
            <a:off x="3838575" y="180657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87407" name="Rectangle 15"/>
          <p:cNvSpPr>
            <a:spLocks noChangeArrowheads="1"/>
          </p:cNvSpPr>
          <p:nvPr/>
        </p:nvSpPr>
        <p:spPr bwMode="white">
          <a:xfrm>
            <a:off x="1560513" y="310832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87408" name="Rectangle 16"/>
          <p:cNvSpPr>
            <a:spLocks noChangeArrowheads="1"/>
          </p:cNvSpPr>
          <p:nvPr/>
        </p:nvSpPr>
        <p:spPr bwMode="white">
          <a:xfrm>
            <a:off x="6099175" y="310832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87409" name="Rectangle 17"/>
          <p:cNvSpPr>
            <a:spLocks noChangeArrowheads="1"/>
          </p:cNvSpPr>
          <p:nvPr/>
        </p:nvSpPr>
        <p:spPr bwMode="white">
          <a:xfrm>
            <a:off x="5414963" y="490220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87410" name="Rectangle 18"/>
          <p:cNvSpPr>
            <a:spLocks noChangeArrowheads="1"/>
          </p:cNvSpPr>
          <p:nvPr/>
        </p:nvSpPr>
        <p:spPr bwMode="white">
          <a:xfrm>
            <a:off x="2165350" y="486410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148499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pic>
        <p:nvPicPr>
          <p:cNvPr id="187412" name="Picture 20" descr="shadow_1_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30538" y="3270250"/>
            <a:ext cx="29829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413" name="WordArt 21"/>
          <p:cNvSpPr>
            <a:spLocks noChangeArrowheads="1" noChangeShapeType="1" noTextEdit="1"/>
          </p:cNvSpPr>
          <p:nvPr/>
        </p:nvSpPr>
        <p:spPr bwMode="auto">
          <a:xfrm>
            <a:off x="3997325" y="3543300"/>
            <a:ext cx="1182688" cy="434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000" b="1" kern="1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45791" dir="3378596" algn="ctr" rotWithShape="0">
                    <a:srgbClr val="000000">
                      <a:alpha val="50000"/>
                    </a:srgbClr>
                  </a:outerShdw>
                </a:effectLst>
                <a:latin typeface="Arial Black"/>
              </a:rPr>
              <a:t>Title</a:t>
            </a:r>
            <a:endParaRPr lang="zh-CN" altLang="en-US" sz="2000" b="1" kern="10">
              <a:ln w="222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ChangeArrowheads="1"/>
          </p:cNvSpPr>
          <p:nvPr/>
        </p:nvSpPr>
        <p:spPr bwMode="auto">
          <a:xfrm>
            <a:off x="1346200" y="1987550"/>
            <a:ext cx="2365375" cy="3171825"/>
          </a:xfrm>
          <a:prstGeom prst="rect">
            <a:avLst/>
          </a:prstGeom>
          <a:solidFill>
            <a:srgbClr val="EFFBF7">
              <a:alpha val="20000"/>
            </a:srgbClr>
          </a:solidFill>
          <a:ln w="38100" cap="rnd" algn="ctr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8419" name="Line 3"/>
          <p:cNvSpPr>
            <a:spLocks noChangeShapeType="1"/>
          </p:cNvSpPr>
          <p:nvPr/>
        </p:nvSpPr>
        <p:spPr bwMode="auto">
          <a:xfrm flipH="1" flipV="1">
            <a:off x="3702050" y="5165725"/>
            <a:ext cx="2046288" cy="63023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8420" name="Line 4"/>
          <p:cNvSpPr>
            <a:spLocks noChangeShapeType="1"/>
          </p:cNvSpPr>
          <p:nvPr/>
        </p:nvSpPr>
        <p:spPr bwMode="black">
          <a:xfrm flipH="1" flipV="1">
            <a:off x="3660775" y="1997075"/>
            <a:ext cx="3059113" cy="9207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9509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82550"/>
            <a:ext cx="9144000" cy="86201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188422" name="Oval 6"/>
          <p:cNvSpPr>
            <a:spLocks noChangeArrowheads="1"/>
          </p:cNvSpPr>
          <p:nvPr/>
        </p:nvSpPr>
        <p:spPr bwMode="gray">
          <a:xfrm>
            <a:off x="4932363" y="3244850"/>
            <a:ext cx="2605087" cy="2641600"/>
          </a:xfrm>
          <a:prstGeom prst="ellipse">
            <a:avLst/>
          </a:prstGeom>
          <a:gradFill rotWithShape="1">
            <a:gsLst>
              <a:gs pos="0">
                <a:srgbClr val="423C1A"/>
              </a:gs>
              <a:gs pos="100000">
                <a:srgbClr val="756B2F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1735" name="AutoShape 7"/>
          <p:cNvSpPr>
            <a:spLocks noChangeArrowheads="1"/>
          </p:cNvSpPr>
          <p:nvPr/>
        </p:nvSpPr>
        <p:spPr bwMode="ltGray">
          <a:xfrm rot="6625733">
            <a:off x="4671219" y="2788444"/>
            <a:ext cx="2946400" cy="2976562"/>
          </a:xfrm>
          <a:custGeom>
            <a:avLst/>
            <a:gdLst>
              <a:gd name="G0" fmla="+- 1290 0 0"/>
              <a:gd name="G1" fmla="+- -1070985 0 0"/>
              <a:gd name="G2" fmla="+- 0 0 -1070985"/>
              <a:gd name="T0" fmla="*/ 0 256 1"/>
              <a:gd name="T1" fmla="*/ 180 256 1"/>
              <a:gd name="G3" fmla="+- -1070985 T0 T1"/>
              <a:gd name="T2" fmla="*/ 0 256 1"/>
              <a:gd name="T3" fmla="*/ 90 256 1"/>
              <a:gd name="G4" fmla="+- -1070985 T2 T3"/>
              <a:gd name="G5" fmla="*/ G4 2 1"/>
              <a:gd name="T4" fmla="*/ 90 256 1"/>
              <a:gd name="T5" fmla="*/ 0 256 1"/>
              <a:gd name="G6" fmla="+- -1070985 T4 T5"/>
              <a:gd name="G7" fmla="*/ G6 2 1"/>
              <a:gd name="G8" fmla="abs -1070985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290"/>
              <a:gd name="G18" fmla="*/ 1290 1 2"/>
              <a:gd name="G19" fmla="+- G18 5400 0"/>
              <a:gd name="G20" fmla="cos G19 -1070985"/>
              <a:gd name="G21" fmla="sin G19 -1070985"/>
              <a:gd name="G22" fmla="+- G20 10800 0"/>
              <a:gd name="G23" fmla="+- G21 10800 0"/>
              <a:gd name="G24" fmla="+- 10800 0 G20"/>
              <a:gd name="G25" fmla="+- 1290 10800 0"/>
              <a:gd name="G26" fmla="?: G9 G17 G25"/>
              <a:gd name="G27" fmla="?: G9 0 21600"/>
              <a:gd name="G28" fmla="cos 10800 -1070985"/>
              <a:gd name="G29" fmla="sin 10800 -1070985"/>
              <a:gd name="G30" fmla="sin 1290 -1070985"/>
              <a:gd name="G31" fmla="+- G28 10800 0"/>
              <a:gd name="G32" fmla="+- G29 10800 0"/>
              <a:gd name="G33" fmla="+- G30 10800 0"/>
              <a:gd name="G34" fmla="?: G4 0 G31"/>
              <a:gd name="G35" fmla="?: -1070985 G34 0"/>
              <a:gd name="G36" fmla="?: G6 G35 G31"/>
              <a:gd name="G37" fmla="+- 21600 0 G36"/>
              <a:gd name="G38" fmla="?: G4 0 G33"/>
              <a:gd name="G39" fmla="?: -1070985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600 w 21600"/>
              <a:gd name="T15" fmla="*/ 9099 h 21600"/>
              <a:gd name="T16" fmla="*/ 10800 w 21600"/>
              <a:gd name="T17" fmla="*/ 12090 h 21600"/>
              <a:gd name="T18" fmla="*/ 5000 w 21600"/>
              <a:gd name="T19" fmla="*/ 9099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2037" y="10437"/>
                </a:moveTo>
                <a:cubicBezTo>
                  <a:pt x="12072" y="10554"/>
                  <a:pt x="12090" y="10677"/>
                  <a:pt x="12090" y="10800"/>
                </a:cubicBezTo>
                <a:cubicBezTo>
                  <a:pt x="12090" y="11512"/>
                  <a:pt x="11512" y="12090"/>
                  <a:pt x="10800" y="12090"/>
                </a:cubicBezTo>
                <a:cubicBezTo>
                  <a:pt x="10087" y="12090"/>
                  <a:pt x="9510" y="11512"/>
                  <a:pt x="9510" y="10800"/>
                </a:cubicBezTo>
                <a:cubicBezTo>
                  <a:pt x="9509" y="10677"/>
                  <a:pt x="9527" y="10554"/>
                  <a:pt x="9562" y="10437"/>
                </a:cubicBezTo>
                <a:lnTo>
                  <a:pt x="436" y="7761"/>
                </a:lnTo>
                <a:cubicBezTo>
                  <a:pt x="146" y="8748"/>
                  <a:pt x="-1" y="9771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9771"/>
                  <a:pt x="21453" y="8748"/>
                  <a:pt x="21163" y="7761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41569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88424" name="Oval 8"/>
          <p:cNvSpPr>
            <a:spLocks noChangeArrowheads="1"/>
          </p:cNvSpPr>
          <p:nvPr/>
        </p:nvSpPr>
        <p:spPr bwMode="gray">
          <a:xfrm>
            <a:off x="6053138" y="4148138"/>
            <a:ext cx="344487" cy="344487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8425" name="Text Box 9"/>
          <p:cNvSpPr txBox="1">
            <a:spLocks noChangeArrowheads="1"/>
          </p:cNvSpPr>
          <p:nvPr/>
        </p:nvSpPr>
        <p:spPr bwMode="auto">
          <a:xfrm>
            <a:off x="5146675" y="3449638"/>
            <a:ext cx="1122363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</a:rPr>
              <a:t>57%</a:t>
            </a:r>
          </a:p>
        </p:txBody>
      </p:sp>
      <p:grpSp>
        <p:nvGrpSpPr>
          <p:cNvPr id="188426" name="Group 10"/>
          <p:cNvGrpSpPr>
            <a:grpSpLocks/>
          </p:cNvGrpSpPr>
          <p:nvPr/>
        </p:nvGrpSpPr>
        <p:grpSpPr bwMode="auto">
          <a:xfrm rot="-4097560">
            <a:off x="4067175" y="3152775"/>
            <a:ext cx="2547938" cy="617538"/>
            <a:chOff x="2532" y="1051"/>
            <a:chExt cx="893" cy="246"/>
          </a:xfrm>
        </p:grpSpPr>
        <p:grpSp>
          <p:nvGrpSpPr>
            <p:cNvPr id="188439" name="Group 11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88445" name="AutoShape 12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8446" name="AutoShape 13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8447" name="AutoShape 14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8448" name="AutoShape 15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8440" name="Group 16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88441" name="AutoShape 17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8442" name="AutoShape 18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8443" name="AutoShape 19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8444" name="AutoShape 20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88427" name="Group 21"/>
          <p:cNvGrpSpPr>
            <a:grpSpLocks/>
          </p:cNvGrpSpPr>
          <p:nvPr/>
        </p:nvGrpSpPr>
        <p:grpSpPr bwMode="auto">
          <a:xfrm>
            <a:off x="6459538" y="4030663"/>
            <a:ext cx="939800" cy="695325"/>
            <a:chOff x="4719" y="3288"/>
            <a:chExt cx="542" cy="344"/>
          </a:xfrm>
        </p:grpSpPr>
        <p:sp>
          <p:nvSpPr>
            <p:cNvPr id="188435" name="Freeform 22"/>
            <p:cNvSpPr>
              <a:spLocks/>
            </p:cNvSpPr>
            <p:nvPr/>
          </p:nvSpPr>
          <p:spPr bwMode="gray">
            <a:xfrm flipH="1">
              <a:off x="4719" y="3358"/>
              <a:ext cx="273" cy="274"/>
            </a:xfrm>
            <a:custGeom>
              <a:avLst/>
              <a:gdLst>
                <a:gd name="T0" fmla="*/ 1 w 2614"/>
                <a:gd name="T1" fmla="*/ 0 h 2630"/>
                <a:gd name="T2" fmla="*/ 1 w 2614"/>
                <a:gd name="T3" fmla="*/ 0 h 2630"/>
                <a:gd name="T4" fmla="*/ 2 w 2614"/>
                <a:gd name="T5" fmla="*/ 0 h 2630"/>
                <a:gd name="T6" fmla="*/ 3 w 2614"/>
                <a:gd name="T7" fmla="*/ 0 h 2630"/>
                <a:gd name="T8" fmla="*/ 3 w 2614"/>
                <a:gd name="T9" fmla="*/ 0 h 2630"/>
                <a:gd name="T10" fmla="*/ 3 w 2614"/>
                <a:gd name="T11" fmla="*/ 0 h 2630"/>
                <a:gd name="T12" fmla="*/ 2 w 2614"/>
                <a:gd name="T13" fmla="*/ 0 h 2630"/>
                <a:gd name="T14" fmla="*/ 3 w 2614"/>
                <a:gd name="T15" fmla="*/ 3 h 2630"/>
                <a:gd name="T16" fmla="*/ 2 w 2614"/>
                <a:gd name="T17" fmla="*/ 3 h 2630"/>
                <a:gd name="T18" fmla="*/ 2 w 2614"/>
                <a:gd name="T19" fmla="*/ 3 h 2630"/>
                <a:gd name="T20" fmla="*/ 2 w 2614"/>
                <a:gd name="T21" fmla="*/ 2 h 2630"/>
                <a:gd name="T22" fmla="*/ 1 w 2614"/>
                <a:gd name="T23" fmla="*/ 2 h 2630"/>
                <a:gd name="T24" fmla="*/ 1 w 2614"/>
                <a:gd name="T25" fmla="*/ 2 h 2630"/>
                <a:gd name="T26" fmla="*/ 1 w 2614"/>
                <a:gd name="T27" fmla="*/ 3 h 2630"/>
                <a:gd name="T28" fmla="*/ 1 w 2614"/>
                <a:gd name="T29" fmla="*/ 3 h 2630"/>
                <a:gd name="T30" fmla="*/ 1 w 2614"/>
                <a:gd name="T31" fmla="*/ 3 h 2630"/>
                <a:gd name="T32" fmla="*/ 1 w 2614"/>
                <a:gd name="T33" fmla="*/ 0 h 2630"/>
                <a:gd name="T34" fmla="*/ 0 w 2614"/>
                <a:gd name="T35" fmla="*/ 0 h 2630"/>
                <a:gd name="T36" fmla="*/ 0 w 2614"/>
                <a:gd name="T37" fmla="*/ 0 h 2630"/>
                <a:gd name="T38" fmla="*/ 0 w 2614"/>
                <a:gd name="T39" fmla="*/ 0 h 2630"/>
                <a:gd name="T40" fmla="*/ 1 w 2614"/>
                <a:gd name="T41" fmla="*/ 0 h 26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14"/>
                <a:gd name="T64" fmla="*/ 0 h 2630"/>
                <a:gd name="T65" fmla="*/ 2614 w 2614"/>
                <a:gd name="T66" fmla="*/ 2630 h 26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14" h="2630">
                  <a:moveTo>
                    <a:pt x="1176" y="0"/>
                  </a:moveTo>
                  <a:cubicBezTo>
                    <a:pt x="1196" y="78"/>
                    <a:pt x="1274" y="182"/>
                    <a:pt x="1316" y="180"/>
                  </a:cubicBezTo>
                  <a:cubicBezTo>
                    <a:pt x="1358" y="178"/>
                    <a:pt x="1412" y="78"/>
                    <a:pt x="1448" y="0"/>
                  </a:cubicBezTo>
                  <a:cubicBezTo>
                    <a:pt x="1976" y="0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2180" y="2278"/>
                  </a:lnTo>
                  <a:cubicBezTo>
                    <a:pt x="2210" y="2506"/>
                    <a:pt x="2116" y="2574"/>
                    <a:pt x="2048" y="2586"/>
                  </a:cubicBezTo>
                  <a:cubicBezTo>
                    <a:pt x="1982" y="2614"/>
                    <a:pt x="1826" y="2600"/>
                    <a:pt x="1770" y="2454"/>
                  </a:cubicBezTo>
                  <a:cubicBezTo>
                    <a:pt x="1681" y="2159"/>
                    <a:pt x="1592" y="1864"/>
                    <a:pt x="1592" y="1864"/>
                  </a:cubicBezTo>
                  <a:cubicBezTo>
                    <a:pt x="1520" y="1604"/>
                    <a:pt x="1380" y="1490"/>
                    <a:pt x="1304" y="1494"/>
                  </a:cubicBezTo>
                  <a:cubicBezTo>
                    <a:pt x="1164" y="1510"/>
                    <a:pt x="1062" y="1698"/>
                    <a:pt x="1006" y="1888"/>
                  </a:cubicBezTo>
                  <a:cubicBezTo>
                    <a:pt x="910" y="2176"/>
                    <a:pt x="900" y="2302"/>
                    <a:pt x="856" y="2396"/>
                  </a:cubicBezTo>
                  <a:cubicBezTo>
                    <a:pt x="816" y="2508"/>
                    <a:pt x="720" y="2630"/>
                    <a:pt x="570" y="2596"/>
                  </a:cubicBezTo>
                  <a:cubicBezTo>
                    <a:pt x="506" y="2564"/>
                    <a:pt x="376" y="2548"/>
                    <a:pt x="440" y="2256"/>
                  </a:cubicBez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76" y="0"/>
                    <a:pt x="1176" y="0"/>
                  </a:cubicBezTo>
                  <a:close/>
                </a:path>
              </a:pathLst>
            </a:custGeom>
            <a:solidFill>
              <a:srgbClr val="1C1C1C"/>
            </a:soli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436" name="Oval 23"/>
            <p:cNvSpPr>
              <a:spLocks noChangeArrowheads="1"/>
            </p:cNvSpPr>
            <p:nvPr/>
          </p:nvSpPr>
          <p:spPr bwMode="gray">
            <a:xfrm flipH="1">
              <a:off x="4818" y="3288"/>
              <a:ext cx="73" cy="72"/>
            </a:xfrm>
            <a:prstGeom prst="ellipse">
              <a:avLst/>
            </a:prstGeom>
            <a:solidFill>
              <a:srgbClr val="1C1C1C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8437" name="Freeform 24"/>
            <p:cNvSpPr>
              <a:spLocks/>
            </p:cNvSpPr>
            <p:nvPr/>
          </p:nvSpPr>
          <p:spPr bwMode="gray">
            <a:xfrm>
              <a:off x="5000" y="3363"/>
              <a:ext cx="261" cy="263"/>
            </a:xfrm>
            <a:custGeom>
              <a:avLst/>
              <a:gdLst>
                <a:gd name="T0" fmla="*/ 1 w 2614"/>
                <a:gd name="T1" fmla="*/ 0 h 2628"/>
                <a:gd name="T2" fmla="*/ 1 w 2614"/>
                <a:gd name="T3" fmla="*/ 0 h 2628"/>
                <a:gd name="T4" fmla="*/ 1 w 2614"/>
                <a:gd name="T5" fmla="*/ 0 h 2628"/>
                <a:gd name="T6" fmla="*/ 2 w 2614"/>
                <a:gd name="T7" fmla="*/ 0 h 2628"/>
                <a:gd name="T8" fmla="*/ 3 w 2614"/>
                <a:gd name="T9" fmla="*/ 0 h 2628"/>
                <a:gd name="T10" fmla="*/ 2 w 2614"/>
                <a:gd name="T11" fmla="*/ 0 h 2628"/>
                <a:gd name="T12" fmla="*/ 2 w 2614"/>
                <a:gd name="T13" fmla="*/ 0 h 2628"/>
                <a:gd name="T14" fmla="*/ 2 w 2614"/>
                <a:gd name="T15" fmla="*/ 1 h 2628"/>
                <a:gd name="T16" fmla="*/ 2 w 2614"/>
                <a:gd name="T17" fmla="*/ 1 h 2628"/>
                <a:gd name="T18" fmla="*/ 2 w 2614"/>
                <a:gd name="T19" fmla="*/ 2 h 2628"/>
                <a:gd name="T20" fmla="*/ 2 w 2614"/>
                <a:gd name="T21" fmla="*/ 3 h 2628"/>
                <a:gd name="T22" fmla="*/ 2 w 2614"/>
                <a:gd name="T23" fmla="*/ 2 h 2628"/>
                <a:gd name="T24" fmla="*/ 1 w 2614"/>
                <a:gd name="T25" fmla="*/ 2 h 2628"/>
                <a:gd name="T26" fmla="*/ 1 w 2614"/>
                <a:gd name="T27" fmla="*/ 2 h 2628"/>
                <a:gd name="T28" fmla="*/ 1 w 2614"/>
                <a:gd name="T29" fmla="*/ 2 h 2628"/>
                <a:gd name="T30" fmla="*/ 1 w 2614"/>
                <a:gd name="T31" fmla="*/ 3 h 2628"/>
                <a:gd name="T32" fmla="*/ 0 w 2614"/>
                <a:gd name="T33" fmla="*/ 2 h 2628"/>
                <a:gd name="T34" fmla="*/ 1 w 2614"/>
                <a:gd name="T35" fmla="*/ 1 h 2628"/>
                <a:gd name="T36" fmla="*/ 1 w 2614"/>
                <a:gd name="T37" fmla="*/ 1 h 2628"/>
                <a:gd name="T38" fmla="*/ 1 w 2614"/>
                <a:gd name="T39" fmla="*/ 0 h 2628"/>
                <a:gd name="T40" fmla="*/ 0 w 2614"/>
                <a:gd name="T41" fmla="*/ 0 h 2628"/>
                <a:gd name="T42" fmla="*/ 0 w 2614"/>
                <a:gd name="T43" fmla="*/ 0 h 2628"/>
                <a:gd name="T44" fmla="*/ 0 w 2614"/>
                <a:gd name="T45" fmla="*/ 0 h 2628"/>
                <a:gd name="T46" fmla="*/ 1 w 2614"/>
                <a:gd name="T47" fmla="*/ 0 h 262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614"/>
                <a:gd name="T73" fmla="*/ 0 h 2628"/>
                <a:gd name="T74" fmla="*/ 2614 w 2614"/>
                <a:gd name="T75" fmla="*/ 2628 h 262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614" h="2628">
                  <a:moveTo>
                    <a:pt x="1100" y="0"/>
                  </a:moveTo>
                  <a:cubicBezTo>
                    <a:pt x="1120" y="78"/>
                    <a:pt x="1193" y="183"/>
                    <a:pt x="1316" y="180"/>
                  </a:cubicBezTo>
                  <a:cubicBezTo>
                    <a:pt x="1439" y="177"/>
                    <a:pt x="1472" y="84"/>
                    <a:pt x="1508" y="6"/>
                  </a:cubicBezTo>
                  <a:cubicBezTo>
                    <a:pt x="2036" y="6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1985" y="1350"/>
                  </a:lnTo>
                  <a:lnTo>
                    <a:pt x="1805" y="1401"/>
                  </a:lnTo>
                  <a:lnTo>
                    <a:pt x="2093" y="2328"/>
                  </a:lnTo>
                  <a:cubicBezTo>
                    <a:pt x="2126" y="2457"/>
                    <a:pt x="2117" y="2547"/>
                    <a:pt x="2030" y="2598"/>
                  </a:cubicBezTo>
                  <a:cubicBezTo>
                    <a:pt x="1919" y="2628"/>
                    <a:pt x="1834" y="2552"/>
                    <a:pt x="1778" y="2406"/>
                  </a:cubicBezTo>
                  <a:cubicBezTo>
                    <a:pt x="1679" y="2219"/>
                    <a:pt x="1507" y="1628"/>
                    <a:pt x="1436" y="1476"/>
                  </a:cubicBezTo>
                  <a:lnTo>
                    <a:pt x="1136" y="1476"/>
                  </a:lnTo>
                  <a:cubicBezTo>
                    <a:pt x="1070" y="1668"/>
                    <a:pt x="926" y="2226"/>
                    <a:pt x="842" y="2412"/>
                  </a:cubicBezTo>
                  <a:cubicBezTo>
                    <a:pt x="802" y="2524"/>
                    <a:pt x="728" y="2616"/>
                    <a:pt x="635" y="2595"/>
                  </a:cubicBezTo>
                  <a:cubicBezTo>
                    <a:pt x="571" y="2563"/>
                    <a:pt x="488" y="2532"/>
                    <a:pt x="545" y="2316"/>
                  </a:cubicBezTo>
                  <a:lnTo>
                    <a:pt x="797" y="1416"/>
                  </a:lnTo>
                  <a:lnTo>
                    <a:pt x="602" y="1368"/>
                  </a:ln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60" y="0"/>
                    <a:pt x="1100" y="0"/>
                  </a:cubicBezTo>
                  <a:close/>
                </a:path>
              </a:pathLst>
            </a:custGeom>
            <a:solidFill>
              <a:srgbClr val="1C1C1C"/>
            </a:soli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438" name="Oval 25"/>
            <p:cNvSpPr>
              <a:spLocks noChangeArrowheads="1"/>
            </p:cNvSpPr>
            <p:nvPr/>
          </p:nvSpPr>
          <p:spPr bwMode="gray">
            <a:xfrm>
              <a:off x="5097" y="3297"/>
              <a:ext cx="69" cy="68"/>
            </a:xfrm>
            <a:prstGeom prst="ellipse">
              <a:avLst/>
            </a:prstGeom>
            <a:solidFill>
              <a:srgbClr val="1C1C1C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8428" name="Group 26"/>
          <p:cNvGrpSpPr>
            <a:grpSpLocks/>
          </p:cNvGrpSpPr>
          <p:nvPr/>
        </p:nvGrpSpPr>
        <p:grpSpPr bwMode="auto">
          <a:xfrm>
            <a:off x="5507038" y="2386013"/>
            <a:ext cx="765175" cy="946150"/>
            <a:chOff x="1971" y="2318"/>
            <a:chExt cx="482" cy="596"/>
          </a:xfrm>
        </p:grpSpPr>
        <p:sp>
          <p:nvSpPr>
            <p:cNvPr id="188433" name="Oval 27"/>
            <p:cNvSpPr>
              <a:spLocks noChangeArrowheads="1"/>
            </p:cNvSpPr>
            <p:nvPr/>
          </p:nvSpPr>
          <p:spPr bwMode="gray">
            <a:xfrm>
              <a:off x="2149" y="2318"/>
              <a:ext cx="126" cy="123"/>
            </a:xfrm>
            <a:prstGeom prst="ellipse">
              <a:avLst/>
            </a:prstGeom>
            <a:solidFill>
              <a:srgbClr val="FEE3AC"/>
            </a:solidFill>
            <a:ln w="9525">
              <a:round/>
              <a:headEnd/>
              <a:tailE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88434" name="Freeform 28"/>
            <p:cNvSpPr>
              <a:spLocks/>
            </p:cNvSpPr>
            <p:nvPr/>
          </p:nvSpPr>
          <p:spPr bwMode="gray">
            <a:xfrm>
              <a:off x="1971" y="2336"/>
              <a:ext cx="482" cy="578"/>
            </a:xfrm>
            <a:custGeom>
              <a:avLst/>
              <a:gdLst>
                <a:gd name="T0" fmla="*/ 4 w 3312"/>
                <a:gd name="T1" fmla="*/ 2 h 3962"/>
                <a:gd name="T2" fmla="*/ 5 w 3312"/>
                <a:gd name="T3" fmla="*/ 3 h 3962"/>
                <a:gd name="T4" fmla="*/ 6 w 3312"/>
                <a:gd name="T5" fmla="*/ 2 h 3962"/>
                <a:gd name="T6" fmla="*/ 9 w 3312"/>
                <a:gd name="T7" fmla="*/ 0 h 3962"/>
                <a:gd name="T8" fmla="*/ 10 w 3312"/>
                <a:gd name="T9" fmla="*/ 0 h 3962"/>
                <a:gd name="T10" fmla="*/ 9 w 3312"/>
                <a:gd name="T11" fmla="*/ 1 h 3962"/>
                <a:gd name="T12" fmla="*/ 7 w 3312"/>
                <a:gd name="T13" fmla="*/ 3 h 3962"/>
                <a:gd name="T14" fmla="*/ 8 w 3312"/>
                <a:gd name="T15" fmla="*/ 7 h 3962"/>
                <a:gd name="T16" fmla="*/ 7 w 3312"/>
                <a:gd name="T17" fmla="*/ 8 h 3962"/>
                <a:gd name="T18" fmla="*/ 8 w 3312"/>
                <a:gd name="T19" fmla="*/ 11 h 3962"/>
                <a:gd name="T20" fmla="*/ 8 w 3312"/>
                <a:gd name="T21" fmla="*/ 12 h 3962"/>
                <a:gd name="T22" fmla="*/ 7 w 3312"/>
                <a:gd name="T23" fmla="*/ 11 h 3962"/>
                <a:gd name="T24" fmla="*/ 6 w 3312"/>
                <a:gd name="T25" fmla="*/ 8 h 3962"/>
                <a:gd name="T26" fmla="*/ 4 w 3312"/>
                <a:gd name="T27" fmla="*/ 8 h 3962"/>
                <a:gd name="T28" fmla="*/ 3 w 3312"/>
                <a:gd name="T29" fmla="*/ 11 h 3962"/>
                <a:gd name="T30" fmla="*/ 2 w 3312"/>
                <a:gd name="T31" fmla="*/ 12 h 3962"/>
                <a:gd name="T32" fmla="*/ 2 w 3312"/>
                <a:gd name="T33" fmla="*/ 11 h 3962"/>
                <a:gd name="T34" fmla="*/ 3 w 3312"/>
                <a:gd name="T35" fmla="*/ 8 h 3962"/>
                <a:gd name="T36" fmla="*/ 2 w 3312"/>
                <a:gd name="T37" fmla="*/ 7 h 3962"/>
                <a:gd name="T38" fmla="*/ 3 w 3312"/>
                <a:gd name="T39" fmla="*/ 3 h 3962"/>
                <a:gd name="T40" fmla="*/ 0 w 3312"/>
                <a:gd name="T41" fmla="*/ 2 h 3962"/>
                <a:gd name="T42" fmla="*/ 0 w 3312"/>
                <a:gd name="T43" fmla="*/ 1 h 3962"/>
                <a:gd name="T44" fmla="*/ 1 w 3312"/>
                <a:gd name="T45" fmla="*/ 1 h 3962"/>
                <a:gd name="T46" fmla="*/ 4 w 3312"/>
                <a:gd name="T47" fmla="*/ 2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rgbClr val="FEE3AC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188429" name="Rectangle 29"/>
          <p:cNvSpPr>
            <a:spLocks noChangeArrowheads="1"/>
          </p:cNvSpPr>
          <p:nvPr/>
        </p:nvSpPr>
        <p:spPr bwMode="auto">
          <a:xfrm>
            <a:off x="1416050" y="2405063"/>
            <a:ext cx="2274888" cy="2665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400" b="1"/>
              <a:t>Description of the </a:t>
            </a:r>
          </a:p>
          <a:p>
            <a:pPr marL="171450" indent="-171450">
              <a:lnSpc>
                <a:spcPct val="110000"/>
              </a:lnSpc>
            </a:pPr>
            <a:r>
              <a:rPr lang="en-US" altLang="zh-CN" sz="1400" b="1"/>
              <a:t>    company’s products</a:t>
            </a:r>
          </a:p>
          <a:p>
            <a:pPr marL="171450" indent="-171450">
              <a:lnSpc>
                <a:spcPct val="110000"/>
              </a:lnSpc>
            </a:pPr>
            <a:endParaRPr lang="en-US" altLang="zh-CN" sz="1400" b="1"/>
          </a:p>
          <a:p>
            <a:pPr marL="171450" indent="-171450">
              <a:buFontTx/>
              <a:buAutoNum type="arabicPeriod" startAt="2"/>
            </a:pPr>
            <a:r>
              <a:rPr lang="en-US" altLang="zh-CN" sz="1400" b="1"/>
              <a:t>Description of the </a:t>
            </a:r>
          </a:p>
          <a:p>
            <a:pPr marL="171450" indent="-171450"/>
            <a:r>
              <a:rPr lang="en-US" altLang="zh-CN" sz="1400" b="1"/>
              <a:t>    company’s business</a:t>
            </a:r>
          </a:p>
          <a:p>
            <a:pPr marL="171450" indent="-171450"/>
            <a:endParaRPr lang="en-US" altLang="zh-CN" sz="1400" b="1"/>
          </a:p>
          <a:p>
            <a:pPr marL="171450" indent="-171450">
              <a:buFontTx/>
              <a:buAutoNum type="arabicPeriod" startAt="3"/>
            </a:pPr>
            <a:r>
              <a:rPr lang="en-US" altLang="zh-CN" sz="1400" b="1"/>
              <a:t>Description of the </a:t>
            </a:r>
          </a:p>
          <a:p>
            <a:pPr marL="171450" indent="-171450"/>
            <a:r>
              <a:rPr lang="en-US" altLang="zh-CN" sz="1400" b="1"/>
              <a:t>    company’s technology</a:t>
            </a:r>
          </a:p>
          <a:p>
            <a:pPr marL="171450" indent="-171450"/>
            <a:endParaRPr lang="en-US" altLang="zh-CN" sz="1400" b="1"/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400" b="1"/>
              <a:t>Description of the </a:t>
            </a:r>
          </a:p>
          <a:p>
            <a:pPr marL="171450" indent="-171450">
              <a:lnSpc>
                <a:spcPct val="90000"/>
              </a:lnSpc>
            </a:pPr>
            <a:r>
              <a:rPr lang="en-US" altLang="zh-CN" sz="1400" b="1"/>
              <a:t>    company’s contents</a:t>
            </a:r>
          </a:p>
        </p:txBody>
      </p:sp>
      <p:sp>
        <p:nvSpPr>
          <p:cNvPr id="188430" name="Text Box 30"/>
          <p:cNvSpPr txBox="1">
            <a:spLocks noChangeArrowheads="1"/>
          </p:cNvSpPr>
          <p:nvPr/>
        </p:nvSpPr>
        <p:spPr bwMode="gray">
          <a:xfrm>
            <a:off x="6261100" y="4806950"/>
            <a:ext cx="12985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188431" name="AutoShape 31"/>
          <p:cNvSpPr>
            <a:spLocks noChangeArrowheads="1"/>
          </p:cNvSpPr>
          <p:nvPr/>
        </p:nvSpPr>
        <p:spPr bwMode="gray">
          <a:xfrm>
            <a:off x="1571625" y="1747838"/>
            <a:ext cx="1920875" cy="5016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rgbClr val="2C3554"/>
              </a:gs>
              <a:gs pos="100000">
                <a:srgbClr val="5F73B5"/>
              </a:gs>
            </a:gsLst>
            <a:lin ang="5400000" scaled="1"/>
          </a:gradFill>
          <a:ln w="19050" algn="ctr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1760" name="Rectangle 32"/>
          <p:cNvSpPr>
            <a:spLocks noChangeArrowheads="1"/>
          </p:cNvSpPr>
          <p:nvPr/>
        </p:nvSpPr>
        <p:spPr bwMode="ltGray">
          <a:xfrm>
            <a:off x="1590675" y="1768475"/>
            <a:ext cx="18923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333333"/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>
                <a:solidFill>
                  <a:srgbClr val="FFFFFF"/>
                </a:solidFill>
                <a:ea typeface="宋体" pitchFamily="2" charset="-122"/>
              </a:rPr>
              <a:t>Title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Oval 2"/>
          <p:cNvSpPr>
            <a:spLocks noChangeArrowheads="1"/>
          </p:cNvSpPr>
          <p:nvPr/>
        </p:nvSpPr>
        <p:spPr bwMode="auto">
          <a:xfrm>
            <a:off x="2286000" y="4618038"/>
            <a:ext cx="5562600" cy="1325562"/>
          </a:xfrm>
          <a:prstGeom prst="ellipse">
            <a:avLst/>
          </a:prstGeom>
          <a:solidFill>
            <a:srgbClr val="211E54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43" name="Oval 3"/>
          <p:cNvSpPr>
            <a:spLocks noChangeArrowheads="1"/>
          </p:cNvSpPr>
          <p:nvPr/>
        </p:nvSpPr>
        <p:spPr bwMode="auto">
          <a:xfrm rot="-1020000">
            <a:off x="1560513" y="2506663"/>
            <a:ext cx="5762625" cy="3016250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CAD9E2"/>
              </a:gs>
              <a:gs pos="100000">
                <a:srgbClr val="29698D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44" name="Oval 4"/>
          <p:cNvSpPr>
            <a:spLocks noChangeArrowheads="1"/>
          </p:cNvSpPr>
          <p:nvPr/>
        </p:nvSpPr>
        <p:spPr bwMode="auto">
          <a:xfrm rot="-1020000">
            <a:off x="1617663" y="2343150"/>
            <a:ext cx="5562600" cy="2922588"/>
          </a:xfrm>
          <a:prstGeom prst="ellipse">
            <a:avLst/>
          </a:prstGeom>
          <a:gradFill rotWithShape="0">
            <a:gsLst>
              <a:gs pos="0">
                <a:srgbClr val="33CCCC"/>
              </a:gs>
              <a:gs pos="100000">
                <a:srgbClr val="208181"/>
              </a:gs>
            </a:gsLst>
            <a:lin ang="135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45" name="AutoShape 5"/>
          <p:cNvSpPr>
            <a:spLocks noChangeArrowheads="1"/>
          </p:cNvSpPr>
          <p:nvPr/>
        </p:nvSpPr>
        <p:spPr bwMode="auto">
          <a:xfrm rot="-1020000">
            <a:off x="1530350" y="2312988"/>
            <a:ext cx="5702300" cy="296227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799 w 21600"/>
              <a:gd name="T19" fmla="*/ 3701 h 21600"/>
              <a:gd name="T20" fmla="*/ 21599 w 21600"/>
              <a:gd name="T21" fmla="*/ 14916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stroke="0">
                <a:moveTo>
                  <a:pt x="18878" y="3631"/>
                </a:moveTo>
                <a:cubicBezTo>
                  <a:pt x="20631" y="5607"/>
                  <a:pt x="21600" y="8158"/>
                  <a:pt x="21600" y="10800"/>
                </a:cubicBezTo>
                <a:cubicBezTo>
                  <a:pt x="21600" y="12239"/>
                  <a:pt x="21312" y="13664"/>
                  <a:pt x="20753" y="14991"/>
                </a:cubicBezTo>
                <a:lnTo>
                  <a:pt x="10800" y="10800"/>
                </a:lnTo>
                <a:close/>
              </a:path>
              <a:path w="21600" h="21600" fill="none">
                <a:moveTo>
                  <a:pt x="18878" y="3631"/>
                </a:moveTo>
                <a:cubicBezTo>
                  <a:pt x="20631" y="5607"/>
                  <a:pt x="21600" y="8158"/>
                  <a:pt x="21600" y="10800"/>
                </a:cubicBezTo>
                <a:cubicBezTo>
                  <a:pt x="21600" y="12239"/>
                  <a:pt x="21312" y="13664"/>
                  <a:pt x="20753" y="14991"/>
                </a:cubicBezTo>
              </a:path>
            </a:pathLst>
          </a:custGeom>
          <a:solidFill>
            <a:srgbClr val="0099CC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46" name="AutoShape 6"/>
          <p:cNvSpPr>
            <a:spLocks noChangeArrowheads="1"/>
          </p:cNvSpPr>
          <p:nvPr/>
        </p:nvSpPr>
        <p:spPr bwMode="auto">
          <a:xfrm rot="20580000" flipH="1">
            <a:off x="1508125" y="2344738"/>
            <a:ext cx="5753100" cy="290195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799 w 21600"/>
              <a:gd name="T19" fmla="*/ 7385 h 21600"/>
              <a:gd name="T20" fmla="*/ 21599 w 21600"/>
              <a:gd name="T21" fmla="*/ 19515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stroke="0">
                <a:moveTo>
                  <a:pt x="21026" y="7325"/>
                </a:moveTo>
                <a:cubicBezTo>
                  <a:pt x="21406" y="8444"/>
                  <a:pt x="21600" y="9618"/>
                  <a:pt x="21600" y="10800"/>
                </a:cubicBezTo>
                <a:cubicBezTo>
                  <a:pt x="21600" y="14262"/>
                  <a:pt x="19940" y="17514"/>
                  <a:pt x="17136" y="19545"/>
                </a:cubicBezTo>
                <a:lnTo>
                  <a:pt x="10800" y="10800"/>
                </a:lnTo>
                <a:close/>
              </a:path>
              <a:path w="21600" h="21600" fill="none">
                <a:moveTo>
                  <a:pt x="21026" y="7325"/>
                </a:moveTo>
                <a:cubicBezTo>
                  <a:pt x="21406" y="8444"/>
                  <a:pt x="21600" y="9618"/>
                  <a:pt x="21600" y="10800"/>
                </a:cubicBezTo>
                <a:cubicBezTo>
                  <a:pt x="21600" y="14262"/>
                  <a:pt x="19940" y="17514"/>
                  <a:pt x="17136" y="19545"/>
                </a:cubicBezTo>
              </a:path>
            </a:pathLst>
          </a:custGeom>
          <a:gradFill rotWithShape="0">
            <a:gsLst>
              <a:gs pos="0">
                <a:srgbClr val="47ABE3"/>
              </a:gs>
              <a:gs pos="100000">
                <a:srgbClr val="AAD7F1"/>
              </a:gs>
            </a:gsLst>
            <a:lin ang="135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47" name="AutoShape 7"/>
          <p:cNvSpPr>
            <a:spLocks noChangeArrowheads="1"/>
          </p:cNvSpPr>
          <p:nvPr/>
        </p:nvSpPr>
        <p:spPr bwMode="auto">
          <a:xfrm rot="-1020000">
            <a:off x="1514475" y="2349500"/>
            <a:ext cx="5681663" cy="283527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8482 w 21600"/>
              <a:gd name="T19" fmla="*/ 0 h 21600"/>
              <a:gd name="T20" fmla="*/ 19177 w 21600"/>
              <a:gd name="T21" fmla="*/ 1079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stroke="0">
                <a:moveTo>
                  <a:pt x="8380" y="274"/>
                </a:moveTo>
                <a:cubicBezTo>
                  <a:pt x="9173" y="92"/>
                  <a:pt x="9985" y="-1"/>
                  <a:pt x="10800" y="0"/>
                </a:cubicBezTo>
                <a:cubicBezTo>
                  <a:pt x="13995" y="0"/>
                  <a:pt x="17026" y="1414"/>
                  <a:pt x="19078" y="3864"/>
                </a:cubicBezTo>
                <a:lnTo>
                  <a:pt x="10800" y="10800"/>
                </a:lnTo>
                <a:close/>
              </a:path>
              <a:path w="21600" h="21600" fill="none">
                <a:moveTo>
                  <a:pt x="8380" y="274"/>
                </a:moveTo>
                <a:cubicBezTo>
                  <a:pt x="9173" y="92"/>
                  <a:pt x="9985" y="-1"/>
                  <a:pt x="10800" y="0"/>
                </a:cubicBezTo>
                <a:cubicBezTo>
                  <a:pt x="13995" y="0"/>
                  <a:pt x="17026" y="1414"/>
                  <a:pt x="19078" y="3864"/>
                </a:cubicBezTo>
              </a:path>
            </a:pathLst>
          </a:custGeom>
          <a:gradFill rotWithShape="0">
            <a:gsLst>
              <a:gs pos="0">
                <a:srgbClr val="AAA0F8"/>
              </a:gs>
              <a:gs pos="100000">
                <a:srgbClr val="4E4972"/>
              </a:gs>
            </a:gsLst>
            <a:lin ang="135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48" name="AutoShape 8"/>
          <p:cNvSpPr>
            <a:spLocks noChangeArrowheads="1"/>
          </p:cNvSpPr>
          <p:nvPr/>
        </p:nvSpPr>
        <p:spPr bwMode="auto">
          <a:xfrm rot="20580000" flipH="1">
            <a:off x="1524000" y="2344738"/>
            <a:ext cx="5702300" cy="2827337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799 w 21600"/>
              <a:gd name="T19" fmla="*/ 248 h 21600"/>
              <a:gd name="T20" fmla="*/ 21262 w 21600"/>
              <a:gd name="T21" fmla="*/ 1079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stroke="0">
                <a:moveTo>
                  <a:pt x="13010" y="228"/>
                </a:moveTo>
                <a:cubicBezTo>
                  <a:pt x="17047" y="1072"/>
                  <a:pt x="20250" y="4141"/>
                  <a:pt x="21266" y="8138"/>
                </a:cubicBezTo>
                <a:lnTo>
                  <a:pt x="10800" y="10800"/>
                </a:lnTo>
                <a:close/>
              </a:path>
              <a:path w="21600" h="21600" fill="none">
                <a:moveTo>
                  <a:pt x="13010" y="228"/>
                </a:moveTo>
                <a:cubicBezTo>
                  <a:pt x="17047" y="1072"/>
                  <a:pt x="20250" y="4141"/>
                  <a:pt x="21266" y="8138"/>
                </a:cubicBezTo>
              </a:path>
            </a:pathLst>
          </a:custGeom>
          <a:gradFill rotWithShape="0">
            <a:gsLst>
              <a:gs pos="0">
                <a:srgbClr val="204E68"/>
              </a:gs>
              <a:gs pos="100000">
                <a:srgbClr val="47ABE3"/>
              </a:gs>
            </a:gsLst>
            <a:lin ang="135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49" name="Oval 9"/>
          <p:cNvSpPr>
            <a:spLocks noChangeArrowheads="1"/>
          </p:cNvSpPr>
          <p:nvPr/>
        </p:nvSpPr>
        <p:spPr bwMode="auto">
          <a:xfrm rot="-1020000">
            <a:off x="3078163" y="3059113"/>
            <a:ext cx="2695575" cy="1339850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C0C0C0"/>
              </a:gs>
              <a:gs pos="100000">
                <a:srgbClr val="000000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50" name="Text Box 10"/>
          <p:cNvSpPr txBox="1">
            <a:spLocks noChangeArrowheads="1"/>
          </p:cNvSpPr>
          <p:nvPr/>
        </p:nvSpPr>
        <p:spPr bwMode="auto">
          <a:xfrm>
            <a:off x="2401888" y="3279775"/>
            <a:ext cx="752475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itchFamily="34" charset="0"/>
              </a:rPr>
              <a:t>Text1</a:t>
            </a:r>
          </a:p>
        </p:txBody>
      </p:sp>
      <p:sp>
        <p:nvSpPr>
          <p:cNvPr id="189451" name="Text Box 11"/>
          <p:cNvSpPr txBox="1">
            <a:spLocks noChangeArrowheads="1"/>
          </p:cNvSpPr>
          <p:nvPr/>
        </p:nvSpPr>
        <p:spPr bwMode="auto">
          <a:xfrm>
            <a:off x="4306888" y="2365375"/>
            <a:ext cx="752475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itchFamily="34" charset="0"/>
              </a:rPr>
              <a:t>Text2</a:t>
            </a:r>
          </a:p>
        </p:txBody>
      </p:sp>
      <p:sp>
        <p:nvSpPr>
          <p:cNvPr id="189452" name="Text Box 12"/>
          <p:cNvSpPr txBox="1">
            <a:spLocks noChangeArrowheads="1"/>
          </p:cNvSpPr>
          <p:nvPr/>
        </p:nvSpPr>
        <p:spPr bwMode="auto">
          <a:xfrm>
            <a:off x="5983288" y="2822575"/>
            <a:ext cx="752475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itchFamily="34" charset="0"/>
              </a:rPr>
              <a:t>Text3</a:t>
            </a:r>
          </a:p>
        </p:txBody>
      </p:sp>
      <p:sp>
        <p:nvSpPr>
          <p:cNvPr id="189453" name="Freeform 13"/>
          <p:cNvSpPr>
            <a:spLocks noChangeArrowheads="1"/>
          </p:cNvSpPr>
          <p:nvPr/>
        </p:nvSpPr>
        <p:spPr bwMode="auto">
          <a:xfrm>
            <a:off x="6400800" y="3355975"/>
            <a:ext cx="1295400" cy="1711325"/>
          </a:xfrm>
          <a:custGeom>
            <a:avLst/>
            <a:gdLst>
              <a:gd name="T0" fmla="*/ 0 w 816"/>
              <a:gd name="T1" fmla="*/ 2119450446 h 1078"/>
              <a:gd name="T2" fmla="*/ 1975802703 w 816"/>
              <a:gd name="T3" fmla="*/ 0 h 1078"/>
              <a:gd name="T4" fmla="*/ 2056447678 w 816"/>
              <a:gd name="T5" fmla="*/ 705643629 h 1078"/>
              <a:gd name="T6" fmla="*/ 1370964987 w 816"/>
              <a:gd name="T7" fmla="*/ 1693545027 h 1078"/>
              <a:gd name="T8" fmla="*/ 63004706 w 816"/>
              <a:gd name="T9" fmla="*/ 2147483647 h 1078"/>
              <a:gd name="T10" fmla="*/ 0 w 816"/>
              <a:gd name="T11" fmla="*/ 2119450446 h 107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16"/>
              <a:gd name="T19" fmla="*/ 0 h 1078"/>
              <a:gd name="T20" fmla="*/ 816 w 816"/>
              <a:gd name="T21" fmla="*/ 1078 h 107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16" h="1078">
                <a:moveTo>
                  <a:pt x="0" y="841"/>
                </a:moveTo>
                <a:lnTo>
                  <a:pt x="784" y="0"/>
                </a:lnTo>
                <a:lnTo>
                  <a:pt x="816" y="280"/>
                </a:lnTo>
                <a:cubicBezTo>
                  <a:pt x="776" y="392"/>
                  <a:pt x="676" y="539"/>
                  <a:pt x="544" y="672"/>
                </a:cubicBezTo>
                <a:cubicBezTo>
                  <a:pt x="412" y="805"/>
                  <a:pt x="116" y="1050"/>
                  <a:pt x="25" y="1078"/>
                </a:cubicBezTo>
                <a:cubicBezTo>
                  <a:pt x="7" y="1006"/>
                  <a:pt x="0" y="841"/>
                  <a:pt x="0" y="841"/>
                </a:cubicBezTo>
                <a:close/>
              </a:path>
            </a:pathLst>
          </a:custGeom>
          <a:gradFill rotWithShape="0">
            <a:gsLst>
              <a:gs pos="0">
                <a:srgbClr val="6600CC"/>
              </a:gs>
              <a:gs pos="100000">
                <a:srgbClr val="B88AE6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54" name="AutoShape 14"/>
          <p:cNvSpPr>
            <a:spLocks noChangeArrowheads="1"/>
          </p:cNvSpPr>
          <p:nvPr/>
        </p:nvSpPr>
        <p:spPr bwMode="auto">
          <a:xfrm rot="-1080000">
            <a:off x="1536700" y="2346325"/>
            <a:ext cx="6254750" cy="300355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799 w 21600"/>
              <a:gd name="T19" fmla="*/ 10799 h 21600"/>
              <a:gd name="T20" fmla="*/ 21106 w 21600"/>
              <a:gd name="T21" fmla="*/ 20478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stroke="0">
                <a:moveTo>
                  <a:pt x="21100" y="14046"/>
                </a:moveTo>
                <a:cubicBezTo>
                  <a:pt x="20196" y="16913"/>
                  <a:pt x="18138" y="19274"/>
                  <a:pt x="15421" y="20561"/>
                </a:cubicBezTo>
                <a:lnTo>
                  <a:pt x="10800" y="10800"/>
                </a:lnTo>
                <a:close/>
              </a:path>
              <a:path w="21600" h="21600" fill="none">
                <a:moveTo>
                  <a:pt x="21100" y="14046"/>
                </a:moveTo>
                <a:cubicBezTo>
                  <a:pt x="20196" y="16913"/>
                  <a:pt x="18138" y="19274"/>
                  <a:pt x="15421" y="20561"/>
                </a:cubicBezTo>
              </a:path>
            </a:pathLst>
          </a:custGeom>
          <a:solidFill>
            <a:srgbClr val="CC99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55" name="Freeform 15"/>
          <p:cNvSpPr>
            <a:spLocks noChangeArrowheads="1"/>
          </p:cNvSpPr>
          <p:nvPr/>
        </p:nvSpPr>
        <p:spPr bwMode="auto">
          <a:xfrm>
            <a:off x="4700588" y="3836988"/>
            <a:ext cx="1758950" cy="1236662"/>
          </a:xfrm>
          <a:custGeom>
            <a:avLst/>
            <a:gdLst>
              <a:gd name="T0" fmla="*/ 2147483647 w 1108"/>
              <a:gd name="T1" fmla="*/ 1376004722 h 779"/>
              <a:gd name="T2" fmla="*/ 2147483647 w 1108"/>
              <a:gd name="T3" fmla="*/ 1963200310 h 779"/>
              <a:gd name="T4" fmla="*/ 168851238 w 1108"/>
              <a:gd name="T5" fmla="*/ 423386145 h 779"/>
              <a:gd name="T6" fmla="*/ 0 w 1108"/>
              <a:gd name="T7" fmla="*/ 0 h 779"/>
              <a:gd name="T8" fmla="*/ 2147483647 w 1108"/>
              <a:gd name="T9" fmla="*/ 1376004722 h 7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8"/>
              <a:gd name="T16" fmla="*/ 0 h 779"/>
              <a:gd name="T17" fmla="*/ 1108 w 1108"/>
              <a:gd name="T18" fmla="*/ 779 h 7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8" h="779">
                <a:moveTo>
                  <a:pt x="1071" y="546"/>
                </a:moveTo>
                <a:lnTo>
                  <a:pt x="1108" y="779"/>
                </a:lnTo>
                <a:lnTo>
                  <a:pt x="67" y="168"/>
                </a:lnTo>
                <a:lnTo>
                  <a:pt x="0" y="0"/>
                </a:lnTo>
                <a:lnTo>
                  <a:pt x="1071" y="546"/>
                </a:lnTo>
                <a:close/>
              </a:path>
            </a:pathLst>
          </a:custGeom>
          <a:gradFill rotWithShape="0">
            <a:gsLst>
              <a:gs pos="0">
                <a:srgbClr val="5007A1"/>
              </a:gs>
              <a:gs pos="100000">
                <a:srgbClr val="AE8DD3"/>
              </a:gs>
            </a:gsLst>
            <a:lin ang="135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56" name="Text Box 16"/>
          <p:cNvSpPr txBox="1">
            <a:spLocks noChangeArrowheads="1"/>
          </p:cNvSpPr>
          <p:nvPr/>
        </p:nvSpPr>
        <p:spPr bwMode="auto">
          <a:xfrm>
            <a:off x="5983288" y="3813175"/>
            <a:ext cx="752475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itchFamily="34" charset="0"/>
              </a:rPr>
              <a:t>Text4</a:t>
            </a:r>
          </a:p>
        </p:txBody>
      </p:sp>
      <p:sp>
        <p:nvSpPr>
          <p:cNvPr id="189457" name="Text Box 17"/>
          <p:cNvSpPr txBox="1">
            <a:spLocks noChangeArrowheads="1"/>
          </p:cNvSpPr>
          <p:nvPr/>
        </p:nvSpPr>
        <p:spPr bwMode="auto">
          <a:xfrm>
            <a:off x="4230688" y="4575175"/>
            <a:ext cx="752475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itchFamily="34" charset="0"/>
              </a:rPr>
              <a:t>Text5</a:t>
            </a:r>
          </a:p>
        </p:txBody>
      </p:sp>
      <p:sp>
        <p:nvSpPr>
          <p:cNvPr id="189458" name="Text Box 18"/>
          <p:cNvSpPr txBox="1">
            <a:spLocks noChangeArrowheads="1"/>
          </p:cNvSpPr>
          <p:nvPr/>
        </p:nvSpPr>
        <p:spPr bwMode="auto">
          <a:xfrm>
            <a:off x="2325688" y="4422775"/>
            <a:ext cx="752475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itchFamily="34" charset="0"/>
              </a:rPr>
              <a:t>Text6</a:t>
            </a:r>
          </a:p>
        </p:txBody>
      </p:sp>
      <p:sp>
        <p:nvSpPr>
          <p:cNvPr id="189459" name="Oval 19"/>
          <p:cNvSpPr>
            <a:spLocks noChangeArrowheads="1"/>
          </p:cNvSpPr>
          <p:nvPr/>
        </p:nvSpPr>
        <p:spPr bwMode="auto">
          <a:xfrm rot="-1020000">
            <a:off x="3179763" y="3311525"/>
            <a:ext cx="2586037" cy="1090613"/>
          </a:xfrm>
          <a:prstGeom prst="ellipse">
            <a:avLst/>
          </a:prstGeom>
          <a:gradFill rotWithShape="0">
            <a:gsLst>
              <a:gs pos="0">
                <a:srgbClr val="1D449C"/>
              </a:gs>
              <a:gs pos="100000">
                <a:srgbClr val="0D1F47"/>
              </a:gs>
            </a:gsLst>
            <a:lin ang="135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60" name="Freeform 20"/>
          <p:cNvSpPr>
            <a:spLocks noChangeArrowheads="1"/>
          </p:cNvSpPr>
          <p:nvPr/>
        </p:nvSpPr>
        <p:spPr bwMode="auto">
          <a:xfrm>
            <a:off x="4876800" y="4232275"/>
            <a:ext cx="1282700" cy="1028700"/>
          </a:xfrm>
          <a:custGeom>
            <a:avLst/>
            <a:gdLst>
              <a:gd name="T0" fmla="*/ 0 w 808"/>
              <a:gd name="T1" fmla="*/ 60483752 h 648"/>
              <a:gd name="T2" fmla="*/ 887095129 w 808"/>
              <a:gd name="T3" fmla="*/ 1129029972 h 648"/>
              <a:gd name="T4" fmla="*/ 907256373 w 808"/>
              <a:gd name="T5" fmla="*/ 1633061032 h 648"/>
              <a:gd name="T6" fmla="*/ 2036286428 w 808"/>
              <a:gd name="T7" fmla="*/ 1068546244 h 648"/>
              <a:gd name="T8" fmla="*/ 262096270 w 808"/>
              <a:gd name="T9" fmla="*/ 0 h 648"/>
              <a:gd name="T10" fmla="*/ 0 w 808"/>
              <a:gd name="T11" fmla="*/ 60483752 h 64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08"/>
              <a:gd name="T19" fmla="*/ 0 h 648"/>
              <a:gd name="T20" fmla="*/ 808 w 808"/>
              <a:gd name="T21" fmla="*/ 648 h 64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08" h="648">
                <a:moveTo>
                  <a:pt x="0" y="24"/>
                </a:moveTo>
                <a:lnTo>
                  <a:pt x="352" y="448"/>
                </a:lnTo>
                <a:lnTo>
                  <a:pt x="360" y="648"/>
                </a:lnTo>
                <a:lnTo>
                  <a:pt x="808" y="424"/>
                </a:lnTo>
                <a:lnTo>
                  <a:pt x="104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3399">
              <a:alpha val="49019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46482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190467" name="AutoShape 3"/>
          <p:cNvSpPr>
            <a:spLocks noChangeArrowheads="1"/>
          </p:cNvSpPr>
          <p:nvPr/>
        </p:nvSpPr>
        <p:spPr bwMode="gray">
          <a:xfrm>
            <a:off x="534988" y="2995613"/>
            <a:ext cx="2770187" cy="336550"/>
          </a:xfrm>
          <a:prstGeom prst="roundRect">
            <a:avLst>
              <a:gd name="adj" fmla="val 50000"/>
            </a:avLst>
          </a:prstGeom>
          <a:solidFill>
            <a:srgbClr val="5F73B5"/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90468" name="Group 4"/>
          <p:cNvGrpSpPr>
            <a:grpSpLocks/>
          </p:cNvGrpSpPr>
          <p:nvPr/>
        </p:nvGrpSpPr>
        <p:grpSpPr bwMode="auto">
          <a:xfrm>
            <a:off x="3432175" y="2466975"/>
            <a:ext cx="2095500" cy="2681288"/>
            <a:chOff x="1922" y="1614"/>
            <a:chExt cx="1320" cy="1689"/>
          </a:xfrm>
        </p:grpSpPr>
        <p:sp>
          <p:nvSpPr>
            <p:cNvPr id="190487" name="Freeform 5"/>
            <p:cNvSpPr>
              <a:spLocks/>
            </p:cNvSpPr>
            <p:nvPr/>
          </p:nvSpPr>
          <p:spPr bwMode="gray">
            <a:xfrm>
              <a:off x="1922" y="1875"/>
              <a:ext cx="654" cy="1428"/>
            </a:xfrm>
            <a:custGeom>
              <a:avLst/>
              <a:gdLst>
                <a:gd name="T0" fmla="*/ 1 w 654"/>
                <a:gd name="T1" fmla="*/ 0 h 1428"/>
                <a:gd name="T2" fmla="*/ 117 w 654"/>
                <a:gd name="T3" fmla="*/ 110 h 1428"/>
                <a:gd name="T4" fmla="*/ 117 w 654"/>
                <a:gd name="T5" fmla="*/ 1026 h 1428"/>
                <a:gd name="T6" fmla="*/ 649 w 654"/>
                <a:gd name="T7" fmla="*/ 1241 h 1428"/>
                <a:gd name="T8" fmla="*/ 654 w 654"/>
                <a:gd name="T9" fmla="*/ 1428 h 1428"/>
                <a:gd name="T10" fmla="*/ 0 w 654"/>
                <a:gd name="T11" fmla="*/ 1128 h 1428"/>
                <a:gd name="T12" fmla="*/ 1 w 654"/>
                <a:gd name="T13" fmla="*/ 0 h 14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4"/>
                <a:gd name="T22" fmla="*/ 0 h 1428"/>
                <a:gd name="T23" fmla="*/ 654 w 654"/>
                <a:gd name="T24" fmla="*/ 1428 h 14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4" h="1428">
                  <a:moveTo>
                    <a:pt x="1" y="0"/>
                  </a:moveTo>
                  <a:lnTo>
                    <a:pt x="117" y="110"/>
                  </a:lnTo>
                  <a:lnTo>
                    <a:pt x="117" y="1026"/>
                  </a:lnTo>
                  <a:lnTo>
                    <a:pt x="649" y="1241"/>
                  </a:lnTo>
                  <a:lnTo>
                    <a:pt x="654" y="1428"/>
                  </a:lnTo>
                  <a:lnTo>
                    <a:pt x="0" y="112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BC63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0488" name="Freeform 6"/>
            <p:cNvSpPr>
              <a:spLocks/>
            </p:cNvSpPr>
            <p:nvPr/>
          </p:nvSpPr>
          <p:spPr bwMode="gray">
            <a:xfrm>
              <a:off x="2571" y="1880"/>
              <a:ext cx="671" cy="1422"/>
            </a:xfrm>
            <a:custGeom>
              <a:avLst/>
              <a:gdLst>
                <a:gd name="T0" fmla="*/ 654 w 671"/>
                <a:gd name="T1" fmla="*/ 0 h 1422"/>
                <a:gd name="T2" fmla="*/ 516 w 671"/>
                <a:gd name="T3" fmla="*/ 111 h 1422"/>
                <a:gd name="T4" fmla="*/ 519 w 671"/>
                <a:gd name="T5" fmla="*/ 1008 h 1422"/>
                <a:gd name="T6" fmla="*/ 0 w 671"/>
                <a:gd name="T7" fmla="*/ 1237 h 1422"/>
                <a:gd name="T8" fmla="*/ 2 w 671"/>
                <a:gd name="T9" fmla="*/ 1422 h 1422"/>
                <a:gd name="T10" fmla="*/ 671 w 671"/>
                <a:gd name="T11" fmla="*/ 1114 h 1422"/>
                <a:gd name="T12" fmla="*/ 654 w 671"/>
                <a:gd name="T13" fmla="*/ 0 h 14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71"/>
                <a:gd name="T22" fmla="*/ 0 h 1422"/>
                <a:gd name="T23" fmla="*/ 671 w 671"/>
                <a:gd name="T24" fmla="*/ 1422 h 14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71" h="1422">
                  <a:moveTo>
                    <a:pt x="654" y="0"/>
                  </a:moveTo>
                  <a:lnTo>
                    <a:pt x="516" y="111"/>
                  </a:lnTo>
                  <a:lnTo>
                    <a:pt x="519" y="1008"/>
                  </a:lnTo>
                  <a:lnTo>
                    <a:pt x="0" y="1237"/>
                  </a:lnTo>
                  <a:lnTo>
                    <a:pt x="2" y="1422"/>
                  </a:lnTo>
                  <a:lnTo>
                    <a:pt x="671" y="1114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FBE2A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0489" name="Freeform 7"/>
            <p:cNvSpPr>
              <a:spLocks/>
            </p:cNvSpPr>
            <p:nvPr/>
          </p:nvSpPr>
          <p:spPr bwMode="gray">
            <a:xfrm>
              <a:off x="1923" y="1614"/>
              <a:ext cx="1304" cy="377"/>
            </a:xfrm>
            <a:custGeom>
              <a:avLst/>
              <a:gdLst>
                <a:gd name="T0" fmla="*/ 0 w 1304"/>
                <a:gd name="T1" fmla="*/ 261 h 377"/>
                <a:gd name="T2" fmla="*/ 117 w 1304"/>
                <a:gd name="T3" fmla="*/ 374 h 377"/>
                <a:gd name="T4" fmla="*/ 638 w 1304"/>
                <a:gd name="T5" fmla="*/ 155 h 377"/>
                <a:gd name="T6" fmla="*/ 1164 w 1304"/>
                <a:gd name="T7" fmla="*/ 377 h 377"/>
                <a:gd name="T8" fmla="*/ 1304 w 1304"/>
                <a:gd name="T9" fmla="*/ 266 h 377"/>
                <a:gd name="T10" fmla="*/ 633 w 1304"/>
                <a:gd name="T11" fmla="*/ 0 h 377"/>
                <a:gd name="T12" fmla="*/ 0 w 1304"/>
                <a:gd name="T13" fmla="*/ 261 h 3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4"/>
                <a:gd name="T22" fmla="*/ 0 h 377"/>
                <a:gd name="T23" fmla="*/ 1304 w 1304"/>
                <a:gd name="T24" fmla="*/ 377 h 3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4" h="377">
                  <a:moveTo>
                    <a:pt x="0" y="261"/>
                  </a:moveTo>
                  <a:lnTo>
                    <a:pt x="117" y="374"/>
                  </a:lnTo>
                  <a:lnTo>
                    <a:pt x="638" y="155"/>
                  </a:lnTo>
                  <a:lnTo>
                    <a:pt x="1164" y="377"/>
                  </a:lnTo>
                  <a:lnTo>
                    <a:pt x="1304" y="266"/>
                  </a:lnTo>
                  <a:lnTo>
                    <a:pt x="633" y="0"/>
                  </a:lnTo>
                  <a:lnTo>
                    <a:pt x="0" y="261"/>
                  </a:lnTo>
                  <a:close/>
                </a:path>
              </a:pathLst>
            </a:custGeom>
            <a:solidFill>
              <a:srgbClr val="FEFBD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0490" name="Freeform 8"/>
            <p:cNvSpPr>
              <a:spLocks/>
            </p:cNvSpPr>
            <p:nvPr/>
          </p:nvSpPr>
          <p:spPr bwMode="gray">
            <a:xfrm>
              <a:off x="2037" y="1768"/>
              <a:ext cx="529" cy="1133"/>
            </a:xfrm>
            <a:custGeom>
              <a:avLst/>
              <a:gdLst>
                <a:gd name="T0" fmla="*/ 2 w 529"/>
                <a:gd name="T1" fmla="*/ 218 h 1133"/>
                <a:gd name="T2" fmla="*/ 0 w 529"/>
                <a:gd name="T3" fmla="*/ 1133 h 1133"/>
                <a:gd name="T4" fmla="*/ 529 w 529"/>
                <a:gd name="T5" fmla="*/ 878 h 1133"/>
                <a:gd name="T6" fmla="*/ 524 w 529"/>
                <a:gd name="T7" fmla="*/ 0 h 1133"/>
                <a:gd name="T8" fmla="*/ 2 w 529"/>
                <a:gd name="T9" fmla="*/ 218 h 1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9"/>
                <a:gd name="T16" fmla="*/ 0 h 1133"/>
                <a:gd name="T17" fmla="*/ 529 w 529"/>
                <a:gd name="T18" fmla="*/ 1133 h 11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9" h="1133">
                  <a:moveTo>
                    <a:pt x="2" y="218"/>
                  </a:moveTo>
                  <a:lnTo>
                    <a:pt x="0" y="1133"/>
                  </a:lnTo>
                  <a:lnTo>
                    <a:pt x="529" y="878"/>
                  </a:lnTo>
                  <a:lnTo>
                    <a:pt x="524" y="0"/>
                  </a:lnTo>
                  <a:lnTo>
                    <a:pt x="2" y="218"/>
                  </a:lnTo>
                  <a:close/>
                </a:path>
              </a:pathLst>
            </a:custGeom>
            <a:solidFill>
              <a:srgbClr val="FDEBB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0491" name="Freeform 9"/>
            <p:cNvSpPr>
              <a:spLocks/>
            </p:cNvSpPr>
            <p:nvPr/>
          </p:nvSpPr>
          <p:spPr bwMode="gray">
            <a:xfrm>
              <a:off x="2562" y="1769"/>
              <a:ext cx="528" cy="1123"/>
            </a:xfrm>
            <a:custGeom>
              <a:avLst/>
              <a:gdLst>
                <a:gd name="T0" fmla="*/ 527 w 528"/>
                <a:gd name="T1" fmla="*/ 222 h 1123"/>
                <a:gd name="T2" fmla="*/ 528 w 528"/>
                <a:gd name="T3" fmla="*/ 1123 h 1123"/>
                <a:gd name="T4" fmla="*/ 0 w 528"/>
                <a:gd name="T5" fmla="*/ 879 h 1123"/>
                <a:gd name="T6" fmla="*/ 0 w 528"/>
                <a:gd name="T7" fmla="*/ 0 h 1123"/>
                <a:gd name="T8" fmla="*/ 527 w 528"/>
                <a:gd name="T9" fmla="*/ 222 h 1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8"/>
                <a:gd name="T16" fmla="*/ 0 h 1123"/>
                <a:gd name="T17" fmla="*/ 528 w 528"/>
                <a:gd name="T18" fmla="*/ 1123 h 1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8" h="1123">
                  <a:moveTo>
                    <a:pt x="527" y="222"/>
                  </a:moveTo>
                  <a:lnTo>
                    <a:pt x="528" y="1123"/>
                  </a:lnTo>
                  <a:lnTo>
                    <a:pt x="0" y="879"/>
                  </a:lnTo>
                  <a:lnTo>
                    <a:pt x="0" y="0"/>
                  </a:lnTo>
                  <a:lnTo>
                    <a:pt x="527" y="222"/>
                  </a:lnTo>
                  <a:close/>
                </a:path>
              </a:pathLst>
            </a:custGeom>
            <a:solidFill>
              <a:srgbClr val="FBC63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0492" name="Freeform 10"/>
            <p:cNvSpPr>
              <a:spLocks/>
            </p:cNvSpPr>
            <p:nvPr/>
          </p:nvSpPr>
          <p:spPr bwMode="gray">
            <a:xfrm>
              <a:off x="2034" y="2648"/>
              <a:ext cx="1061" cy="469"/>
            </a:xfrm>
            <a:custGeom>
              <a:avLst/>
              <a:gdLst>
                <a:gd name="T0" fmla="*/ 527 w 1061"/>
                <a:gd name="T1" fmla="*/ 0 h 469"/>
                <a:gd name="T2" fmla="*/ 0 w 1061"/>
                <a:gd name="T3" fmla="*/ 252 h 469"/>
                <a:gd name="T4" fmla="*/ 537 w 1061"/>
                <a:gd name="T5" fmla="*/ 469 h 469"/>
                <a:gd name="T6" fmla="*/ 1061 w 1061"/>
                <a:gd name="T7" fmla="*/ 241 h 469"/>
                <a:gd name="T8" fmla="*/ 527 w 1061"/>
                <a:gd name="T9" fmla="*/ 0 h 4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1"/>
                <a:gd name="T16" fmla="*/ 0 h 469"/>
                <a:gd name="T17" fmla="*/ 1061 w 1061"/>
                <a:gd name="T18" fmla="*/ 469 h 4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1" h="469">
                  <a:moveTo>
                    <a:pt x="527" y="0"/>
                  </a:moveTo>
                  <a:lnTo>
                    <a:pt x="0" y="252"/>
                  </a:lnTo>
                  <a:lnTo>
                    <a:pt x="537" y="469"/>
                  </a:lnTo>
                  <a:lnTo>
                    <a:pt x="1061" y="24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rgbClr val="FEEBB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0469" name="Line 11"/>
          <p:cNvSpPr>
            <a:spLocks noChangeShapeType="1"/>
          </p:cNvSpPr>
          <p:nvPr/>
        </p:nvSpPr>
        <p:spPr bwMode="auto">
          <a:xfrm flipV="1">
            <a:off x="2027238" y="4646613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0470" name="Line 12"/>
          <p:cNvSpPr>
            <a:spLocks noChangeShapeType="1"/>
          </p:cNvSpPr>
          <p:nvPr/>
        </p:nvSpPr>
        <p:spPr bwMode="auto">
          <a:xfrm flipH="1" flipV="1">
            <a:off x="5529263" y="4649788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0471" name="Line 13"/>
          <p:cNvSpPr>
            <a:spLocks noChangeShapeType="1"/>
          </p:cNvSpPr>
          <p:nvPr/>
        </p:nvSpPr>
        <p:spPr bwMode="auto">
          <a:xfrm flipV="1">
            <a:off x="5502275" y="1498600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0472" name="Line 14"/>
          <p:cNvSpPr>
            <a:spLocks noChangeShapeType="1"/>
          </p:cNvSpPr>
          <p:nvPr/>
        </p:nvSpPr>
        <p:spPr bwMode="auto">
          <a:xfrm flipH="1" flipV="1">
            <a:off x="2016125" y="1492250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90473" name="Picture 15" descr="light_shadow"/>
          <p:cNvPicPr>
            <a:picLocks noChangeAspect="1" noChangeArrowheads="1"/>
          </p:cNvPicPr>
          <p:nvPr/>
        </p:nvPicPr>
        <p:blipFill>
          <a:blip r:embed="rId2">
            <a:lum bright="-78000" contrast="-78000"/>
          </a:blip>
          <a:srcRect/>
          <a:stretch>
            <a:fillRect/>
          </a:stretch>
        </p:blipFill>
        <p:spPr bwMode="gray">
          <a:xfrm>
            <a:off x="3835400" y="4367213"/>
            <a:ext cx="1216025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0474" name="Picture 16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3694113" y="3108325"/>
            <a:ext cx="1479550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53" name="Oval 17"/>
          <p:cNvSpPr>
            <a:spLocks noChangeArrowheads="1"/>
          </p:cNvSpPr>
          <p:nvPr/>
        </p:nvSpPr>
        <p:spPr bwMode="gray">
          <a:xfrm>
            <a:off x="3694113" y="3108325"/>
            <a:ext cx="1468437" cy="1484313"/>
          </a:xfrm>
          <a:prstGeom prst="ellipse">
            <a:avLst/>
          </a:prstGeom>
          <a:gradFill rotWithShape="1">
            <a:gsLst>
              <a:gs pos="0">
                <a:srgbClr val="004B66">
                  <a:alpha val="89999"/>
                </a:srgbClr>
              </a:gs>
              <a:gs pos="50000">
                <a:srgbClr val="6AC1FC">
                  <a:alpha val="55000"/>
                </a:srgbClr>
              </a:gs>
              <a:gs pos="100000">
                <a:srgbClr val="004B66"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90478" name="Freeform 18"/>
          <p:cNvSpPr>
            <a:spLocks/>
          </p:cNvSpPr>
          <p:nvPr/>
        </p:nvSpPr>
        <p:spPr bwMode="ltGray">
          <a:xfrm>
            <a:off x="3846513" y="3138488"/>
            <a:ext cx="1154112" cy="514350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1B9DD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0479" name="Rectangle 19"/>
          <p:cNvSpPr>
            <a:spLocks noChangeArrowheads="1"/>
          </p:cNvSpPr>
          <p:nvPr/>
        </p:nvSpPr>
        <p:spPr bwMode="gray">
          <a:xfrm>
            <a:off x="608013" y="3017838"/>
            <a:ext cx="25241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 </a:t>
            </a:r>
            <a:r>
              <a:rPr lang="en-US" altLang="zh-CN" sz="1400" b="1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190480" name="AutoShape 20"/>
          <p:cNvSpPr>
            <a:spLocks noChangeArrowheads="1"/>
          </p:cNvSpPr>
          <p:nvPr/>
        </p:nvSpPr>
        <p:spPr bwMode="gray">
          <a:xfrm>
            <a:off x="5759450" y="2933700"/>
            <a:ext cx="2770188" cy="336550"/>
          </a:xfrm>
          <a:prstGeom prst="roundRect">
            <a:avLst>
              <a:gd name="adj" fmla="val 50000"/>
            </a:avLst>
          </a:prstGeom>
          <a:solidFill>
            <a:srgbClr val="5F73B5"/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0481" name="Rectangle 21"/>
          <p:cNvSpPr>
            <a:spLocks noChangeArrowheads="1"/>
          </p:cNvSpPr>
          <p:nvPr/>
        </p:nvSpPr>
        <p:spPr bwMode="gray">
          <a:xfrm>
            <a:off x="5832475" y="2955925"/>
            <a:ext cx="25241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 </a:t>
            </a:r>
            <a:r>
              <a:rPr lang="en-US" altLang="zh-CN" sz="1400" b="1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190482" name="Rectangle 22"/>
          <p:cNvSpPr>
            <a:spLocks noChangeArrowheads="1"/>
          </p:cNvSpPr>
          <p:nvPr/>
        </p:nvSpPr>
        <p:spPr bwMode="gray">
          <a:xfrm>
            <a:off x="2955925" y="1501775"/>
            <a:ext cx="29749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000000"/>
                </a:solidFill>
              </a:rPr>
              <a:t>Describe a vision of company or strategic contents.</a:t>
            </a:r>
          </a:p>
        </p:txBody>
      </p:sp>
      <p:sp>
        <p:nvSpPr>
          <p:cNvPr id="190483" name="Rectangle 23"/>
          <p:cNvSpPr>
            <a:spLocks noChangeArrowheads="1"/>
          </p:cNvSpPr>
          <p:nvPr/>
        </p:nvSpPr>
        <p:spPr bwMode="black">
          <a:xfrm>
            <a:off x="284163" y="3490913"/>
            <a:ext cx="3213100" cy="1114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Description of the company’s products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Description of the company’s business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Description of the company’s technology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Description of the company’s contents</a:t>
            </a:r>
          </a:p>
        </p:txBody>
      </p:sp>
      <p:sp>
        <p:nvSpPr>
          <p:cNvPr id="190484" name="Rectangle 24"/>
          <p:cNvSpPr>
            <a:spLocks noChangeArrowheads="1"/>
          </p:cNvSpPr>
          <p:nvPr/>
        </p:nvSpPr>
        <p:spPr bwMode="black">
          <a:xfrm>
            <a:off x="5562600" y="3429000"/>
            <a:ext cx="3213100" cy="1114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Description of the company’s products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Description of the company’s business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Description of the company’s technology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Description of the company’s contents</a:t>
            </a:r>
          </a:p>
        </p:txBody>
      </p:sp>
      <p:sp>
        <p:nvSpPr>
          <p:cNvPr id="190485" name="Rectangle 25"/>
          <p:cNvSpPr>
            <a:spLocks noChangeArrowheads="1"/>
          </p:cNvSpPr>
          <p:nvPr/>
        </p:nvSpPr>
        <p:spPr bwMode="auto">
          <a:xfrm>
            <a:off x="2708275" y="5316538"/>
            <a:ext cx="3513138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800000"/>
                </a:solidFill>
              </a:rPr>
              <a:t>ThemeGallery</a:t>
            </a:r>
            <a:r>
              <a:rPr lang="en-US" altLang="zh-CN" sz="1400" b="1">
                <a:solidFill>
                  <a:srgbClr val="800000"/>
                </a:solidFill>
              </a:rPr>
              <a:t>  </a:t>
            </a:r>
            <a:r>
              <a:rPr lang="en-US" altLang="zh-CN" sz="1400">
                <a:solidFill>
                  <a:srgbClr val="800000"/>
                </a:solidFill>
              </a:rPr>
              <a:t>is a Design Digital Content &amp; Contents mall developed by Guild Design Inc.</a:t>
            </a:r>
          </a:p>
        </p:txBody>
      </p:sp>
      <p:pic>
        <p:nvPicPr>
          <p:cNvPr id="190486" name="Picture 26" descr="21"/>
          <p:cNvPicPr>
            <a:picLocks noChangeAspect="1" noChangeArrowheads="1"/>
          </p:cNvPicPr>
          <p:nvPr/>
        </p:nvPicPr>
        <p:blipFill>
          <a:blip r:embed="rId4">
            <a:lum bright="18000" contrast="18000"/>
          </a:blip>
          <a:srcRect/>
          <a:stretch>
            <a:fillRect/>
          </a:stretch>
        </p:blipFill>
        <p:spPr bwMode="auto">
          <a:xfrm>
            <a:off x="3576638" y="2951163"/>
            <a:ext cx="1697037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Freeform 2"/>
          <p:cNvSpPr>
            <a:spLocks/>
          </p:cNvSpPr>
          <p:nvPr/>
        </p:nvSpPr>
        <p:spPr bwMode="gray">
          <a:xfrm rot="-424169">
            <a:off x="631825" y="2959100"/>
            <a:ext cx="1812925" cy="2336800"/>
          </a:xfrm>
          <a:custGeom>
            <a:avLst/>
            <a:gdLst>
              <a:gd name="T0" fmla="*/ 2147483647 w 2220"/>
              <a:gd name="T1" fmla="*/ 0 h 2878"/>
              <a:gd name="T2" fmla="*/ 2147483647 w 2220"/>
              <a:gd name="T3" fmla="*/ 2147483647 h 2878"/>
              <a:gd name="T4" fmla="*/ 2147483647 w 2220"/>
              <a:gd name="T5" fmla="*/ 2147483647 h 2878"/>
              <a:gd name="T6" fmla="*/ 2147483647 w 2220"/>
              <a:gd name="T7" fmla="*/ 2147483647 h 2878"/>
              <a:gd name="T8" fmla="*/ 2147483647 w 2220"/>
              <a:gd name="T9" fmla="*/ 2147483647 h 2878"/>
              <a:gd name="T10" fmla="*/ 2147483647 w 2220"/>
              <a:gd name="T11" fmla="*/ 2147483647 h 2878"/>
              <a:gd name="T12" fmla="*/ 2147483647 w 2220"/>
              <a:gd name="T13" fmla="*/ 2147483647 h 2878"/>
              <a:gd name="T14" fmla="*/ 2147483647 w 2220"/>
              <a:gd name="T15" fmla="*/ 2147483647 h 2878"/>
              <a:gd name="T16" fmla="*/ 2147483647 w 2220"/>
              <a:gd name="T17" fmla="*/ 2147483647 h 2878"/>
              <a:gd name="T18" fmla="*/ 2147483647 w 2220"/>
              <a:gd name="T19" fmla="*/ 2147483647 h 2878"/>
              <a:gd name="T20" fmla="*/ 2147483647 w 2220"/>
              <a:gd name="T21" fmla="*/ 2147483647 h 2878"/>
              <a:gd name="T22" fmla="*/ 2147483647 w 2220"/>
              <a:gd name="T23" fmla="*/ 2147483647 h 2878"/>
              <a:gd name="T24" fmla="*/ 2147483647 w 2220"/>
              <a:gd name="T25" fmla="*/ 2147483647 h 2878"/>
              <a:gd name="T26" fmla="*/ 2147483647 w 2220"/>
              <a:gd name="T27" fmla="*/ 2147483647 h 2878"/>
              <a:gd name="T28" fmla="*/ 2147483647 w 2220"/>
              <a:gd name="T29" fmla="*/ 2147483647 h 2878"/>
              <a:gd name="T30" fmla="*/ 2147483647 w 2220"/>
              <a:gd name="T31" fmla="*/ 2147483647 h 2878"/>
              <a:gd name="T32" fmla="*/ 2147483647 w 2220"/>
              <a:gd name="T33" fmla="*/ 2147483647 h 2878"/>
              <a:gd name="T34" fmla="*/ 2147483647 w 2220"/>
              <a:gd name="T35" fmla="*/ 2147483647 h 2878"/>
              <a:gd name="T36" fmla="*/ 2147483647 w 2220"/>
              <a:gd name="T37" fmla="*/ 2147483647 h 2878"/>
              <a:gd name="T38" fmla="*/ 2147483647 w 2220"/>
              <a:gd name="T39" fmla="*/ 2147483647 h 2878"/>
              <a:gd name="T40" fmla="*/ 2147483647 w 2220"/>
              <a:gd name="T41" fmla="*/ 2147483647 h 2878"/>
              <a:gd name="T42" fmla="*/ 2147483647 w 2220"/>
              <a:gd name="T43" fmla="*/ 2147483647 h 2878"/>
              <a:gd name="T44" fmla="*/ 2147483647 w 2220"/>
              <a:gd name="T45" fmla="*/ 2147483647 h 2878"/>
              <a:gd name="T46" fmla="*/ 2147483647 w 2220"/>
              <a:gd name="T47" fmla="*/ 2147483647 h 2878"/>
              <a:gd name="T48" fmla="*/ 2147483647 w 2220"/>
              <a:gd name="T49" fmla="*/ 2147483647 h 2878"/>
              <a:gd name="T50" fmla="*/ 2147483647 w 2220"/>
              <a:gd name="T51" fmla="*/ 2147483647 h 2878"/>
              <a:gd name="T52" fmla="*/ 2147483647 w 2220"/>
              <a:gd name="T53" fmla="*/ 2147483647 h 2878"/>
              <a:gd name="T54" fmla="*/ 2147483647 w 2220"/>
              <a:gd name="T55" fmla="*/ 2147483647 h 2878"/>
              <a:gd name="T56" fmla="*/ 2147483647 w 2220"/>
              <a:gd name="T57" fmla="*/ 2147483647 h 2878"/>
              <a:gd name="T58" fmla="*/ 2147483647 w 2220"/>
              <a:gd name="T59" fmla="*/ 2147483647 h 2878"/>
              <a:gd name="T60" fmla="*/ 2147483647 w 2220"/>
              <a:gd name="T61" fmla="*/ 2147483647 h 2878"/>
              <a:gd name="T62" fmla="*/ 2147483647 w 2220"/>
              <a:gd name="T63" fmla="*/ 2147483647 h 2878"/>
              <a:gd name="T64" fmla="*/ 2147483647 w 2220"/>
              <a:gd name="T65" fmla="*/ 2147483647 h 2878"/>
              <a:gd name="T66" fmla="*/ 2147483647 w 2220"/>
              <a:gd name="T67" fmla="*/ 2147483647 h 2878"/>
              <a:gd name="T68" fmla="*/ 2147483647 w 2220"/>
              <a:gd name="T69" fmla="*/ 2147483647 h 2878"/>
              <a:gd name="T70" fmla="*/ 2147483647 w 2220"/>
              <a:gd name="T71" fmla="*/ 2147483647 h 2878"/>
              <a:gd name="T72" fmla="*/ 2147483647 w 2220"/>
              <a:gd name="T73" fmla="*/ 2147483647 h 2878"/>
              <a:gd name="T74" fmla="*/ 2147483647 w 2220"/>
              <a:gd name="T75" fmla="*/ 2147483647 h 2878"/>
              <a:gd name="T76" fmla="*/ 2147483647 w 2220"/>
              <a:gd name="T77" fmla="*/ 2147483647 h 2878"/>
              <a:gd name="T78" fmla="*/ 2147483647 w 2220"/>
              <a:gd name="T79" fmla="*/ 2147483647 h 2878"/>
              <a:gd name="T80" fmla="*/ 2147483647 w 2220"/>
              <a:gd name="T81" fmla="*/ 2147483647 h 2878"/>
              <a:gd name="T82" fmla="*/ 2147483647 w 2220"/>
              <a:gd name="T83" fmla="*/ 2147483647 h 2878"/>
              <a:gd name="T84" fmla="*/ 2147483647 w 2220"/>
              <a:gd name="T85" fmla="*/ 2147483647 h 2878"/>
              <a:gd name="T86" fmla="*/ 2147483647 w 2220"/>
              <a:gd name="T87" fmla="*/ 2147483647 h 2878"/>
              <a:gd name="T88" fmla="*/ 2147483647 w 2220"/>
              <a:gd name="T89" fmla="*/ 2147483647 h 2878"/>
              <a:gd name="T90" fmla="*/ 2147483647 w 2220"/>
              <a:gd name="T91" fmla="*/ 2147483647 h 2878"/>
              <a:gd name="T92" fmla="*/ 2147483647 w 2220"/>
              <a:gd name="T93" fmla="*/ 2147483647 h 2878"/>
              <a:gd name="T94" fmla="*/ 2147483647 w 2220"/>
              <a:gd name="T95" fmla="*/ 2147483647 h 2878"/>
              <a:gd name="T96" fmla="*/ 2147483647 w 2220"/>
              <a:gd name="T97" fmla="*/ 2147483647 h 2878"/>
              <a:gd name="T98" fmla="*/ 2147483647 w 2220"/>
              <a:gd name="T99" fmla="*/ 2147483647 h 2878"/>
              <a:gd name="T100" fmla="*/ 2147483647 w 2220"/>
              <a:gd name="T101" fmla="*/ 2147483647 h 2878"/>
              <a:gd name="T102" fmla="*/ 2147483647 w 2220"/>
              <a:gd name="T103" fmla="*/ 2147483647 h 2878"/>
              <a:gd name="T104" fmla="*/ 2147483647 w 2220"/>
              <a:gd name="T105" fmla="*/ 2147483647 h 2878"/>
              <a:gd name="T106" fmla="*/ 2147483647 w 2220"/>
              <a:gd name="T107" fmla="*/ 2147483647 h 2878"/>
              <a:gd name="T108" fmla="*/ 2147483647 w 2220"/>
              <a:gd name="T109" fmla="*/ 2147483647 h 2878"/>
              <a:gd name="T110" fmla="*/ 2147483647 w 2220"/>
              <a:gd name="T111" fmla="*/ 2147483647 h 2878"/>
              <a:gd name="T112" fmla="*/ 2147483647 w 2220"/>
              <a:gd name="T113" fmla="*/ 2147483647 h 2878"/>
              <a:gd name="T114" fmla="*/ 2147483647 w 2220"/>
              <a:gd name="T115" fmla="*/ 2147483647 h 2878"/>
              <a:gd name="T116" fmla="*/ 2147483647 w 2220"/>
              <a:gd name="T117" fmla="*/ 2147483647 h 2878"/>
              <a:gd name="T118" fmla="*/ 2147483647 w 2220"/>
              <a:gd name="T119" fmla="*/ 2147483647 h 2878"/>
              <a:gd name="T120" fmla="*/ 2147483647 w 2220"/>
              <a:gd name="T121" fmla="*/ 2147483647 h 287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220"/>
              <a:gd name="T184" fmla="*/ 0 h 2878"/>
              <a:gd name="T185" fmla="*/ 2220 w 2220"/>
              <a:gd name="T186" fmla="*/ 2878 h 287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220" h="2878">
                <a:moveTo>
                  <a:pt x="832" y="20"/>
                </a:moveTo>
                <a:lnTo>
                  <a:pt x="784" y="20"/>
                </a:lnTo>
                <a:lnTo>
                  <a:pt x="756" y="0"/>
                </a:lnTo>
                <a:lnTo>
                  <a:pt x="676" y="20"/>
                </a:lnTo>
                <a:lnTo>
                  <a:pt x="624" y="44"/>
                </a:lnTo>
                <a:lnTo>
                  <a:pt x="568" y="112"/>
                </a:lnTo>
                <a:lnTo>
                  <a:pt x="536" y="164"/>
                </a:lnTo>
                <a:lnTo>
                  <a:pt x="508" y="208"/>
                </a:lnTo>
                <a:lnTo>
                  <a:pt x="464" y="212"/>
                </a:lnTo>
                <a:lnTo>
                  <a:pt x="392" y="164"/>
                </a:lnTo>
                <a:lnTo>
                  <a:pt x="352" y="140"/>
                </a:lnTo>
                <a:lnTo>
                  <a:pt x="300" y="164"/>
                </a:lnTo>
                <a:lnTo>
                  <a:pt x="280" y="184"/>
                </a:lnTo>
                <a:lnTo>
                  <a:pt x="216" y="184"/>
                </a:lnTo>
                <a:lnTo>
                  <a:pt x="180" y="156"/>
                </a:lnTo>
                <a:lnTo>
                  <a:pt x="108" y="152"/>
                </a:lnTo>
                <a:lnTo>
                  <a:pt x="48" y="184"/>
                </a:lnTo>
                <a:lnTo>
                  <a:pt x="16" y="184"/>
                </a:lnTo>
                <a:lnTo>
                  <a:pt x="0" y="264"/>
                </a:lnTo>
                <a:lnTo>
                  <a:pt x="4" y="312"/>
                </a:lnTo>
                <a:lnTo>
                  <a:pt x="68" y="368"/>
                </a:lnTo>
                <a:lnTo>
                  <a:pt x="124" y="408"/>
                </a:lnTo>
                <a:lnTo>
                  <a:pt x="196" y="432"/>
                </a:lnTo>
                <a:lnTo>
                  <a:pt x="224" y="460"/>
                </a:lnTo>
                <a:lnTo>
                  <a:pt x="256" y="588"/>
                </a:lnTo>
                <a:lnTo>
                  <a:pt x="272" y="636"/>
                </a:lnTo>
                <a:lnTo>
                  <a:pt x="272" y="664"/>
                </a:lnTo>
                <a:lnTo>
                  <a:pt x="276" y="724"/>
                </a:lnTo>
                <a:lnTo>
                  <a:pt x="256" y="812"/>
                </a:lnTo>
                <a:lnTo>
                  <a:pt x="248" y="900"/>
                </a:lnTo>
                <a:lnTo>
                  <a:pt x="216" y="964"/>
                </a:lnTo>
                <a:lnTo>
                  <a:pt x="216" y="1012"/>
                </a:lnTo>
                <a:lnTo>
                  <a:pt x="180" y="1072"/>
                </a:lnTo>
                <a:lnTo>
                  <a:pt x="180" y="1100"/>
                </a:lnTo>
                <a:lnTo>
                  <a:pt x="132" y="1160"/>
                </a:lnTo>
                <a:lnTo>
                  <a:pt x="144" y="1240"/>
                </a:lnTo>
                <a:lnTo>
                  <a:pt x="156" y="1296"/>
                </a:lnTo>
                <a:lnTo>
                  <a:pt x="184" y="1372"/>
                </a:lnTo>
                <a:lnTo>
                  <a:pt x="236" y="1476"/>
                </a:lnTo>
                <a:lnTo>
                  <a:pt x="268" y="1500"/>
                </a:lnTo>
                <a:lnTo>
                  <a:pt x="292" y="1500"/>
                </a:lnTo>
                <a:lnTo>
                  <a:pt x="328" y="1556"/>
                </a:lnTo>
                <a:lnTo>
                  <a:pt x="404" y="1640"/>
                </a:lnTo>
                <a:lnTo>
                  <a:pt x="412" y="1716"/>
                </a:lnTo>
                <a:lnTo>
                  <a:pt x="436" y="1772"/>
                </a:lnTo>
                <a:lnTo>
                  <a:pt x="452" y="1796"/>
                </a:lnTo>
                <a:lnTo>
                  <a:pt x="460" y="1824"/>
                </a:lnTo>
                <a:lnTo>
                  <a:pt x="452" y="1964"/>
                </a:lnTo>
                <a:lnTo>
                  <a:pt x="452" y="2152"/>
                </a:lnTo>
                <a:lnTo>
                  <a:pt x="424" y="2196"/>
                </a:lnTo>
                <a:lnTo>
                  <a:pt x="384" y="2196"/>
                </a:lnTo>
                <a:lnTo>
                  <a:pt x="264" y="2276"/>
                </a:lnTo>
                <a:lnTo>
                  <a:pt x="116" y="2392"/>
                </a:lnTo>
                <a:lnTo>
                  <a:pt x="140" y="2420"/>
                </a:lnTo>
                <a:lnTo>
                  <a:pt x="76" y="2420"/>
                </a:lnTo>
                <a:lnTo>
                  <a:pt x="16" y="2472"/>
                </a:lnTo>
                <a:lnTo>
                  <a:pt x="64" y="2572"/>
                </a:lnTo>
                <a:lnTo>
                  <a:pt x="100" y="2708"/>
                </a:lnTo>
                <a:lnTo>
                  <a:pt x="136" y="2828"/>
                </a:lnTo>
                <a:cubicBezTo>
                  <a:pt x="151" y="2851"/>
                  <a:pt x="171" y="2878"/>
                  <a:pt x="188" y="2848"/>
                </a:cubicBezTo>
                <a:cubicBezTo>
                  <a:pt x="213" y="2839"/>
                  <a:pt x="221" y="2698"/>
                  <a:pt x="240" y="2648"/>
                </a:cubicBezTo>
                <a:cubicBezTo>
                  <a:pt x="259" y="2598"/>
                  <a:pt x="280" y="2563"/>
                  <a:pt x="300" y="2548"/>
                </a:cubicBezTo>
                <a:lnTo>
                  <a:pt x="360" y="2556"/>
                </a:lnTo>
                <a:lnTo>
                  <a:pt x="408" y="2484"/>
                </a:lnTo>
                <a:lnTo>
                  <a:pt x="524" y="2420"/>
                </a:lnTo>
                <a:lnTo>
                  <a:pt x="680" y="2340"/>
                </a:lnTo>
                <a:lnTo>
                  <a:pt x="736" y="2224"/>
                </a:lnTo>
                <a:lnTo>
                  <a:pt x="752" y="2144"/>
                </a:lnTo>
                <a:lnTo>
                  <a:pt x="744" y="2076"/>
                </a:lnTo>
                <a:lnTo>
                  <a:pt x="748" y="1972"/>
                </a:lnTo>
                <a:lnTo>
                  <a:pt x="756" y="1720"/>
                </a:lnTo>
                <a:lnTo>
                  <a:pt x="736" y="1644"/>
                </a:lnTo>
                <a:lnTo>
                  <a:pt x="728" y="1584"/>
                </a:lnTo>
                <a:lnTo>
                  <a:pt x="728" y="1500"/>
                </a:lnTo>
                <a:lnTo>
                  <a:pt x="756" y="1412"/>
                </a:lnTo>
                <a:lnTo>
                  <a:pt x="808" y="1412"/>
                </a:lnTo>
                <a:lnTo>
                  <a:pt x="844" y="1332"/>
                </a:lnTo>
                <a:lnTo>
                  <a:pt x="888" y="1304"/>
                </a:lnTo>
                <a:lnTo>
                  <a:pt x="940" y="1320"/>
                </a:lnTo>
                <a:lnTo>
                  <a:pt x="980" y="1308"/>
                </a:lnTo>
                <a:lnTo>
                  <a:pt x="1060" y="1292"/>
                </a:lnTo>
                <a:lnTo>
                  <a:pt x="1164" y="1312"/>
                </a:lnTo>
                <a:lnTo>
                  <a:pt x="1240" y="1304"/>
                </a:lnTo>
                <a:lnTo>
                  <a:pt x="1260" y="1328"/>
                </a:lnTo>
                <a:lnTo>
                  <a:pt x="1312" y="1332"/>
                </a:lnTo>
                <a:lnTo>
                  <a:pt x="1364" y="1360"/>
                </a:lnTo>
                <a:lnTo>
                  <a:pt x="1400" y="1380"/>
                </a:lnTo>
                <a:lnTo>
                  <a:pt x="1488" y="1384"/>
                </a:lnTo>
                <a:lnTo>
                  <a:pt x="1548" y="1460"/>
                </a:lnTo>
                <a:lnTo>
                  <a:pt x="1672" y="1484"/>
                </a:lnTo>
                <a:lnTo>
                  <a:pt x="1744" y="1500"/>
                </a:lnTo>
                <a:lnTo>
                  <a:pt x="1808" y="1488"/>
                </a:lnTo>
                <a:lnTo>
                  <a:pt x="1856" y="1432"/>
                </a:lnTo>
                <a:lnTo>
                  <a:pt x="1908" y="1304"/>
                </a:lnTo>
                <a:lnTo>
                  <a:pt x="1912" y="1228"/>
                </a:lnTo>
                <a:lnTo>
                  <a:pt x="1896" y="1148"/>
                </a:lnTo>
                <a:lnTo>
                  <a:pt x="1932" y="1028"/>
                </a:lnTo>
                <a:lnTo>
                  <a:pt x="1996" y="936"/>
                </a:lnTo>
                <a:lnTo>
                  <a:pt x="2032" y="832"/>
                </a:lnTo>
                <a:lnTo>
                  <a:pt x="2168" y="856"/>
                </a:lnTo>
                <a:lnTo>
                  <a:pt x="2196" y="860"/>
                </a:lnTo>
                <a:lnTo>
                  <a:pt x="2220" y="140"/>
                </a:lnTo>
                <a:lnTo>
                  <a:pt x="2144" y="132"/>
                </a:lnTo>
                <a:lnTo>
                  <a:pt x="1988" y="136"/>
                </a:lnTo>
                <a:lnTo>
                  <a:pt x="1788" y="108"/>
                </a:lnTo>
                <a:lnTo>
                  <a:pt x="1724" y="120"/>
                </a:lnTo>
                <a:lnTo>
                  <a:pt x="1712" y="188"/>
                </a:lnTo>
                <a:lnTo>
                  <a:pt x="1724" y="320"/>
                </a:lnTo>
                <a:lnTo>
                  <a:pt x="1652" y="340"/>
                </a:lnTo>
                <a:lnTo>
                  <a:pt x="1674" y="356"/>
                </a:lnTo>
                <a:lnTo>
                  <a:pt x="1723" y="351"/>
                </a:lnTo>
                <a:lnTo>
                  <a:pt x="1724" y="536"/>
                </a:lnTo>
                <a:lnTo>
                  <a:pt x="1660" y="536"/>
                </a:lnTo>
                <a:lnTo>
                  <a:pt x="1620" y="548"/>
                </a:lnTo>
                <a:lnTo>
                  <a:pt x="1712" y="584"/>
                </a:lnTo>
                <a:lnTo>
                  <a:pt x="1720" y="612"/>
                </a:lnTo>
                <a:lnTo>
                  <a:pt x="1700" y="780"/>
                </a:lnTo>
                <a:lnTo>
                  <a:pt x="1668" y="820"/>
                </a:lnTo>
                <a:lnTo>
                  <a:pt x="1664" y="868"/>
                </a:lnTo>
                <a:lnTo>
                  <a:pt x="1632" y="904"/>
                </a:lnTo>
                <a:lnTo>
                  <a:pt x="1564" y="900"/>
                </a:lnTo>
                <a:lnTo>
                  <a:pt x="1496" y="924"/>
                </a:lnTo>
                <a:lnTo>
                  <a:pt x="1424" y="952"/>
                </a:lnTo>
                <a:lnTo>
                  <a:pt x="1384" y="980"/>
                </a:lnTo>
                <a:lnTo>
                  <a:pt x="1368" y="1008"/>
                </a:lnTo>
                <a:lnTo>
                  <a:pt x="1216" y="992"/>
                </a:lnTo>
                <a:lnTo>
                  <a:pt x="1168" y="956"/>
                </a:lnTo>
                <a:lnTo>
                  <a:pt x="1088" y="956"/>
                </a:lnTo>
                <a:lnTo>
                  <a:pt x="992" y="956"/>
                </a:lnTo>
                <a:lnTo>
                  <a:pt x="924" y="940"/>
                </a:lnTo>
                <a:lnTo>
                  <a:pt x="892" y="924"/>
                </a:lnTo>
                <a:lnTo>
                  <a:pt x="876" y="884"/>
                </a:lnTo>
                <a:lnTo>
                  <a:pt x="888" y="832"/>
                </a:lnTo>
                <a:lnTo>
                  <a:pt x="912" y="784"/>
                </a:lnTo>
                <a:lnTo>
                  <a:pt x="928" y="728"/>
                </a:lnTo>
                <a:lnTo>
                  <a:pt x="976" y="712"/>
                </a:lnTo>
                <a:lnTo>
                  <a:pt x="1060" y="732"/>
                </a:lnTo>
                <a:lnTo>
                  <a:pt x="1204" y="740"/>
                </a:lnTo>
                <a:lnTo>
                  <a:pt x="1288" y="712"/>
                </a:lnTo>
                <a:lnTo>
                  <a:pt x="1388" y="660"/>
                </a:lnTo>
                <a:lnTo>
                  <a:pt x="1468" y="592"/>
                </a:lnTo>
                <a:lnTo>
                  <a:pt x="1520" y="536"/>
                </a:lnTo>
                <a:lnTo>
                  <a:pt x="1544" y="508"/>
                </a:lnTo>
                <a:lnTo>
                  <a:pt x="1592" y="520"/>
                </a:lnTo>
                <a:lnTo>
                  <a:pt x="1624" y="548"/>
                </a:lnTo>
                <a:lnTo>
                  <a:pt x="1647" y="536"/>
                </a:lnTo>
                <a:lnTo>
                  <a:pt x="1612" y="492"/>
                </a:lnTo>
                <a:lnTo>
                  <a:pt x="1632" y="456"/>
                </a:lnTo>
                <a:lnTo>
                  <a:pt x="1632" y="420"/>
                </a:lnTo>
                <a:lnTo>
                  <a:pt x="1648" y="376"/>
                </a:lnTo>
                <a:lnTo>
                  <a:pt x="1672" y="356"/>
                </a:lnTo>
                <a:lnTo>
                  <a:pt x="1656" y="341"/>
                </a:lnTo>
                <a:lnTo>
                  <a:pt x="1584" y="344"/>
                </a:lnTo>
                <a:lnTo>
                  <a:pt x="1536" y="356"/>
                </a:lnTo>
                <a:lnTo>
                  <a:pt x="1540" y="392"/>
                </a:lnTo>
                <a:lnTo>
                  <a:pt x="1496" y="424"/>
                </a:lnTo>
                <a:lnTo>
                  <a:pt x="1444" y="464"/>
                </a:lnTo>
                <a:lnTo>
                  <a:pt x="1444" y="492"/>
                </a:lnTo>
                <a:lnTo>
                  <a:pt x="1392" y="492"/>
                </a:lnTo>
                <a:lnTo>
                  <a:pt x="1384" y="520"/>
                </a:lnTo>
                <a:lnTo>
                  <a:pt x="1340" y="520"/>
                </a:lnTo>
                <a:lnTo>
                  <a:pt x="1300" y="540"/>
                </a:lnTo>
                <a:lnTo>
                  <a:pt x="1236" y="572"/>
                </a:lnTo>
                <a:lnTo>
                  <a:pt x="1208" y="584"/>
                </a:lnTo>
                <a:lnTo>
                  <a:pt x="1148" y="564"/>
                </a:lnTo>
                <a:lnTo>
                  <a:pt x="1080" y="556"/>
                </a:lnTo>
                <a:lnTo>
                  <a:pt x="1048" y="528"/>
                </a:lnTo>
                <a:lnTo>
                  <a:pt x="1028" y="500"/>
                </a:lnTo>
                <a:lnTo>
                  <a:pt x="1012" y="480"/>
                </a:lnTo>
                <a:lnTo>
                  <a:pt x="976" y="432"/>
                </a:lnTo>
                <a:lnTo>
                  <a:pt x="936" y="388"/>
                </a:lnTo>
                <a:lnTo>
                  <a:pt x="904" y="368"/>
                </a:lnTo>
                <a:lnTo>
                  <a:pt x="844" y="372"/>
                </a:lnTo>
                <a:lnTo>
                  <a:pt x="824" y="344"/>
                </a:lnTo>
                <a:lnTo>
                  <a:pt x="820" y="316"/>
                </a:lnTo>
                <a:lnTo>
                  <a:pt x="844" y="264"/>
                </a:lnTo>
                <a:lnTo>
                  <a:pt x="860" y="212"/>
                </a:lnTo>
                <a:lnTo>
                  <a:pt x="868" y="152"/>
                </a:lnTo>
                <a:lnTo>
                  <a:pt x="880" y="120"/>
                </a:lnTo>
                <a:lnTo>
                  <a:pt x="876" y="96"/>
                </a:lnTo>
                <a:lnTo>
                  <a:pt x="856" y="72"/>
                </a:lnTo>
                <a:lnTo>
                  <a:pt x="852" y="48"/>
                </a:lnTo>
                <a:lnTo>
                  <a:pt x="832" y="2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1491" name="Line 3"/>
          <p:cNvSpPr>
            <a:spLocks noChangeShapeType="1"/>
          </p:cNvSpPr>
          <p:nvPr/>
        </p:nvSpPr>
        <p:spPr bwMode="auto">
          <a:xfrm flipV="1">
            <a:off x="1949450" y="2465388"/>
            <a:ext cx="4784725" cy="30257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91492" name="Group 4"/>
          <p:cNvGrpSpPr>
            <a:grpSpLocks/>
          </p:cNvGrpSpPr>
          <p:nvPr/>
        </p:nvGrpSpPr>
        <p:grpSpPr bwMode="auto">
          <a:xfrm>
            <a:off x="1922463" y="5368925"/>
            <a:ext cx="203200" cy="190500"/>
            <a:chOff x="1355" y="3452"/>
            <a:chExt cx="183" cy="172"/>
          </a:xfrm>
        </p:grpSpPr>
        <p:pic>
          <p:nvPicPr>
            <p:cNvPr id="191551" name="Picture 5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686" name="Oval 6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91553" name="Group 7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191555" name="Group 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1561" name="AutoShape 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62" name="AutoShape 1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63" name="AutoShape 1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64" name="AutoShape 1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556" name="Group 1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1557" name="AutoShape 1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58" name="AutoShape 1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59" name="AutoShape 1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60" name="AutoShape 1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91554" name="Picture 18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1493" name="Group 19"/>
          <p:cNvGrpSpPr>
            <a:grpSpLocks/>
          </p:cNvGrpSpPr>
          <p:nvPr/>
        </p:nvGrpSpPr>
        <p:grpSpPr bwMode="auto">
          <a:xfrm>
            <a:off x="3605213" y="4273550"/>
            <a:ext cx="203200" cy="190500"/>
            <a:chOff x="1355" y="3452"/>
            <a:chExt cx="183" cy="172"/>
          </a:xfrm>
        </p:grpSpPr>
        <p:pic>
          <p:nvPicPr>
            <p:cNvPr id="191537" name="Picture 20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01" name="Oval 21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91539" name="Group 22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191541" name="Group 2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1547" name="AutoShape 2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48" name="AutoShape 2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49" name="AutoShape 2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50" name="AutoShape 2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542" name="Group 2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1543" name="AutoShape 2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44" name="AutoShape 3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45" name="AutoShape 3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46" name="AutoShape 3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91540" name="Picture 33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1494" name="Group 34"/>
          <p:cNvGrpSpPr>
            <a:grpSpLocks/>
          </p:cNvGrpSpPr>
          <p:nvPr/>
        </p:nvGrpSpPr>
        <p:grpSpPr bwMode="auto">
          <a:xfrm>
            <a:off x="5213350" y="3275013"/>
            <a:ext cx="203200" cy="190500"/>
            <a:chOff x="1355" y="3452"/>
            <a:chExt cx="183" cy="172"/>
          </a:xfrm>
        </p:grpSpPr>
        <p:pic>
          <p:nvPicPr>
            <p:cNvPr id="191523" name="Picture 35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16" name="Oval 36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91525" name="Group 37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191527" name="Group 3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1533" name="AutoShape 3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34" name="AutoShape 4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35" name="AutoShape 4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36" name="AutoShape 4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528" name="Group 4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1529" name="AutoShape 4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30" name="AutoShape 4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31" name="AutoShape 4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32" name="AutoShape 4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91526" name="Picture 48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1495" name="Group 49"/>
          <p:cNvGrpSpPr>
            <a:grpSpLocks/>
          </p:cNvGrpSpPr>
          <p:nvPr/>
        </p:nvGrpSpPr>
        <p:grpSpPr bwMode="auto">
          <a:xfrm>
            <a:off x="6569075" y="2390775"/>
            <a:ext cx="203200" cy="190500"/>
            <a:chOff x="1355" y="3452"/>
            <a:chExt cx="183" cy="172"/>
          </a:xfrm>
        </p:grpSpPr>
        <p:pic>
          <p:nvPicPr>
            <p:cNvPr id="191507" name="Picture 50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31" name="Oval 51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01BCFF">
                    <a:gamma/>
                    <a:shade val="46275"/>
                    <a:invGamma/>
                  </a:srgbClr>
                </a:gs>
                <a:gs pos="50000">
                  <a:srgbClr val="01BCFF">
                    <a:alpha val="50000"/>
                  </a:srgbClr>
                </a:gs>
                <a:gs pos="100000">
                  <a:srgbClr val="01B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91511" name="Group 52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191513" name="Group 5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1519" name="AutoShape 5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20" name="AutoShape 5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21" name="AutoShape 5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22" name="AutoShape 5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514" name="Group 5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1515" name="AutoShape 5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16" name="AutoShape 6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17" name="AutoShape 6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18" name="AutoShape 6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91512" name="Picture 63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1744" name="AutoShape 64"/>
          <p:cNvSpPr>
            <a:spLocks noChangeArrowheads="1"/>
          </p:cNvSpPr>
          <p:nvPr/>
        </p:nvSpPr>
        <p:spPr bwMode="gray">
          <a:xfrm>
            <a:off x="550863" y="5041900"/>
            <a:ext cx="1339850" cy="327025"/>
          </a:xfrm>
          <a:prstGeom prst="roundRect">
            <a:avLst>
              <a:gd name="adj" fmla="val 22815"/>
            </a:avLst>
          </a:prstGeom>
          <a:solidFill>
            <a:schemeClr val="accent2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1745" name="AutoShape 65"/>
          <p:cNvSpPr>
            <a:spLocks noChangeArrowheads="1"/>
          </p:cNvSpPr>
          <p:nvPr/>
        </p:nvSpPr>
        <p:spPr bwMode="gray">
          <a:xfrm>
            <a:off x="2265363" y="3946525"/>
            <a:ext cx="1339850" cy="327025"/>
          </a:xfrm>
          <a:prstGeom prst="roundRect">
            <a:avLst>
              <a:gd name="adj" fmla="val 22815"/>
            </a:avLst>
          </a:prstGeom>
          <a:solidFill>
            <a:schemeClr val="accent2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1746" name="AutoShape 66"/>
          <p:cNvSpPr>
            <a:spLocks noChangeArrowheads="1"/>
          </p:cNvSpPr>
          <p:nvPr/>
        </p:nvSpPr>
        <p:spPr bwMode="gray">
          <a:xfrm>
            <a:off x="3808413" y="2947988"/>
            <a:ext cx="1339850" cy="327025"/>
          </a:xfrm>
          <a:prstGeom prst="roundRect">
            <a:avLst>
              <a:gd name="adj" fmla="val 22815"/>
            </a:avLst>
          </a:prstGeom>
          <a:solidFill>
            <a:schemeClr val="accent2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91499" name="Text Box 67"/>
          <p:cNvSpPr txBox="1">
            <a:spLocks noChangeArrowheads="1"/>
          </p:cNvSpPr>
          <p:nvPr/>
        </p:nvSpPr>
        <p:spPr bwMode="white">
          <a:xfrm>
            <a:off x="823913" y="5022850"/>
            <a:ext cx="8064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Step 1</a:t>
            </a:r>
          </a:p>
        </p:txBody>
      </p:sp>
      <p:sp>
        <p:nvSpPr>
          <p:cNvPr id="191500" name="Text Box 68"/>
          <p:cNvSpPr txBox="1">
            <a:spLocks noChangeArrowheads="1"/>
          </p:cNvSpPr>
          <p:nvPr/>
        </p:nvSpPr>
        <p:spPr bwMode="white">
          <a:xfrm>
            <a:off x="2490788" y="3933825"/>
            <a:ext cx="8064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Step 2</a:t>
            </a:r>
          </a:p>
        </p:txBody>
      </p:sp>
      <p:sp>
        <p:nvSpPr>
          <p:cNvPr id="191501" name="Text Box 69"/>
          <p:cNvSpPr txBox="1">
            <a:spLocks noChangeArrowheads="1"/>
          </p:cNvSpPr>
          <p:nvPr/>
        </p:nvSpPr>
        <p:spPr bwMode="white">
          <a:xfrm>
            <a:off x="4094163" y="2930525"/>
            <a:ext cx="8064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Step 3</a:t>
            </a:r>
          </a:p>
        </p:txBody>
      </p:sp>
      <p:pic>
        <p:nvPicPr>
          <p:cNvPr id="191502" name="Picture 70" descr="09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6729413" y="1228725"/>
            <a:ext cx="14351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503" name="Text Box 71"/>
          <p:cNvSpPr txBox="1">
            <a:spLocks noChangeArrowheads="1"/>
          </p:cNvSpPr>
          <p:nvPr/>
        </p:nvSpPr>
        <p:spPr bwMode="black">
          <a:xfrm>
            <a:off x="2028825" y="5478463"/>
            <a:ext cx="3094038" cy="703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>
                <a:solidFill>
                  <a:srgbClr val="000000"/>
                </a:solidFill>
              </a:rPr>
              <a:t> </a:t>
            </a:r>
            <a:r>
              <a:rPr lang="en-US" altLang="zh-CN" sz="1600">
                <a:solidFill>
                  <a:srgbClr val="000000"/>
                </a:solidFill>
              </a:rPr>
              <a:t>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191504" name="Text Box 72"/>
          <p:cNvSpPr txBox="1">
            <a:spLocks noChangeArrowheads="1"/>
          </p:cNvSpPr>
          <p:nvPr/>
        </p:nvSpPr>
        <p:spPr bwMode="black">
          <a:xfrm>
            <a:off x="3748088" y="4383088"/>
            <a:ext cx="3094037" cy="703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>
                <a:solidFill>
                  <a:srgbClr val="000000"/>
                </a:solidFill>
              </a:rPr>
              <a:t> </a:t>
            </a:r>
            <a:r>
              <a:rPr lang="en-US" altLang="zh-CN" sz="1600">
                <a:solidFill>
                  <a:srgbClr val="000000"/>
                </a:solidFill>
              </a:rPr>
              <a:t>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191505" name="Text Box 73"/>
          <p:cNvSpPr txBox="1">
            <a:spLocks noChangeArrowheads="1"/>
          </p:cNvSpPr>
          <p:nvPr/>
        </p:nvSpPr>
        <p:spPr bwMode="black">
          <a:xfrm>
            <a:off x="5360988" y="3417888"/>
            <a:ext cx="3094037" cy="703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>
                <a:solidFill>
                  <a:srgbClr val="000000"/>
                </a:solidFill>
              </a:rPr>
              <a:t> </a:t>
            </a:r>
            <a:r>
              <a:rPr lang="en-US" altLang="zh-CN" sz="1600">
                <a:solidFill>
                  <a:srgbClr val="000000"/>
                </a:solidFill>
              </a:rPr>
              <a:t>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152594" name="Rectangle 7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192515" name="Group 3"/>
          <p:cNvGrpSpPr>
            <a:grpSpLocks/>
          </p:cNvGrpSpPr>
          <p:nvPr/>
        </p:nvGrpSpPr>
        <p:grpSpPr bwMode="auto">
          <a:xfrm>
            <a:off x="873125" y="2276475"/>
            <a:ext cx="7543800" cy="3352800"/>
            <a:chOff x="550" y="1434"/>
            <a:chExt cx="4752" cy="2112"/>
          </a:xfrm>
        </p:grpSpPr>
        <p:sp>
          <p:nvSpPr>
            <p:cNvPr id="192516" name="Line 4"/>
            <p:cNvSpPr>
              <a:spLocks noChangeShapeType="1"/>
            </p:cNvSpPr>
            <p:nvPr/>
          </p:nvSpPr>
          <p:spPr bwMode="gray">
            <a:xfrm flipH="1">
              <a:off x="550" y="3541"/>
              <a:ext cx="104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17" name="Line 5"/>
            <p:cNvSpPr>
              <a:spLocks noChangeShapeType="1"/>
            </p:cNvSpPr>
            <p:nvPr/>
          </p:nvSpPr>
          <p:spPr bwMode="gray">
            <a:xfrm flipH="1">
              <a:off x="550" y="3013"/>
              <a:ext cx="15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18" name="Line 6"/>
            <p:cNvSpPr>
              <a:spLocks noChangeShapeType="1"/>
            </p:cNvSpPr>
            <p:nvPr/>
          </p:nvSpPr>
          <p:spPr bwMode="gray">
            <a:xfrm flipH="1">
              <a:off x="550" y="2490"/>
              <a:ext cx="2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19" name="Line 7"/>
            <p:cNvSpPr>
              <a:spLocks noChangeShapeType="1"/>
            </p:cNvSpPr>
            <p:nvPr/>
          </p:nvSpPr>
          <p:spPr bwMode="gray">
            <a:xfrm flipH="1">
              <a:off x="550" y="1968"/>
              <a:ext cx="2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20" name="Line 8"/>
            <p:cNvSpPr>
              <a:spLocks noChangeShapeType="1"/>
            </p:cNvSpPr>
            <p:nvPr/>
          </p:nvSpPr>
          <p:spPr bwMode="gray">
            <a:xfrm flipH="1" flipV="1">
              <a:off x="550" y="1438"/>
              <a:ext cx="31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21" name="Line 9"/>
            <p:cNvSpPr>
              <a:spLocks noChangeShapeType="1"/>
            </p:cNvSpPr>
            <p:nvPr/>
          </p:nvSpPr>
          <p:spPr bwMode="gray">
            <a:xfrm>
              <a:off x="646" y="1434"/>
              <a:ext cx="0" cy="5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22" name="Line 10"/>
            <p:cNvSpPr>
              <a:spLocks noChangeShapeType="1"/>
            </p:cNvSpPr>
            <p:nvPr/>
          </p:nvSpPr>
          <p:spPr bwMode="gray">
            <a:xfrm>
              <a:off x="646" y="1983"/>
              <a:ext cx="0" cy="5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23" name="Line 11"/>
            <p:cNvSpPr>
              <a:spLocks noChangeShapeType="1"/>
            </p:cNvSpPr>
            <p:nvPr/>
          </p:nvSpPr>
          <p:spPr bwMode="gray">
            <a:xfrm>
              <a:off x="646" y="2498"/>
              <a:ext cx="0" cy="5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24" name="Line 12"/>
            <p:cNvSpPr>
              <a:spLocks noChangeShapeType="1"/>
            </p:cNvSpPr>
            <p:nvPr/>
          </p:nvSpPr>
          <p:spPr bwMode="gray">
            <a:xfrm>
              <a:off x="646" y="3013"/>
              <a:ext cx="0" cy="5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25" name="Text Box 13"/>
            <p:cNvSpPr txBox="1">
              <a:spLocks noChangeArrowheads="1"/>
            </p:cNvSpPr>
            <p:nvPr/>
          </p:nvSpPr>
          <p:spPr bwMode="gray">
            <a:xfrm>
              <a:off x="742" y="1638"/>
              <a:ext cx="91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>
                  <a:latin typeface="Verdana" pitchFamily="34" charset="0"/>
                </a:rPr>
                <a:t>Add Your Text</a:t>
              </a:r>
            </a:p>
          </p:txBody>
        </p:sp>
        <p:sp>
          <p:nvSpPr>
            <p:cNvPr id="192526" name="Text Box 14"/>
            <p:cNvSpPr txBox="1">
              <a:spLocks noChangeArrowheads="1"/>
            </p:cNvSpPr>
            <p:nvPr/>
          </p:nvSpPr>
          <p:spPr bwMode="gray">
            <a:xfrm>
              <a:off x="742" y="2159"/>
              <a:ext cx="91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>
                  <a:latin typeface="Verdana" pitchFamily="34" charset="0"/>
                </a:rPr>
                <a:t>Add Your Text</a:t>
              </a:r>
            </a:p>
          </p:txBody>
        </p:sp>
        <p:sp>
          <p:nvSpPr>
            <p:cNvPr id="192527" name="Text Box 15"/>
            <p:cNvSpPr txBox="1">
              <a:spLocks noChangeArrowheads="1"/>
            </p:cNvSpPr>
            <p:nvPr/>
          </p:nvSpPr>
          <p:spPr bwMode="gray">
            <a:xfrm>
              <a:off x="742" y="2703"/>
              <a:ext cx="91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>
                  <a:latin typeface="Verdana" pitchFamily="34" charset="0"/>
                </a:rPr>
                <a:t>Add Your Text</a:t>
              </a:r>
            </a:p>
          </p:txBody>
        </p:sp>
        <p:sp>
          <p:nvSpPr>
            <p:cNvPr id="192528" name="Text Box 16"/>
            <p:cNvSpPr txBox="1">
              <a:spLocks noChangeArrowheads="1"/>
            </p:cNvSpPr>
            <p:nvPr/>
          </p:nvSpPr>
          <p:spPr bwMode="gray">
            <a:xfrm>
              <a:off x="742" y="3211"/>
              <a:ext cx="91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>
                  <a:latin typeface="Verdana" pitchFamily="34" charset="0"/>
                </a:rPr>
                <a:t>Add Your Text</a:t>
              </a:r>
            </a:p>
          </p:txBody>
        </p:sp>
        <p:grpSp>
          <p:nvGrpSpPr>
            <p:cNvPr id="192529" name="Group 17"/>
            <p:cNvGrpSpPr>
              <a:grpSpLocks/>
            </p:cNvGrpSpPr>
            <p:nvPr/>
          </p:nvGrpSpPr>
          <p:grpSpPr bwMode="auto">
            <a:xfrm>
              <a:off x="1632" y="1440"/>
              <a:ext cx="3670" cy="2106"/>
              <a:chOff x="1514" y="1446"/>
              <a:chExt cx="3670" cy="2106"/>
            </a:xfrm>
          </p:grpSpPr>
          <p:sp>
            <p:nvSpPr>
              <p:cNvPr id="73746" name="Freeform 18"/>
              <p:cNvSpPr>
                <a:spLocks/>
              </p:cNvSpPr>
              <p:nvPr/>
            </p:nvSpPr>
            <p:spPr bwMode="gray">
              <a:xfrm>
                <a:off x="4817" y="1446"/>
                <a:ext cx="363" cy="533"/>
              </a:xfrm>
              <a:custGeom>
                <a:avLst/>
                <a:gdLst/>
                <a:ahLst/>
                <a:cxnLst>
                  <a:cxn ang="0">
                    <a:pos x="308" y="120"/>
                  </a:cxn>
                  <a:cxn ang="0">
                    <a:pos x="0" y="444"/>
                  </a:cxn>
                  <a:cxn ang="0">
                    <a:pos x="0" y="286"/>
                  </a:cxn>
                  <a:cxn ang="0">
                    <a:pos x="308" y="0"/>
                  </a:cxn>
                  <a:cxn ang="0">
                    <a:pos x="308" y="120"/>
                  </a:cxn>
                </a:cxnLst>
                <a:rect l="0" t="0" r="r" b="b"/>
                <a:pathLst>
                  <a:path w="308" h="444">
                    <a:moveTo>
                      <a:pt x="308" y="120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92531" name="Freeform 19"/>
              <p:cNvSpPr>
                <a:spLocks/>
              </p:cNvSpPr>
              <p:nvPr/>
            </p:nvSpPr>
            <p:spPr bwMode="gray">
              <a:xfrm>
                <a:off x="3078" y="1446"/>
                <a:ext cx="2106" cy="341"/>
              </a:xfrm>
              <a:custGeom>
                <a:avLst/>
                <a:gdLst>
                  <a:gd name="T0" fmla="*/ 2423 w 1786"/>
                  <a:gd name="T1" fmla="*/ 491 h 284"/>
                  <a:gd name="T2" fmla="*/ 0 w 1786"/>
                  <a:gd name="T3" fmla="*/ 491 h 284"/>
                  <a:gd name="T4" fmla="*/ 731 w 1786"/>
                  <a:gd name="T5" fmla="*/ 0 h 284"/>
                  <a:gd name="T6" fmla="*/ 2928 w 1786"/>
                  <a:gd name="T7" fmla="*/ 0 h 284"/>
                  <a:gd name="T8" fmla="*/ 2423 w 1786"/>
                  <a:gd name="T9" fmla="*/ 491 h 2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6"/>
                  <a:gd name="T16" fmla="*/ 0 h 284"/>
                  <a:gd name="T17" fmla="*/ 1786 w 1786"/>
                  <a:gd name="T18" fmla="*/ 284 h 2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6" h="284">
                    <a:moveTo>
                      <a:pt x="1478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1786" y="0"/>
                    </a:lnTo>
                    <a:lnTo>
                      <a:pt x="1478" y="284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48" name="Freeform 20"/>
              <p:cNvSpPr>
                <a:spLocks/>
              </p:cNvSpPr>
              <p:nvPr/>
            </p:nvSpPr>
            <p:spPr bwMode="gray">
              <a:xfrm>
                <a:off x="4452" y="1970"/>
                <a:ext cx="363" cy="530"/>
              </a:xfrm>
              <a:custGeom>
                <a:avLst/>
                <a:gdLst/>
                <a:ahLst/>
                <a:cxnLst>
                  <a:cxn ang="0">
                    <a:pos x="308" y="120"/>
                  </a:cxn>
                  <a:cxn ang="0">
                    <a:pos x="0" y="442"/>
                  </a:cxn>
                  <a:cxn ang="0">
                    <a:pos x="0" y="286"/>
                  </a:cxn>
                  <a:cxn ang="0">
                    <a:pos x="308" y="0"/>
                  </a:cxn>
                  <a:cxn ang="0">
                    <a:pos x="308" y="120"/>
                  </a:cxn>
                </a:cxnLst>
                <a:rect l="0" t="0" r="r" b="b"/>
                <a:pathLst>
                  <a:path w="308" h="442">
                    <a:moveTo>
                      <a:pt x="308" y="120"/>
                    </a:moveTo>
                    <a:lnTo>
                      <a:pt x="0" y="442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92533" name="Freeform 21"/>
              <p:cNvSpPr>
                <a:spLocks/>
              </p:cNvSpPr>
              <p:nvPr/>
            </p:nvSpPr>
            <p:spPr bwMode="gray">
              <a:xfrm>
                <a:off x="2555" y="1970"/>
                <a:ext cx="2264" cy="340"/>
              </a:xfrm>
              <a:custGeom>
                <a:avLst/>
                <a:gdLst>
                  <a:gd name="T0" fmla="*/ 2644 w 1920"/>
                  <a:gd name="T1" fmla="*/ 487 h 284"/>
                  <a:gd name="T2" fmla="*/ 0 w 1920"/>
                  <a:gd name="T3" fmla="*/ 487 h 284"/>
                  <a:gd name="T4" fmla="*/ 731 w 1920"/>
                  <a:gd name="T5" fmla="*/ 0 h 284"/>
                  <a:gd name="T6" fmla="*/ 3148 w 1920"/>
                  <a:gd name="T7" fmla="*/ 0 h 284"/>
                  <a:gd name="T8" fmla="*/ 2644 w 1920"/>
                  <a:gd name="T9" fmla="*/ 487 h 2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284"/>
                  <a:gd name="T17" fmla="*/ 1920 w 1920"/>
                  <a:gd name="T18" fmla="*/ 284 h 2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284">
                    <a:moveTo>
                      <a:pt x="1612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1920" y="0"/>
                    </a:lnTo>
                    <a:lnTo>
                      <a:pt x="1612" y="284"/>
                    </a:lnTo>
                    <a:close/>
                  </a:path>
                </a:pathLst>
              </a:custGeom>
              <a:solidFill>
                <a:schemeClr val="hlink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50" name="Freeform 22"/>
              <p:cNvSpPr>
                <a:spLocks/>
              </p:cNvSpPr>
              <p:nvPr/>
            </p:nvSpPr>
            <p:spPr bwMode="gray">
              <a:xfrm>
                <a:off x="4086" y="2494"/>
                <a:ext cx="361" cy="532"/>
              </a:xfrm>
              <a:custGeom>
                <a:avLst/>
                <a:gdLst/>
                <a:ahLst/>
                <a:cxnLst>
                  <a:cxn ang="0">
                    <a:pos x="306" y="122"/>
                  </a:cxn>
                  <a:cxn ang="0">
                    <a:pos x="0" y="444"/>
                  </a:cxn>
                  <a:cxn ang="0">
                    <a:pos x="0" y="286"/>
                  </a:cxn>
                  <a:cxn ang="0">
                    <a:pos x="306" y="0"/>
                  </a:cxn>
                  <a:cxn ang="0">
                    <a:pos x="306" y="122"/>
                  </a:cxn>
                </a:cxnLst>
                <a:rect l="0" t="0" r="r" b="b"/>
                <a:pathLst>
                  <a:path w="306" h="444">
                    <a:moveTo>
                      <a:pt x="306" y="122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6" y="0"/>
                    </a:lnTo>
                    <a:lnTo>
                      <a:pt x="306" y="12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3751" name="Freeform 23"/>
              <p:cNvSpPr>
                <a:spLocks/>
              </p:cNvSpPr>
              <p:nvPr/>
            </p:nvSpPr>
            <p:spPr bwMode="gray">
              <a:xfrm>
                <a:off x="3722" y="3019"/>
                <a:ext cx="364" cy="533"/>
              </a:xfrm>
              <a:custGeom>
                <a:avLst/>
                <a:gdLst/>
                <a:ahLst/>
                <a:cxnLst>
                  <a:cxn ang="0">
                    <a:pos x="308" y="122"/>
                  </a:cxn>
                  <a:cxn ang="0">
                    <a:pos x="0" y="444"/>
                  </a:cxn>
                  <a:cxn ang="0">
                    <a:pos x="0" y="286"/>
                  </a:cxn>
                  <a:cxn ang="0">
                    <a:pos x="308" y="0"/>
                  </a:cxn>
                  <a:cxn ang="0">
                    <a:pos x="308" y="122"/>
                  </a:cxn>
                </a:cxnLst>
                <a:rect l="0" t="0" r="r" b="b"/>
                <a:pathLst>
                  <a:path w="308" h="444">
                    <a:moveTo>
                      <a:pt x="308" y="122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92536" name="Freeform 24"/>
              <p:cNvSpPr>
                <a:spLocks/>
              </p:cNvSpPr>
              <p:nvPr/>
            </p:nvSpPr>
            <p:spPr bwMode="gray">
              <a:xfrm>
                <a:off x="1515" y="3022"/>
                <a:ext cx="2571" cy="340"/>
              </a:xfrm>
              <a:custGeom>
                <a:avLst/>
                <a:gdLst>
                  <a:gd name="T0" fmla="*/ 3071 w 2180"/>
                  <a:gd name="T1" fmla="*/ 487 h 284"/>
                  <a:gd name="T2" fmla="*/ 0 w 2180"/>
                  <a:gd name="T3" fmla="*/ 487 h 284"/>
                  <a:gd name="T4" fmla="*/ 731 w 2180"/>
                  <a:gd name="T5" fmla="*/ 0 h 284"/>
                  <a:gd name="T6" fmla="*/ 3576 w 2180"/>
                  <a:gd name="T7" fmla="*/ 0 h 284"/>
                  <a:gd name="T8" fmla="*/ 3071 w 2180"/>
                  <a:gd name="T9" fmla="*/ 487 h 2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80"/>
                  <a:gd name="T16" fmla="*/ 0 h 284"/>
                  <a:gd name="T17" fmla="*/ 2180 w 2180"/>
                  <a:gd name="T18" fmla="*/ 284 h 2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80" h="284">
                    <a:moveTo>
                      <a:pt x="1872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2180" y="0"/>
                    </a:lnTo>
                    <a:lnTo>
                      <a:pt x="1872" y="284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2537" name="Freeform 25"/>
              <p:cNvSpPr>
                <a:spLocks/>
              </p:cNvSpPr>
              <p:nvPr/>
            </p:nvSpPr>
            <p:spPr bwMode="gray">
              <a:xfrm>
                <a:off x="1888" y="1543"/>
                <a:ext cx="1158" cy="1715"/>
              </a:xfrm>
              <a:custGeom>
                <a:avLst/>
                <a:gdLst>
                  <a:gd name="T0" fmla="*/ 3 w 1824"/>
                  <a:gd name="T1" fmla="*/ 670 h 2648"/>
                  <a:gd name="T2" fmla="*/ 15 w 1824"/>
                  <a:gd name="T3" fmla="*/ 576 h 2648"/>
                  <a:gd name="T4" fmla="*/ 32 w 1824"/>
                  <a:gd name="T5" fmla="*/ 491 h 2648"/>
                  <a:gd name="T6" fmla="*/ 55 w 1824"/>
                  <a:gd name="T7" fmla="*/ 414 h 2648"/>
                  <a:gd name="T8" fmla="*/ 81 w 1824"/>
                  <a:gd name="T9" fmla="*/ 345 h 2648"/>
                  <a:gd name="T10" fmla="*/ 110 w 1824"/>
                  <a:gd name="T11" fmla="*/ 284 h 2648"/>
                  <a:gd name="T12" fmla="*/ 141 w 1824"/>
                  <a:gd name="T13" fmla="*/ 230 h 2648"/>
                  <a:gd name="T14" fmla="*/ 172 w 1824"/>
                  <a:gd name="T15" fmla="*/ 183 h 2648"/>
                  <a:gd name="T16" fmla="*/ 203 w 1824"/>
                  <a:gd name="T17" fmla="*/ 143 h 2648"/>
                  <a:gd name="T18" fmla="*/ 232 w 1824"/>
                  <a:gd name="T19" fmla="*/ 111 h 2648"/>
                  <a:gd name="T20" fmla="*/ 258 w 1824"/>
                  <a:gd name="T21" fmla="*/ 84 h 2648"/>
                  <a:gd name="T22" fmla="*/ 281 w 1824"/>
                  <a:gd name="T23" fmla="*/ 64 h 2648"/>
                  <a:gd name="T24" fmla="*/ 298 w 1824"/>
                  <a:gd name="T25" fmla="*/ 50 h 2648"/>
                  <a:gd name="T26" fmla="*/ 309 w 1824"/>
                  <a:gd name="T27" fmla="*/ 42 h 2648"/>
                  <a:gd name="T28" fmla="*/ 313 w 1824"/>
                  <a:gd name="T29" fmla="*/ 39 h 2648"/>
                  <a:gd name="T30" fmla="*/ 442 w 1824"/>
                  <a:gd name="T31" fmla="*/ 15 h 2648"/>
                  <a:gd name="T32" fmla="*/ 401 w 1824"/>
                  <a:gd name="T33" fmla="*/ 89 h 2648"/>
                  <a:gd name="T34" fmla="*/ 398 w 1824"/>
                  <a:gd name="T35" fmla="*/ 90 h 2648"/>
                  <a:gd name="T36" fmla="*/ 387 w 1824"/>
                  <a:gd name="T37" fmla="*/ 94 h 2648"/>
                  <a:gd name="T38" fmla="*/ 371 w 1824"/>
                  <a:gd name="T39" fmla="*/ 100 h 2648"/>
                  <a:gd name="T40" fmla="*/ 350 w 1824"/>
                  <a:gd name="T41" fmla="*/ 111 h 2648"/>
                  <a:gd name="T42" fmla="*/ 325 w 1824"/>
                  <a:gd name="T43" fmla="*/ 127 h 2648"/>
                  <a:gd name="T44" fmla="*/ 296 w 1824"/>
                  <a:gd name="T45" fmla="*/ 147 h 2648"/>
                  <a:gd name="T46" fmla="*/ 264 w 1824"/>
                  <a:gd name="T47" fmla="*/ 173 h 2648"/>
                  <a:gd name="T48" fmla="*/ 231 w 1824"/>
                  <a:gd name="T49" fmla="*/ 205 h 2648"/>
                  <a:gd name="T50" fmla="*/ 197 w 1824"/>
                  <a:gd name="T51" fmla="*/ 245 h 2648"/>
                  <a:gd name="T52" fmla="*/ 162 w 1824"/>
                  <a:gd name="T53" fmla="*/ 292 h 2648"/>
                  <a:gd name="T54" fmla="*/ 128 w 1824"/>
                  <a:gd name="T55" fmla="*/ 348 h 2648"/>
                  <a:gd name="T56" fmla="*/ 95 w 1824"/>
                  <a:gd name="T57" fmla="*/ 413 h 2648"/>
                  <a:gd name="T58" fmla="*/ 63 w 1824"/>
                  <a:gd name="T59" fmla="*/ 487 h 2648"/>
                  <a:gd name="T60" fmla="*/ 36 w 1824"/>
                  <a:gd name="T61" fmla="*/ 572 h 2648"/>
                  <a:gd name="T62" fmla="*/ 11 w 1824"/>
                  <a:gd name="T63" fmla="*/ 667 h 264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824"/>
                  <a:gd name="T97" fmla="*/ 0 h 2648"/>
                  <a:gd name="T98" fmla="*/ 1824 w 1824"/>
                  <a:gd name="T99" fmla="*/ 2648 h 264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824" h="2648">
                    <a:moveTo>
                      <a:pt x="0" y="2648"/>
                    </a:moveTo>
                    <a:lnTo>
                      <a:pt x="12" y="2464"/>
                    </a:lnTo>
                    <a:lnTo>
                      <a:pt x="32" y="2288"/>
                    </a:lnTo>
                    <a:lnTo>
                      <a:pt x="56" y="2120"/>
                    </a:lnTo>
                    <a:lnTo>
                      <a:pt x="88" y="1960"/>
                    </a:lnTo>
                    <a:lnTo>
                      <a:pt x="124" y="1808"/>
                    </a:lnTo>
                    <a:lnTo>
                      <a:pt x="166" y="1662"/>
                    </a:lnTo>
                    <a:lnTo>
                      <a:pt x="212" y="1524"/>
                    </a:lnTo>
                    <a:lnTo>
                      <a:pt x="262" y="1394"/>
                    </a:lnTo>
                    <a:lnTo>
                      <a:pt x="316" y="1270"/>
                    </a:lnTo>
                    <a:lnTo>
                      <a:pt x="372" y="1154"/>
                    </a:lnTo>
                    <a:lnTo>
                      <a:pt x="430" y="1044"/>
                    </a:lnTo>
                    <a:lnTo>
                      <a:pt x="490" y="942"/>
                    </a:lnTo>
                    <a:lnTo>
                      <a:pt x="550" y="846"/>
                    </a:lnTo>
                    <a:lnTo>
                      <a:pt x="612" y="758"/>
                    </a:lnTo>
                    <a:lnTo>
                      <a:pt x="672" y="674"/>
                    </a:lnTo>
                    <a:lnTo>
                      <a:pt x="734" y="598"/>
                    </a:lnTo>
                    <a:lnTo>
                      <a:pt x="792" y="528"/>
                    </a:lnTo>
                    <a:lnTo>
                      <a:pt x="850" y="464"/>
                    </a:lnTo>
                    <a:lnTo>
                      <a:pt x="906" y="408"/>
                    </a:lnTo>
                    <a:lnTo>
                      <a:pt x="960" y="356"/>
                    </a:lnTo>
                    <a:lnTo>
                      <a:pt x="1010" y="310"/>
                    </a:lnTo>
                    <a:lnTo>
                      <a:pt x="1056" y="270"/>
                    </a:lnTo>
                    <a:lnTo>
                      <a:pt x="1096" y="236"/>
                    </a:lnTo>
                    <a:lnTo>
                      <a:pt x="1134" y="208"/>
                    </a:lnTo>
                    <a:lnTo>
                      <a:pt x="1164" y="184"/>
                    </a:lnTo>
                    <a:lnTo>
                      <a:pt x="1190" y="166"/>
                    </a:lnTo>
                    <a:lnTo>
                      <a:pt x="1208" y="154"/>
                    </a:lnTo>
                    <a:lnTo>
                      <a:pt x="1220" y="146"/>
                    </a:lnTo>
                    <a:lnTo>
                      <a:pt x="1224" y="144"/>
                    </a:lnTo>
                    <a:lnTo>
                      <a:pt x="848" y="0"/>
                    </a:lnTo>
                    <a:lnTo>
                      <a:pt x="1728" y="56"/>
                    </a:lnTo>
                    <a:lnTo>
                      <a:pt x="1824" y="480"/>
                    </a:lnTo>
                    <a:lnTo>
                      <a:pt x="1568" y="328"/>
                    </a:lnTo>
                    <a:lnTo>
                      <a:pt x="1564" y="328"/>
                    </a:lnTo>
                    <a:lnTo>
                      <a:pt x="1554" y="332"/>
                    </a:lnTo>
                    <a:lnTo>
                      <a:pt x="1538" y="338"/>
                    </a:lnTo>
                    <a:lnTo>
                      <a:pt x="1514" y="346"/>
                    </a:lnTo>
                    <a:lnTo>
                      <a:pt x="1486" y="356"/>
                    </a:lnTo>
                    <a:lnTo>
                      <a:pt x="1452" y="370"/>
                    </a:lnTo>
                    <a:lnTo>
                      <a:pt x="1412" y="388"/>
                    </a:lnTo>
                    <a:lnTo>
                      <a:pt x="1370" y="410"/>
                    </a:lnTo>
                    <a:lnTo>
                      <a:pt x="1322" y="436"/>
                    </a:lnTo>
                    <a:lnTo>
                      <a:pt x="1270" y="466"/>
                    </a:lnTo>
                    <a:lnTo>
                      <a:pt x="1216" y="500"/>
                    </a:lnTo>
                    <a:lnTo>
                      <a:pt x="1158" y="540"/>
                    </a:lnTo>
                    <a:lnTo>
                      <a:pt x="1098" y="584"/>
                    </a:lnTo>
                    <a:lnTo>
                      <a:pt x="1034" y="636"/>
                    </a:lnTo>
                    <a:lnTo>
                      <a:pt x="970" y="692"/>
                    </a:lnTo>
                    <a:lnTo>
                      <a:pt x="904" y="756"/>
                    </a:lnTo>
                    <a:lnTo>
                      <a:pt x="836" y="824"/>
                    </a:lnTo>
                    <a:lnTo>
                      <a:pt x="770" y="900"/>
                    </a:lnTo>
                    <a:lnTo>
                      <a:pt x="700" y="984"/>
                    </a:lnTo>
                    <a:lnTo>
                      <a:pt x="632" y="1076"/>
                    </a:lnTo>
                    <a:lnTo>
                      <a:pt x="566" y="1174"/>
                    </a:lnTo>
                    <a:lnTo>
                      <a:pt x="498" y="1280"/>
                    </a:lnTo>
                    <a:lnTo>
                      <a:pt x="434" y="1394"/>
                    </a:lnTo>
                    <a:lnTo>
                      <a:pt x="370" y="1518"/>
                    </a:lnTo>
                    <a:lnTo>
                      <a:pt x="308" y="1650"/>
                    </a:lnTo>
                    <a:lnTo>
                      <a:pt x="248" y="1792"/>
                    </a:lnTo>
                    <a:lnTo>
                      <a:pt x="192" y="1944"/>
                    </a:lnTo>
                    <a:lnTo>
                      <a:pt x="138" y="2104"/>
                    </a:lnTo>
                    <a:lnTo>
                      <a:pt x="88" y="2274"/>
                    </a:lnTo>
                    <a:lnTo>
                      <a:pt x="42" y="2456"/>
                    </a:lnTo>
                    <a:lnTo>
                      <a:pt x="0" y="264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11364"/>
                  </a:gs>
                  <a:gs pos="100000">
                    <a:srgbClr val="61092E"/>
                  </a:gs>
                </a:gsLst>
                <a:lin ang="5400000" scaled="1"/>
              </a:gra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54" name="Rectangle 26"/>
              <p:cNvSpPr>
                <a:spLocks noChangeArrowheads="1"/>
              </p:cNvSpPr>
              <p:nvPr/>
            </p:nvSpPr>
            <p:spPr bwMode="gray">
              <a:xfrm>
                <a:off x="3082" y="1787"/>
                <a:ext cx="1743" cy="192"/>
              </a:xfrm>
              <a:prstGeom prst="rect">
                <a:avLst/>
              </a:prstGeom>
              <a:gradFill rotWithShape="1">
                <a:gsLst>
                  <a:gs pos="0">
                    <a:schemeClr val="accent2">
                      <a:gamma/>
                      <a:shade val="72549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zh-CN" sz="1600" b="1">
                    <a:solidFill>
                      <a:srgbClr val="FFFFFF"/>
                    </a:solidFill>
                    <a:latin typeface="Verdana" pitchFamily="34" charset="0"/>
                    <a:ea typeface="宋体" pitchFamily="2" charset="-122"/>
                  </a:rPr>
                  <a:t>Add Your Text</a:t>
                </a:r>
              </a:p>
            </p:txBody>
          </p:sp>
          <p:sp>
            <p:nvSpPr>
              <p:cNvPr id="73755" name="Rectangle 27"/>
              <p:cNvSpPr>
                <a:spLocks noChangeArrowheads="1"/>
              </p:cNvSpPr>
              <p:nvPr/>
            </p:nvSpPr>
            <p:spPr bwMode="gray">
              <a:xfrm>
                <a:off x="2556" y="2310"/>
                <a:ext cx="1900" cy="188"/>
              </a:xfrm>
              <a:prstGeom prst="rect">
                <a:avLst/>
              </a:prstGeom>
              <a:gradFill rotWithShape="1">
                <a:gsLst>
                  <a:gs pos="0">
                    <a:schemeClr val="hlink">
                      <a:gamma/>
                      <a:shade val="72549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zh-CN" sz="1600" b="1">
                    <a:solidFill>
                      <a:srgbClr val="FFFFFF"/>
                    </a:solidFill>
                    <a:latin typeface="Verdana" pitchFamily="34" charset="0"/>
                    <a:ea typeface="宋体" pitchFamily="2" charset="-122"/>
                  </a:rPr>
                  <a:t>Add Your Text</a:t>
                </a:r>
              </a:p>
            </p:txBody>
          </p:sp>
          <p:sp>
            <p:nvSpPr>
              <p:cNvPr id="192540" name="Freeform 28"/>
              <p:cNvSpPr>
                <a:spLocks/>
              </p:cNvSpPr>
              <p:nvPr/>
            </p:nvSpPr>
            <p:spPr bwMode="gray">
              <a:xfrm>
                <a:off x="2036" y="2494"/>
                <a:ext cx="2415" cy="343"/>
              </a:xfrm>
              <a:custGeom>
                <a:avLst/>
                <a:gdLst>
                  <a:gd name="T0" fmla="*/ 2856 w 2048"/>
                  <a:gd name="T1" fmla="*/ 493 h 286"/>
                  <a:gd name="T2" fmla="*/ 0 w 2048"/>
                  <a:gd name="T3" fmla="*/ 493 h 286"/>
                  <a:gd name="T4" fmla="*/ 731 w 2048"/>
                  <a:gd name="T5" fmla="*/ 0 h 286"/>
                  <a:gd name="T6" fmla="*/ 3358 w 2048"/>
                  <a:gd name="T7" fmla="*/ 0 h 286"/>
                  <a:gd name="T8" fmla="*/ 2856 w 2048"/>
                  <a:gd name="T9" fmla="*/ 493 h 2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48"/>
                  <a:gd name="T16" fmla="*/ 0 h 286"/>
                  <a:gd name="T17" fmla="*/ 2048 w 2048"/>
                  <a:gd name="T18" fmla="*/ 286 h 2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48" h="286">
                    <a:moveTo>
                      <a:pt x="1742" y="286"/>
                    </a:moveTo>
                    <a:lnTo>
                      <a:pt x="0" y="286"/>
                    </a:lnTo>
                    <a:lnTo>
                      <a:pt x="446" y="0"/>
                    </a:lnTo>
                    <a:lnTo>
                      <a:pt x="2048" y="0"/>
                    </a:lnTo>
                    <a:lnTo>
                      <a:pt x="1742" y="286"/>
                    </a:lnTo>
                    <a:close/>
                  </a:path>
                </a:pathLst>
              </a:custGeom>
              <a:solidFill>
                <a:schemeClr val="folHlink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57" name="Rectangle 29"/>
              <p:cNvSpPr>
                <a:spLocks noChangeArrowheads="1"/>
              </p:cNvSpPr>
              <p:nvPr/>
            </p:nvSpPr>
            <p:spPr bwMode="gray">
              <a:xfrm>
                <a:off x="2038" y="2836"/>
                <a:ext cx="2056" cy="188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72549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zh-CN" sz="1600" b="1">
                    <a:solidFill>
                      <a:srgbClr val="FFFFFF"/>
                    </a:solidFill>
                    <a:latin typeface="Verdana" pitchFamily="34" charset="0"/>
                    <a:ea typeface="宋体" pitchFamily="2" charset="-122"/>
                  </a:rPr>
                  <a:t>Add Your Text</a:t>
                </a:r>
              </a:p>
            </p:txBody>
          </p:sp>
          <p:sp>
            <p:nvSpPr>
              <p:cNvPr id="73758" name="Rectangle 30"/>
              <p:cNvSpPr>
                <a:spLocks noChangeArrowheads="1"/>
              </p:cNvSpPr>
              <p:nvPr/>
            </p:nvSpPr>
            <p:spPr bwMode="gray">
              <a:xfrm>
                <a:off x="1514" y="3363"/>
                <a:ext cx="2213" cy="187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shade val="72549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zh-CN" sz="1600" b="1">
                    <a:solidFill>
                      <a:srgbClr val="FFFFFF"/>
                    </a:solidFill>
                    <a:latin typeface="Verdana" pitchFamily="34" charset="0"/>
                    <a:ea typeface="宋体" pitchFamily="2" charset="-122"/>
                  </a:rPr>
                  <a:t>Add Your Text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193539" name="Group 3"/>
          <p:cNvGrpSpPr>
            <a:grpSpLocks/>
          </p:cNvGrpSpPr>
          <p:nvPr/>
        </p:nvGrpSpPr>
        <p:grpSpPr bwMode="auto">
          <a:xfrm>
            <a:off x="685800" y="1828800"/>
            <a:ext cx="7315200" cy="4191000"/>
            <a:chOff x="432" y="1152"/>
            <a:chExt cx="4608" cy="2640"/>
          </a:xfrm>
        </p:grpSpPr>
        <p:sp>
          <p:nvSpPr>
            <p:cNvPr id="193540" name="AutoShape 4"/>
            <p:cNvSpPr>
              <a:spLocks noChangeArrowheads="1"/>
            </p:cNvSpPr>
            <p:nvPr/>
          </p:nvSpPr>
          <p:spPr bwMode="gray">
            <a:xfrm>
              <a:off x="1272" y="3485"/>
              <a:ext cx="2847" cy="307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193541" name="AutoShape 5"/>
            <p:cNvCxnSpPr>
              <a:cxnSpLocks noChangeShapeType="1"/>
              <a:endCxn id="193540" idx="1"/>
            </p:cNvCxnSpPr>
            <p:nvPr/>
          </p:nvCxnSpPr>
          <p:spPr bwMode="auto">
            <a:xfrm rot="10800000" flipH="1" flipV="1">
              <a:off x="443" y="2864"/>
              <a:ext cx="829" cy="775"/>
            </a:xfrm>
            <a:prstGeom prst="bentConnector3">
              <a:avLst>
                <a:gd name="adj1" fmla="val -15384"/>
              </a:avLst>
            </a:prstGeom>
            <a:noFill/>
            <a:ln w="28575" cap="rnd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</p:cxnSp>
        <p:cxnSp>
          <p:nvCxnSpPr>
            <p:cNvPr id="193542" name="AutoShape 6"/>
            <p:cNvCxnSpPr>
              <a:cxnSpLocks noChangeShapeType="1"/>
              <a:endCxn id="193540" idx="3"/>
            </p:cNvCxnSpPr>
            <p:nvPr/>
          </p:nvCxnSpPr>
          <p:spPr bwMode="auto">
            <a:xfrm flipH="1">
              <a:off x="4119" y="2864"/>
              <a:ext cx="881" cy="775"/>
            </a:xfrm>
            <a:prstGeom prst="bentConnector3">
              <a:avLst>
                <a:gd name="adj1" fmla="val -14486"/>
              </a:avLst>
            </a:prstGeom>
            <a:noFill/>
            <a:ln w="28575" cap="rnd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</p:cxnSp>
        <p:sp>
          <p:nvSpPr>
            <p:cNvPr id="193543" name="Text Box 7"/>
            <p:cNvSpPr txBox="1">
              <a:spLocks noChangeArrowheads="1"/>
            </p:cNvSpPr>
            <p:nvPr/>
          </p:nvSpPr>
          <p:spPr bwMode="white">
            <a:xfrm>
              <a:off x="1666" y="3530"/>
              <a:ext cx="2141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Description of the contents</a:t>
              </a:r>
            </a:p>
          </p:txBody>
        </p:sp>
        <p:sp>
          <p:nvSpPr>
            <p:cNvPr id="193544" name="AutoShape 8"/>
            <p:cNvSpPr>
              <a:spLocks noChangeArrowheads="1"/>
            </p:cNvSpPr>
            <p:nvPr/>
          </p:nvSpPr>
          <p:spPr bwMode="gray">
            <a:xfrm>
              <a:off x="443" y="2471"/>
              <a:ext cx="1101" cy="787"/>
            </a:xfrm>
            <a:prstGeom prst="can">
              <a:avLst>
                <a:gd name="adj" fmla="val 32083"/>
              </a:avLst>
            </a:prstGeom>
            <a:gradFill rotWithShape="1">
              <a:gsLst>
                <a:gs pos="0">
                  <a:srgbClr val="C0CDB3"/>
                </a:gs>
                <a:gs pos="50000">
                  <a:srgbClr val="FFFFFF"/>
                </a:gs>
                <a:gs pos="100000">
                  <a:srgbClr val="C0CDB3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45" name="Oval 9"/>
            <p:cNvSpPr>
              <a:spLocks noChangeArrowheads="1"/>
            </p:cNvSpPr>
            <p:nvPr/>
          </p:nvSpPr>
          <p:spPr bwMode="gray">
            <a:xfrm>
              <a:off x="443" y="2485"/>
              <a:ext cx="1101" cy="237"/>
            </a:xfrm>
            <a:prstGeom prst="ellipse">
              <a:avLst/>
            </a:prstGeom>
            <a:gradFill rotWithShape="1">
              <a:gsLst>
                <a:gs pos="0">
                  <a:srgbClr val="E6E6E6"/>
                </a:gs>
                <a:gs pos="14999">
                  <a:srgbClr val="7D8496"/>
                </a:gs>
                <a:gs pos="53000">
                  <a:srgbClr val="E6E6E6"/>
                </a:gs>
                <a:gs pos="67999">
                  <a:srgbClr val="7D8496"/>
                </a:gs>
                <a:gs pos="92999">
                  <a:srgbClr val="E6E6E6"/>
                </a:gs>
                <a:gs pos="100000">
                  <a:srgbClr val="FFFFFF"/>
                </a:gs>
              </a:gsLst>
              <a:lin ang="5400000" scaled="1"/>
            </a:gradFill>
            <a:ln w="28575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46" name="Oval 10"/>
            <p:cNvSpPr>
              <a:spLocks noChangeArrowheads="1"/>
            </p:cNvSpPr>
            <p:nvPr/>
          </p:nvSpPr>
          <p:spPr bwMode="gray">
            <a:xfrm>
              <a:off x="500" y="2488"/>
              <a:ext cx="977" cy="231"/>
            </a:xfrm>
            <a:prstGeom prst="ellipse">
              <a:avLst/>
            </a:prstGeom>
            <a:solidFill>
              <a:srgbClr val="E1C797"/>
            </a:solidFill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47" name="Rectangle 11"/>
            <p:cNvSpPr>
              <a:spLocks noChangeArrowheads="1"/>
            </p:cNvSpPr>
            <p:nvPr/>
          </p:nvSpPr>
          <p:spPr bwMode="gray">
            <a:xfrm>
              <a:off x="507" y="1152"/>
              <a:ext cx="962" cy="145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1C797"/>
                </a:gs>
              </a:gsLst>
              <a:lin ang="5400000" scaled="1"/>
            </a:gradFill>
            <a:ln w="12700" algn="ctr">
              <a:noFill/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48" name="Rectangle 12"/>
            <p:cNvSpPr>
              <a:spLocks noChangeArrowheads="1"/>
            </p:cNvSpPr>
            <p:nvPr/>
          </p:nvSpPr>
          <p:spPr bwMode="black">
            <a:xfrm>
              <a:off x="466" y="1591"/>
              <a:ext cx="1022" cy="9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products</a:t>
              </a: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business</a:t>
              </a: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technology</a:t>
              </a: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contents</a:t>
              </a:r>
            </a:p>
          </p:txBody>
        </p:sp>
        <p:sp>
          <p:nvSpPr>
            <p:cNvPr id="193549" name="AutoShape 13"/>
            <p:cNvSpPr>
              <a:spLocks noChangeArrowheads="1"/>
            </p:cNvSpPr>
            <p:nvPr/>
          </p:nvSpPr>
          <p:spPr bwMode="gray">
            <a:xfrm>
              <a:off x="1613" y="2471"/>
              <a:ext cx="1108" cy="787"/>
            </a:xfrm>
            <a:prstGeom prst="can">
              <a:avLst>
                <a:gd name="adj" fmla="val 32083"/>
              </a:avLst>
            </a:prstGeom>
            <a:gradFill rotWithShape="1">
              <a:gsLst>
                <a:gs pos="0">
                  <a:srgbClr val="C0C0C0"/>
                </a:gs>
                <a:gs pos="50000">
                  <a:srgbClr val="FFFFFF"/>
                </a:gs>
                <a:gs pos="100000">
                  <a:srgbClr val="C0C0C0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3550" name="Group 14"/>
            <p:cNvGrpSpPr>
              <a:grpSpLocks/>
            </p:cNvGrpSpPr>
            <p:nvPr/>
          </p:nvGrpSpPr>
          <p:grpSpPr bwMode="auto">
            <a:xfrm>
              <a:off x="1613" y="2485"/>
              <a:ext cx="1108" cy="237"/>
              <a:chOff x="2029" y="2178"/>
              <a:chExt cx="1600" cy="474"/>
            </a:xfrm>
          </p:grpSpPr>
          <p:sp>
            <p:nvSpPr>
              <p:cNvPr id="193569" name="Oval 15"/>
              <p:cNvSpPr>
                <a:spLocks noChangeArrowheads="1"/>
              </p:cNvSpPr>
              <p:nvPr/>
            </p:nvSpPr>
            <p:spPr bwMode="gray">
              <a:xfrm>
                <a:off x="2029" y="2178"/>
                <a:ext cx="1600" cy="474"/>
              </a:xfrm>
              <a:prstGeom prst="ellipse">
                <a:avLst/>
              </a:prstGeom>
              <a:gradFill rotWithShape="1">
                <a:gsLst>
                  <a:gs pos="0">
                    <a:srgbClr val="E6E6E6"/>
                  </a:gs>
                  <a:gs pos="14999">
                    <a:srgbClr val="7D8496"/>
                  </a:gs>
                  <a:gs pos="53000">
                    <a:srgbClr val="E6E6E6"/>
                  </a:gs>
                  <a:gs pos="67999">
                    <a:srgbClr val="7D8496"/>
                  </a:gs>
                  <a:gs pos="92999">
                    <a:srgbClr val="E6E6E6"/>
                  </a:gs>
                  <a:gs pos="100000">
                    <a:srgbClr val="FFFFFF"/>
                  </a:gs>
                </a:gsLst>
                <a:lin ang="5400000" scaled="1"/>
              </a:gradFill>
              <a:ln w="28575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3570" name="Oval 16"/>
              <p:cNvSpPr>
                <a:spLocks noChangeArrowheads="1"/>
              </p:cNvSpPr>
              <p:nvPr/>
            </p:nvSpPr>
            <p:spPr bwMode="gray">
              <a:xfrm>
                <a:off x="2117" y="2183"/>
                <a:ext cx="1419" cy="464"/>
              </a:xfrm>
              <a:prstGeom prst="ellipse">
                <a:avLst/>
              </a:prstGeom>
              <a:solidFill>
                <a:srgbClr val="C9DE9A"/>
              </a:solidFill>
              <a:ln w="2857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3551" name="Rectangle 17"/>
            <p:cNvSpPr>
              <a:spLocks noChangeArrowheads="1"/>
            </p:cNvSpPr>
            <p:nvPr/>
          </p:nvSpPr>
          <p:spPr bwMode="gray">
            <a:xfrm>
              <a:off x="1678" y="1152"/>
              <a:ext cx="967" cy="145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9DE9A"/>
                </a:gs>
              </a:gsLst>
              <a:lin ang="5400000" scaled="1"/>
            </a:gradFill>
            <a:ln w="12700" algn="ctr">
              <a:noFill/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52" name="Rectangle 18"/>
            <p:cNvSpPr>
              <a:spLocks noChangeArrowheads="1"/>
            </p:cNvSpPr>
            <p:nvPr/>
          </p:nvSpPr>
          <p:spPr bwMode="black">
            <a:xfrm>
              <a:off x="1684" y="1591"/>
              <a:ext cx="1004" cy="9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products</a:t>
              </a: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business</a:t>
              </a: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technology</a:t>
              </a: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contents</a:t>
              </a:r>
            </a:p>
          </p:txBody>
        </p:sp>
        <p:sp>
          <p:nvSpPr>
            <p:cNvPr id="193553" name="AutoShape 19"/>
            <p:cNvSpPr>
              <a:spLocks noChangeArrowheads="1"/>
            </p:cNvSpPr>
            <p:nvPr/>
          </p:nvSpPr>
          <p:spPr bwMode="gray">
            <a:xfrm>
              <a:off x="2791" y="2471"/>
              <a:ext cx="1089" cy="787"/>
            </a:xfrm>
            <a:prstGeom prst="can">
              <a:avLst>
                <a:gd name="adj" fmla="val 32083"/>
              </a:avLst>
            </a:prstGeom>
            <a:gradFill rotWithShape="1">
              <a:gsLst>
                <a:gs pos="0">
                  <a:srgbClr val="C0CDB3"/>
                </a:gs>
                <a:gs pos="50000">
                  <a:srgbClr val="FFFFFF"/>
                </a:gs>
                <a:gs pos="100000">
                  <a:srgbClr val="C0CDB3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54" name="Oval 20"/>
            <p:cNvSpPr>
              <a:spLocks noChangeArrowheads="1"/>
            </p:cNvSpPr>
            <p:nvPr/>
          </p:nvSpPr>
          <p:spPr bwMode="gray">
            <a:xfrm>
              <a:off x="2791" y="2485"/>
              <a:ext cx="1089" cy="237"/>
            </a:xfrm>
            <a:prstGeom prst="ellipse">
              <a:avLst/>
            </a:prstGeom>
            <a:gradFill rotWithShape="1">
              <a:gsLst>
                <a:gs pos="0">
                  <a:srgbClr val="E6E6E6"/>
                </a:gs>
                <a:gs pos="14999">
                  <a:srgbClr val="7D8496"/>
                </a:gs>
                <a:gs pos="53000">
                  <a:srgbClr val="E6E6E6"/>
                </a:gs>
                <a:gs pos="67999">
                  <a:srgbClr val="7D8496"/>
                </a:gs>
                <a:gs pos="92999">
                  <a:srgbClr val="E6E6E6"/>
                </a:gs>
                <a:gs pos="100000">
                  <a:srgbClr val="FFFFFF"/>
                </a:gs>
              </a:gsLst>
              <a:lin ang="5400000" scaled="1"/>
            </a:gradFill>
            <a:ln w="28575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3555" name="Group 21"/>
            <p:cNvGrpSpPr>
              <a:grpSpLocks/>
            </p:cNvGrpSpPr>
            <p:nvPr/>
          </p:nvGrpSpPr>
          <p:grpSpPr bwMode="auto">
            <a:xfrm>
              <a:off x="2848" y="1152"/>
              <a:ext cx="967" cy="1567"/>
              <a:chOff x="3017" y="856"/>
              <a:chExt cx="1052" cy="1906"/>
            </a:xfrm>
          </p:grpSpPr>
          <p:sp>
            <p:nvSpPr>
              <p:cNvPr id="193567" name="Oval 22"/>
              <p:cNvSpPr>
                <a:spLocks noChangeArrowheads="1"/>
              </p:cNvSpPr>
              <p:nvPr/>
            </p:nvSpPr>
            <p:spPr bwMode="gray">
              <a:xfrm>
                <a:off x="3017" y="2480"/>
                <a:ext cx="1052" cy="282"/>
              </a:xfrm>
              <a:prstGeom prst="ellipse">
                <a:avLst/>
              </a:prstGeom>
              <a:solidFill>
                <a:srgbClr val="E1C797"/>
              </a:solidFill>
              <a:ln w="2857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3568" name="Rectangle 23"/>
              <p:cNvSpPr>
                <a:spLocks noChangeArrowheads="1"/>
              </p:cNvSpPr>
              <p:nvPr/>
            </p:nvSpPr>
            <p:spPr bwMode="gray">
              <a:xfrm>
                <a:off x="3024" y="856"/>
                <a:ext cx="1036" cy="1764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1C797"/>
                  </a:gs>
                </a:gsLst>
                <a:lin ang="5400000" scaled="1"/>
              </a:gradFill>
              <a:ln w="12700" algn="ctr">
                <a:noFill/>
                <a:prstDash val="dash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3556" name="Rectangle 24"/>
            <p:cNvSpPr>
              <a:spLocks noChangeArrowheads="1"/>
            </p:cNvSpPr>
            <p:nvPr/>
          </p:nvSpPr>
          <p:spPr bwMode="black">
            <a:xfrm>
              <a:off x="2860" y="1591"/>
              <a:ext cx="980" cy="9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products</a:t>
              </a: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business</a:t>
              </a: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technology</a:t>
              </a: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contents</a:t>
              </a:r>
            </a:p>
          </p:txBody>
        </p:sp>
        <p:sp>
          <p:nvSpPr>
            <p:cNvPr id="193557" name="AutoShape 25"/>
            <p:cNvSpPr>
              <a:spLocks noChangeArrowheads="1"/>
            </p:cNvSpPr>
            <p:nvPr/>
          </p:nvSpPr>
          <p:spPr bwMode="gray">
            <a:xfrm>
              <a:off x="3942" y="2471"/>
              <a:ext cx="1079" cy="787"/>
            </a:xfrm>
            <a:prstGeom prst="can">
              <a:avLst>
                <a:gd name="adj" fmla="val 32083"/>
              </a:avLst>
            </a:prstGeom>
            <a:gradFill rotWithShape="1">
              <a:gsLst>
                <a:gs pos="0">
                  <a:srgbClr val="C0C0C0"/>
                </a:gs>
                <a:gs pos="50000">
                  <a:srgbClr val="FFFFFF"/>
                </a:gs>
                <a:gs pos="100000">
                  <a:srgbClr val="C0C0C0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3558" name="Group 26"/>
            <p:cNvGrpSpPr>
              <a:grpSpLocks/>
            </p:cNvGrpSpPr>
            <p:nvPr/>
          </p:nvGrpSpPr>
          <p:grpSpPr bwMode="auto">
            <a:xfrm>
              <a:off x="3942" y="2485"/>
              <a:ext cx="1079" cy="237"/>
              <a:chOff x="2029" y="2178"/>
              <a:chExt cx="1600" cy="474"/>
            </a:xfrm>
          </p:grpSpPr>
          <p:sp>
            <p:nvSpPr>
              <p:cNvPr id="193565" name="Oval 27"/>
              <p:cNvSpPr>
                <a:spLocks noChangeArrowheads="1"/>
              </p:cNvSpPr>
              <p:nvPr/>
            </p:nvSpPr>
            <p:spPr bwMode="gray">
              <a:xfrm>
                <a:off x="2029" y="2178"/>
                <a:ext cx="1600" cy="474"/>
              </a:xfrm>
              <a:prstGeom prst="ellipse">
                <a:avLst/>
              </a:prstGeom>
              <a:gradFill rotWithShape="1">
                <a:gsLst>
                  <a:gs pos="0">
                    <a:srgbClr val="E6E6E6"/>
                  </a:gs>
                  <a:gs pos="14999">
                    <a:srgbClr val="7D8496"/>
                  </a:gs>
                  <a:gs pos="53000">
                    <a:srgbClr val="E6E6E6"/>
                  </a:gs>
                  <a:gs pos="67999">
                    <a:srgbClr val="7D8496"/>
                  </a:gs>
                  <a:gs pos="92999">
                    <a:srgbClr val="E6E6E6"/>
                  </a:gs>
                  <a:gs pos="100000">
                    <a:srgbClr val="FFFFFF"/>
                  </a:gs>
                </a:gsLst>
                <a:lin ang="5400000" scaled="1"/>
              </a:gradFill>
              <a:ln w="28575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3566" name="Oval 28"/>
              <p:cNvSpPr>
                <a:spLocks noChangeArrowheads="1"/>
              </p:cNvSpPr>
              <p:nvPr/>
            </p:nvSpPr>
            <p:spPr bwMode="gray">
              <a:xfrm>
                <a:off x="2117" y="2183"/>
                <a:ext cx="1419" cy="464"/>
              </a:xfrm>
              <a:prstGeom prst="ellipse">
                <a:avLst/>
              </a:prstGeom>
              <a:solidFill>
                <a:srgbClr val="C9DE9A"/>
              </a:solidFill>
              <a:ln w="2857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3559" name="Rectangle 29"/>
            <p:cNvSpPr>
              <a:spLocks noChangeArrowheads="1"/>
            </p:cNvSpPr>
            <p:nvPr/>
          </p:nvSpPr>
          <p:spPr bwMode="gray">
            <a:xfrm>
              <a:off x="4006" y="1152"/>
              <a:ext cx="942" cy="145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9DE9A"/>
                </a:gs>
              </a:gsLst>
              <a:lin ang="5400000" scaled="1"/>
            </a:gradFill>
            <a:ln w="12700" algn="ctr">
              <a:noFill/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60" name="Rectangle 30"/>
            <p:cNvSpPr>
              <a:spLocks noChangeArrowheads="1"/>
            </p:cNvSpPr>
            <p:nvPr/>
          </p:nvSpPr>
          <p:spPr bwMode="black">
            <a:xfrm>
              <a:off x="4012" y="1591"/>
              <a:ext cx="1028" cy="9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products</a:t>
              </a: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business</a:t>
              </a: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technology</a:t>
              </a: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5888" indent="-115888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contents</a:t>
              </a:r>
            </a:p>
          </p:txBody>
        </p:sp>
        <p:sp>
          <p:nvSpPr>
            <p:cNvPr id="193561" name="Text Box 31"/>
            <p:cNvSpPr txBox="1">
              <a:spLocks noChangeArrowheads="1"/>
            </p:cNvSpPr>
            <p:nvPr/>
          </p:nvSpPr>
          <p:spPr bwMode="auto">
            <a:xfrm>
              <a:off x="432" y="2814"/>
              <a:ext cx="1102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Wingdings" pitchFamily="2" charset="2"/>
                <a:buChar char="Ø"/>
              </a:pPr>
              <a:r>
                <a:rPr lang="en-US" altLang="zh-CN" sz="1400">
                  <a:solidFill>
                    <a:srgbClr val="333333"/>
                  </a:solidFill>
                </a:rPr>
                <a:t>Description of the contents</a:t>
              </a:r>
            </a:p>
          </p:txBody>
        </p:sp>
        <p:sp>
          <p:nvSpPr>
            <p:cNvPr id="193562" name="Text Box 32"/>
            <p:cNvSpPr txBox="1">
              <a:spLocks noChangeArrowheads="1"/>
            </p:cNvSpPr>
            <p:nvPr/>
          </p:nvSpPr>
          <p:spPr bwMode="auto">
            <a:xfrm>
              <a:off x="1611" y="2797"/>
              <a:ext cx="1107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Wingdings" pitchFamily="2" charset="2"/>
                <a:buChar char="Ø"/>
              </a:pPr>
              <a:r>
                <a:rPr lang="en-US" altLang="zh-CN" sz="1400">
                  <a:solidFill>
                    <a:srgbClr val="333333"/>
                  </a:solidFill>
                </a:rPr>
                <a:t>Description of the contents</a:t>
              </a:r>
            </a:p>
          </p:txBody>
        </p:sp>
        <p:sp>
          <p:nvSpPr>
            <p:cNvPr id="193563" name="Text Box 33"/>
            <p:cNvSpPr txBox="1">
              <a:spLocks noChangeArrowheads="1"/>
            </p:cNvSpPr>
            <p:nvPr/>
          </p:nvSpPr>
          <p:spPr bwMode="auto">
            <a:xfrm>
              <a:off x="2777" y="2780"/>
              <a:ext cx="1088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Wingdings" pitchFamily="2" charset="2"/>
                <a:buChar char="Ø"/>
              </a:pPr>
              <a:r>
                <a:rPr lang="en-US" altLang="zh-CN" sz="1400">
                  <a:solidFill>
                    <a:srgbClr val="333333"/>
                  </a:solidFill>
                </a:rPr>
                <a:t>Description of the contents</a:t>
              </a:r>
            </a:p>
          </p:txBody>
        </p:sp>
        <p:sp>
          <p:nvSpPr>
            <p:cNvPr id="193564" name="Text Box 34"/>
            <p:cNvSpPr txBox="1">
              <a:spLocks noChangeArrowheads="1"/>
            </p:cNvSpPr>
            <p:nvPr/>
          </p:nvSpPr>
          <p:spPr bwMode="auto">
            <a:xfrm>
              <a:off x="3955" y="2764"/>
              <a:ext cx="1080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Wingdings" pitchFamily="2" charset="2"/>
                <a:buChar char="Ø"/>
              </a:pPr>
              <a:r>
                <a:rPr lang="en-US" altLang="zh-CN" sz="1400">
                  <a:solidFill>
                    <a:srgbClr val="333333"/>
                  </a:solidFill>
                </a:rPr>
                <a:t>Description of the contents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Chart</a:t>
            </a:r>
          </a:p>
        </p:txBody>
      </p:sp>
      <p:grpSp>
        <p:nvGrpSpPr>
          <p:cNvPr id="1029" name="Group 3"/>
          <p:cNvGrpSpPr>
            <a:grpSpLocks/>
          </p:cNvGrpSpPr>
          <p:nvPr/>
        </p:nvGrpSpPr>
        <p:grpSpPr bwMode="auto">
          <a:xfrm>
            <a:off x="609600" y="3403600"/>
            <a:ext cx="3471863" cy="2463800"/>
            <a:chOff x="407" y="2126"/>
            <a:chExt cx="2187" cy="1552"/>
          </a:xfrm>
        </p:grpSpPr>
        <p:graphicFrame>
          <p:nvGraphicFramePr>
            <p:cNvPr id="1027" name="Object 4"/>
            <p:cNvGraphicFramePr>
              <a:graphicFrameLocks noChangeAspect="1"/>
            </p:cNvGraphicFramePr>
            <p:nvPr/>
          </p:nvGraphicFramePr>
          <p:xfrm>
            <a:off x="407" y="2126"/>
            <a:ext cx="2187" cy="1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" name="Chart" r:id="rId3" imgW="6305751" imgH="3753051" progId="MSGraph.Chart.8">
                    <p:embed followColorScheme="full"/>
                  </p:oleObj>
                </mc:Choice>
                <mc:Fallback>
                  <p:oleObj name="Chart" r:id="rId3" imgW="6305751" imgH="3753051" progId="MSGraph.Chart.8">
                    <p:embed followColorScheme="full"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gray">
                        <a:xfrm>
                          <a:off x="407" y="2126"/>
                          <a:ext cx="2187" cy="155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101" name="Group 5"/>
            <p:cNvGrpSpPr>
              <a:grpSpLocks/>
            </p:cNvGrpSpPr>
            <p:nvPr/>
          </p:nvGrpSpPr>
          <p:grpSpPr bwMode="auto">
            <a:xfrm>
              <a:off x="960" y="3120"/>
              <a:ext cx="220" cy="284"/>
              <a:chOff x="173" y="1670"/>
              <a:chExt cx="676" cy="727"/>
            </a:xfrm>
          </p:grpSpPr>
          <p:sp>
            <p:nvSpPr>
              <p:cNvPr id="1152" name="Oval 6"/>
              <p:cNvSpPr>
                <a:spLocks noChangeArrowheads="1"/>
              </p:cNvSpPr>
              <p:nvPr/>
            </p:nvSpPr>
            <p:spPr bwMode="gray">
              <a:xfrm>
                <a:off x="442" y="1670"/>
                <a:ext cx="111" cy="105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3" name="Oval 7"/>
              <p:cNvSpPr>
                <a:spLocks noChangeArrowheads="1"/>
              </p:cNvSpPr>
              <p:nvPr/>
            </p:nvSpPr>
            <p:spPr bwMode="gray">
              <a:xfrm>
                <a:off x="276" y="1958"/>
                <a:ext cx="157" cy="149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4" name="Oval 8"/>
              <p:cNvSpPr>
                <a:spLocks noChangeArrowheads="1"/>
              </p:cNvSpPr>
              <p:nvPr/>
            </p:nvSpPr>
            <p:spPr bwMode="gray">
              <a:xfrm>
                <a:off x="570" y="1845"/>
                <a:ext cx="117" cy="111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5" name="Oval 9"/>
              <p:cNvSpPr>
                <a:spLocks noChangeArrowheads="1"/>
              </p:cNvSpPr>
              <p:nvPr/>
            </p:nvSpPr>
            <p:spPr bwMode="gray">
              <a:xfrm>
                <a:off x="322" y="2319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6" name="Line 10"/>
              <p:cNvSpPr>
                <a:spLocks noChangeShapeType="1"/>
              </p:cNvSpPr>
              <p:nvPr/>
            </p:nvSpPr>
            <p:spPr bwMode="gray">
              <a:xfrm>
                <a:off x="355" y="2106"/>
                <a:ext cx="0" cy="215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7" name="Line 11"/>
              <p:cNvSpPr>
                <a:spLocks noChangeShapeType="1"/>
              </p:cNvSpPr>
              <p:nvPr/>
            </p:nvSpPr>
            <p:spPr bwMode="gray">
              <a:xfrm flipV="1">
                <a:off x="413" y="1926"/>
                <a:ext cx="175" cy="52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8" name="Line 12"/>
              <p:cNvSpPr>
                <a:spLocks noChangeShapeType="1"/>
              </p:cNvSpPr>
              <p:nvPr/>
            </p:nvSpPr>
            <p:spPr bwMode="gray">
              <a:xfrm flipH="1" flipV="1">
                <a:off x="524" y="1757"/>
                <a:ext cx="69" cy="93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9" name="Oval 13"/>
              <p:cNvSpPr>
                <a:spLocks noChangeArrowheads="1"/>
              </p:cNvSpPr>
              <p:nvPr/>
            </p:nvSpPr>
            <p:spPr bwMode="gray">
              <a:xfrm>
                <a:off x="767" y="1769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0" name="Oval 14"/>
              <p:cNvSpPr>
                <a:spLocks noChangeArrowheads="1"/>
              </p:cNvSpPr>
              <p:nvPr/>
            </p:nvSpPr>
            <p:spPr bwMode="gray">
              <a:xfrm>
                <a:off x="653" y="2069"/>
                <a:ext cx="94" cy="89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1" name="Line 15"/>
              <p:cNvSpPr>
                <a:spLocks noChangeShapeType="1"/>
              </p:cNvSpPr>
              <p:nvPr/>
            </p:nvSpPr>
            <p:spPr bwMode="gray">
              <a:xfrm>
                <a:off x="652" y="1955"/>
                <a:ext cx="29" cy="134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2" name="Line 16"/>
              <p:cNvSpPr>
                <a:spLocks noChangeShapeType="1"/>
              </p:cNvSpPr>
              <p:nvPr/>
            </p:nvSpPr>
            <p:spPr bwMode="gray">
              <a:xfrm flipV="1">
                <a:off x="687" y="1804"/>
                <a:ext cx="87" cy="75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3" name="Oval 17"/>
              <p:cNvSpPr>
                <a:spLocks noChangeArrowheads="1"/>
              </p:cNvSpPr>
              <p:nvPr/>
            </p:nvSpPr>
            <p:spPr bwMode="gray">
              <a:xfrm>
                <a:off x="173" y="1839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4" name="Line 18"/>
              <p:cNvSpPr>
                <a:spLocks noChangeShapeType="1"/>
              </p:cNvSpPr>
              <p:nvPr/>
            </p:nvSpPr>
            <p:spPr bwMode="gray">
              <a:xfrm>
                <a:off x="221" y="1908"/>
                <a:ext cx="70" cy="70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5" name="Line 19"/>
              <p:cNvSpPr>
                <a:spLocks noChangeShapeType="1"/>
              </p:cNvSpPr>
              <p:nvPr/>
            </p:nvSpPr>
            <p:spPr bwMode="gray">
              <a:xfrm flipH="1">
                <a:off x="550" y="2132"/>
                <a:ext cx="127" cy="3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6" name="Oval 20"/>
              <p:cNvSpPr>
                <a:spLocks noChangeArrowheads="1"/>
              </p:cNvSpPr>
              <p:nvPr/>
            </p:nvSpPr>
            <p:spPr bwMode="gray">
              <a:xfrm>
                <a:off x="493" y="2135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7" name="Line 21"/>
              <p:cNvSpPr>
                <a:spLocks noChangeShapeType="1"/>
              </p:cNvSpPr>
              <p:nvPr/>
            </p:nvSpPr>
            <p:spPr bwMode="gray">
              <a:xfrm>
                <a:off x="727" y="2147"/>
                <a:ext cx="29" cy="35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8" name="Oval 22"/>
              <p:cNvSpPr>
                <a:spLocks noChangeArrowheads="1"/>
              </p:cNvSpPr>
              <p:nvPr/>
            </p:nvSpPr>
            <p:spPr bwMode="gray">
              <a:xfrm>
                <a:off x="740" y="2190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02" name="Group 23"/>
            <p:cNvGrpSpPr>
              <a:grpSpLocks/>
            </p:cNvGrpSpPr>
            <p:nvPr/>
          </p:nvGrpSpPr>
          <p:grpSpPr bwMode="auto">
            <a:xfrm rot="-109048">
              <a:off x="1273" y="3041"/>
              <a:ext cx="120" cy="360"/>
              <a:chOff x="3014" y="1374"/>
              <a:chExt cx="790" cy="2418"/>
            </a:xfrm>
          </p:grpSpPr>
          <p:sp>
            <p:nvSpPr>
              <p:cNvPr id="1127" name="Freeform 24"/>
              <p:cNvSpPr>
                <a:spLocks/>
              </p:cNvSpPr>
              <p:nvPr/>
            </p:nvSpPr>
            <p:spPr bwMode="gray">
              <a:xfrm>
                <a:off x="3036" y="2592"/>
                <a:ext cx="768" cy="1200"/>
              </a:xfrm>
              <a:custGeom>
                <a:avLst/>
                <a:gdLst>
                  <a:gd name="T0" fmla="*/ 204 w 768"/>
                  <a:gd name="T1" fmla="*/ 12 h 1200"/>
                  <a:gd name="T2" fmla="*/ 202 w 768"/>
                  <a:gd name="T3" fmla="*/ 1084 h 1200"/>
                  <a:gd name="T4" fmla="*/ 0 w 768"/>
                  <a:gd name="T5" fmla="*/ 1182 h 1200"/>
                  <a:gd name="T6" fmla="*/ 372 w 768"/>
                  <a:gd name="T7" fmla="*/ 1194 h 1200"/>
                  <a:gd name="T8" fmla="*/ 750 w 768"/>
                  <a:gd name="T9" fmla="*/ 1146 h 1200"/>
                  <a:gd name="T10" fmla="*/ 517 w 768"/>
                  <a:gd name="T11" fmla="*/ 1067 h 1200"/>
                  <a:gd name="T12" fmla="*/ 504 w 768"/>
                  <a:gd name="T13" fmla="*/ 0 h 1200"/>
                  <a:gd name="T14" fmla="*/ 204 w 768"/>
                  <a:gd name="T15" fmla="*/ 12 h 12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68"/>
                  <a:gd name="T25" fmla="*/ 0 h 1200"/>
                  <a:gd name="T26" fmla="*/ 768 w 768"/>
                  <a:gd name="T27" fmla="*/ 1200 h 12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68" h="1200">
                    <a:moveTo>
                      <a:pt x="204" y="12"/>
                    </a:moveTo>
                    <a:lnTo>
                      <a:pt x="202" y="1084"/>
                    </a:lnTo>
                    <a:cubicBezTo>
                      <a:pt x="63" y="1127"/>
                      <a:pt x="13" y="1113"/>
                      <a:pt x="0" y="1182"/>
                    </a:cubicBezTo>
                    <a:cubicBezTo>
                      <a:pt x="0" y="1182"/>
                      <a:pt x="198" y="1194"/>
                      <a:pt x="372" y="1194"/>
                    </a:cubicBezTo>
                    <a:cubicBezTo>
                      <a:pt x="576" y="1182"/>
                      <a:pt x="768" y="1200"/>
                      <a:pt x="750" y="1146"/>
                    </a:cubicBezTo>
                    <a:cubicBezTo>
                      <a:pt x="732" y="1092"/>
                      <a:pt x="624" y="1080"/>
                      <a:pt x="517" y="1067"/>
                    </a:cubicBezTo>
                    <a:lnTo>
                      <a:pt x="504" y="0"/>
                    </a:lnTo>
                    <a:lnTo>
                      <a:pt x="204" y="12"/>
                    </a:lnTo>
                    <a:close/>
                  </a:path>
                </a:pathLst>
              </a:custGeom>
              <a:solidFill>
                <a:srgbClr val="FFFFFF">
                  <a:alpha val="59999"/>
                </a:srgbClr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8" name="Freeform 25"/>
              <p:cNvSpPr>
                <a:spLocks/>
              </p:cNvSpPr>
              <p:nvPr/>
            </p:nvSpPr>
            <p:spPr bwMode="gray">
              <a:xfrm>
                <a:off x="3014" y="3216"/>
                <a:ext cx="787" cy="126"/>
              </a:xfrm>
              <a:custGeom>
                <a:avLst/>
                <a:gdLst>
                  <a:gd name="T0" fmla="*/ 262 w 787"/>
                  <a:gd name="T1" fmla="*/ 33 h 114"/>
                  <a:gd name="T2" fmla="*/ 28 w 787"/>
                  <a:gd name="T3" fmla="*/ 81 h 114"/>
                  <a:gd name="T4" fmla="*/ 430 w 787"/>
                  <a:gd name="T5" fmla="*/ 154 h 114"/>
                  <a:gd name="T6" fmla="*/ 778 w 787"/>
                  <a:gd name="T7" fmla="*/ 40 h 114"/>
                  <a:gd name="T8" fmla="*/ 484 w 787"/>
                  <a:gd name="T9" fmla="*/ 0 h 114"/>
                  <a:gd name="T10" fmla="*/ 262 w 787"/>
                  <a:gd name="T11" fmla="*/ 33 h 1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7"/>
                  <a:gd name="T19" fmla="*/ 0 h 114"/>
                  <a:gd name="T20" fmla="*/ 787 w 787"/>
                  <a:gd name="T21" fmla="*/ 114 h 1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7" h="114">
                    <a:moveTo>
                      <a:pt x="262" y="24"/>
                    </a:moveTo>
                    <a:cubicBezTo>
                      <a:pt x="262" y="24"/>
                      <a:pt x="0" y="45"/>
                      <a:pt x="28" y="60"/>
                    </a:cubicBezTo>
                    <a:cubicBezTo>
                      <a:pt x="56" y="75"/>
                      <a:pt x="46" y="114"/>
                      <a:pt x="430" y="114"/>
                    </a:cubicBezTo>
                    <a:cubicBezTo>
                      <a:pt x="555" y="109"/>
                      <a:pt x="769" y="49"/>
                      <a:pt x="778" y="30"/>
                    </a:cubicBezTo>
                    <a:cubicBezTo>
                      <a:pt x="787" y="11"/>
                      <a:pt x="570" y="1"/>
                      <a:pt x="484" y="0"/>
                    </a:cubicBezTo>
                    <a:lnTo>
                      <a:pt x="262" y="24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9" name="Freeform 26"/>
              <p:cNvSpPr>
                <a:spLocks/>
              </p:cNvSpPr>
              <p:nvPr/>
            </p:nvSpPr>
            <p:spPr bwMode="gray">
              <a:xfrm>
                <a:off x="3216" y="1956"/>
                <a:ext cx="366" cy="1332"/>
              </a:xfrm>
              <a:custGeom>
                <a:avLst/>
                <a:gdLst>
                  <a:gd name="T0" fmla="*/ 102 w 366"/>
                  <a:gd name="T1" fmla="*/ 0 h 1332"/>
                  <a:gd name="T2" fmla="*/ 102 w 366"/>
                  <a:gd name="T3" fmla="*/ 102 h 1332"/>
                  <a:gd name="T4" fmla="*/ 0 w 366"/>
                  <a:gd name="T5" fmla="*/ 204 h 1332"/>
                  <a:gd name="T6" fmla="*/ 0 w 366"/>
                  <a:gd name="T7" fmla="*/ 1296 h 1332"/>
                  <a:gd name="T8" fmla="*/ 174 w 366"/>
                  <a:gd name="T9" fmla="*/ 1320 h 1332"/>
                  <a:gd name="T10" fmla="*/ 366 w 366"/>
                  <a:gd name="T11" fmla="*/ 1290 h 1332"/>
                  <a:gd name="T12" fmla="*/ 336 w 366"/>
                  <a:gd name="T13" fmla="*/ 192 h 1332"/>
                  <a:gd name="T14" fmla="*/ 222 w 366"/>
                  <a:gd name="T15" fmla="*/ 102 h 1332"/>
                  <a:gd name="T16" fmla="*/ 216 w 366"/>
                  <a:gd name="T17" fmla="*/ 0 h 1332"/>
                  <a:gd name="T18" fmla="*/ 102 w 366"/>
                  <a:gd name="T19" fmla="*/ 0 h 133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66"/>
                  <a:gd name="T31" fmla="*/ 0 h 1332"/>
                  <a:gd name="T32" fmla="*/ 366 w 366"/>
                  <a:gd name="T33" fmla="*/ 1332 h 133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66" h="1332">
                    <a:moveTo>
                      <a:pt x="102" y="0"/>
                    </a:moveTo>
                    <a:lnTo>
                      <a:pt x="102" y="102"/>
                    </a:lnTo>
                    <a:lnTo>
                      <a:pt x="0" y="204"/>
                    </a:lnTo>
                    <a:lnTo>
                      <a:pt x="0" y="1296"/>
                    </a:lnTo>
                    <a:cubicBezTo>
                      <a:pt x="90" y="1332"/>
                      <a:pt x="113" y="1321"/>
                      <a:pt x="174" y="1320"/>
                    </a:cubicBezTo>
                    <a:cubicBezTo>
                      <a:pt x="235" y="1319"/>
                      <a:pt x="324" y="1320"/>
                      <a:pt x="366" y="1290"/>
                    </a:cubicBezTo>
                    <a:lnTo>
                      <a:pt x="336" y="192"/>
                    </a:lnTo>
                    <a:lnTo>
                      <a:pt x="222" y="102"/>
                    </a:lnTo>
                    <a:lnTo>
                      <a:pt x="216" y="0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0" name="Line 27"/>
              <p:cNvSpPr>
                <a:spLocks noChangeShapeType="1"/>
              </p:cNvSpPr>
              <p:nvPr/>
            </p:nvSpPr>
            <p:spPr bwMode="gray">
              <a:xfrm>
                <a:off x="3216" y="2256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1" name="Line 28"/>
              <p:cNvSpPr>
                <a:spLocks noChangeShapeType="1"/>
              </p:cNvSpPr>
              <p:nvPr/>
            </p:nvSpPr>
            <p:spPr bwMode="gray">
              <a:xfrm>
                <a:off x="3216" y="2424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2" name="Line 29"/>
              <p:cNvSpPr>
                <a:spLocks noChangeShapeType="1"/>
              </p:cNvSpPr>
              <p:nvPr/>
            </p:nvSpPr>
            <p:spPr bwMode="gray">
              <a:xfrm>
                <a:off x="3216" y="2574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3" name="Line 30"/>
              <p:cNvSpPr>
                <a:spLocks noChangeShapeType="1"/>
              </p:cNvSpPr>
              <p:nvPr/>
            </p:nvSpPr>
            <p:spPr bwMode="gray">
              <a:xfrm>
                <a:off x="3216" y="2736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4" name="Line 31"/>
              <p:cNvSpPr>
                <a:spLocks noChangeShapeType="1"/>
              </p:cNvSpPr>
              <p:nvPr/>
            </p:nvSpPr>
            <p:spPr bwMode="gray">
              <a:xfrm>
                <a:off x="3216" y="2880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5" name="Line 32"/>
              <p:cNvSpPr>
                <a:spLocks noChangeShapeType="1"/>
              </p:cNvSpPr>
              <p:nvPr/>
            </p:nvSpPr>
            <p:spPr bwMode="gray">
              <a:xfrm>
                <a:off x="3222" y="2940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6" name="Line 33"/>
              <p:cNvSpPr>
                <a:spLocks noChangeShapeType="1"/>
              </p:cNvSpPr>
              <p:nvPr/>
            </p:nvSpPr>
            <p:spPr bwMode="gray">
              <a:xfrm>
                <a:off x="3222" y="2976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7" name="Line 34"/>
              <p:cNvSpPr>
                <a:spLocks noChangeShapeType="1"/>
              </p:cNvSpPr>
              <p:nvPr/>
            </p:nvSpPr>
            <p:spPr bwMode="gray">
              <a:xfrm>
                <a:off x="3222" y="3024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8" name="Line 35"/>
              <p:cNvSpPr>
                <a:spLocks noChangeShapeType="1"/>
              </p:cNvSpPr>
              <p:nvPr/>
            </p:nvSpPr>
            <p:spPr bwMode="gray">
              <a:xfrm>
                <a:off x="3222" y="2766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9" name="Line 36"/>
              <p:cNvSpPr>
                <a:spLocks noChangeShapeType="1"/>
              </p:cNvSpPr>
              <p:nvPr/>
            </p:nvSpPr>
            <p:spPr bwMode="gray">
              <a:xfrm>
                <a:off x="3222" y="2802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0" name="Line 37"/>
              <p:cNvSpPr>
                <a:spLocks noChangeShapeType="1"/>
              </p:cNvSpPr>
              <p:nvPr/>
            </p:nvSpPr>
            <p:spPr bwMode="gray">
              <a:xfrm>
                <a:off x="3222" y="2850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1" name="Line 38"/>
              <p:cNvSpPr>
                <a:spLocks noChangeShapeType="1"/>
              </p:cNvSpPr>
              <p:nvPr/>
            </p:nvSpPr>
            <p:spPr bwMode="gray">
              <a:xfrm>
                <a:off x="3222" y="2604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2" name="Line 39"/>
              <p:cNvSpPr>
                <a:spLocks noChangeShapeType="1"/>
              </p:cNvSpPr>
              <p:nvPr/>
            </p:nvSpPr>
            <p:spPr bwMode="gray">
              <a:xfrm>
                <a:off x="3222" y="2640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3" name="Line 40"/>
              <p:cNvSpPr>
                <a:spLocks noChangeShapeType="1"/>
              </p:cNvSpPr>
              <p:nvPr/>
            </p:nvSpPr>
            <p:spPr bwMode="gray">
              <a:xfrm>
                <a:off x="3222" y="2688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4" name="Line 41"/>
              <p:cNvSpPr>
                <a:spLocks noChangeShapeType="1"/>
              </p:cNvSpPr>
              <p:nvPr/>
            </p:nvSpPr>
            <p:spPr bwMode="gray">
              <a:xfrm>
                <a:off x="3222" y="2460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5" name="Line 42"/>
              <p:cNvSpPr>
                <a:spLocks noChangeShapeType="1"/>
              </p:cNvSpPr>
              <p:nvPr/>
            </p:nvSpPr>
            <p:spPr bwMode="gray">
              <a:xfrm>
                <a:off x="3222" y="2496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6" name="Line 43"/>
              <p:cNvSpPr>
                <a:spLocks noChangeShapeType="1"/>
              </p:cNvSpPr>
              <p:nvPr/>
            </p:nvSpPr>
            <p:spPr bwMode="gray">
              <a:xfrm>
                <a:off x="3222" y="2544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7" name="Line 44"/>
              <p:cNvSpPr>
                <a:spLocks noChangeShapeType="1"/>
              </p:cNvSpPr>
              <p:nvPr/>
            </p:nvSpPr>
            <p:spPr bwMode="gray">
              <a:xfrm>
                <a:off x="3222" y="2292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8" name="Line 45"/>
              <p:cNvSpPr>
                <a:spLocks noChangeShapeType="1"/>
              </p:cNvSpPr>
              <p:nvPr/>
            </p:nvSpPr>
            <p:spPr bwMode="gray">
              <a:xfrm>
                <a:off x="3222" y="2328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9" name="Line 46"/>
              <p:cNvSpPr>
                <a:spLocks noChangeShapeType="1"/>
              </p:cNvSpPr>
              <p:nvPr/>
            </p:nvSpPr>
            <p:spPr bwMode="gray">
              <a:xfrm>
                <a:off x="3222" y="2376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0" name="Line 47"/>
              <p:cNvSpPr>
                <a:spLocks noChangeShapeType="1"/>
              </p:cNvSpPr>
              <p:nvPr/>
            </p:nvSpPr>
            <p:spPr bwMode="gray">
              <a:xfrm>
                <a:off x="3366" y="1374"/>
                <a:ext cx="6" cy="582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1" name="Line 48"/>
              <p:cNvSpPr>
                <a:spLocks noChangeShapeType="1"/>
              </p:cNvSpPr>
              <p:nvPr/>
            </p:nvSpPr>
            <p:spPr bwMode="gray">
              <a:xfrm>
                <a:off x="3324" y="1986"/>
                <a:ext cx="102" cy="0"/>
              </a:xfrm>
              <a:prstGeom prst="line">
                <a:avLst/>
              </a:prstGeom>
              <a:noFill/>
              <a:ln w="57150" cmpd="thinThick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03" name="Group 49"/>
            <p:cNvGrpSpPr>
              <a:grpSpLocks/>
            </p:cNvGrpSpPr>
            <p:nvPr/>
          </p:nvGrpSpPr>
          <p:grpSpPr bwMode="auto">
            <a:xfrm>
              <a:off x="1968" y="3072"/>
              <a:ext cx="322" cy="306"/>
              <a:chOff x="4719" y="3288"/>
              <a:chExt cx="542" cy="344"/>
            </a:xfrm>
          </p:grpSpPr>
          <p:sp>
            <p:nvSpPr>
              <p:cNvPr id="1123" name="Freeform 50" descr="circuler_11"/>
              <p:cNvSpPr>
                <a:spLocks/>
              </p:cNvSpPr>
              <p:nvPr/>
            </p:nvSpPr>
            <p:spPr bwMode="gray">
              <a:xfrm flipH="1">
                <a:off x="4719" y="3358"/>
                <a:ext cx="273" cy="274"/>
              </a:xfrm>
              <a:custGeom>
                <a:avLst/>
                <a:gdLst>
                  <a:gd name="T0" fmla="*/ 1 w 2614"/>
                  <a:gd name="T1" fmla="*/ 0 h 2630"/>
                  <a:gd name="T2" fmla="*/ 1 w 2614"/>
                  <a:gd name="T3" fmla="*/ 0 h 2630"/>
                  <a:gd name="T4" fmla="*/ 2 w 2614"/>
                  <a:gd name="T5" fmla="*/ 0 h 2630"/>
                  <a:gd name="T6" fmla="*/ 3 w 2614"/>
                  <a:gd name="T7" fmla="*/ 0 h 2630"/>
                  <a:gd name="T8" fmla="*/ 3 w 2614"/>
                  <a:gd name="T9" fmla="*/ 0 h 2630"/>
                  <a:gd name="T10" fmla="*/ 3 w 2614"/>
                  <a:gd name="T11" fmla="*/ 0 h 2630"/>
                  <a:gd name="T12" fmla="*/ 2 w 2614"/>
                  <a:gd name="T13" fmla="*/ 0 h 2630"/>
                  <a:gd name="T14" fmla="*/ 3 w 2614"/>
                  <a:gd name="T15" fmla="*/ 3 h 2630"/>
                  <a:gd name="T16" fmla="*/ 2 w 2614"/>
                  <a:gd name="T17" fmla="*/ 3 h 2630"/>
                  <a:gd name="T18" fmla="*/ 2 w 2614"/>
                  <a:gd name="T19" fmla="*/ 3 h 2630"/>
                  <a:gd name="T20" fmla="*/ 2 w 2614"/>
                  <a:gd name="T21" fmla="*/ 2 h 2630"/>
                  <a:gd name="T22" fmla="*/ 1 w 2614"/>
                  <a:gd name="T23" fmla="*/ 2 h 2630"/>
                  <a:gd name="T24" fmla="*/ 1 w 2614"/>
                  <a:gd name="T25" fmla="*/ 2 h 2630"/>
                  <a:gd name="T26" fmla="*/ 1 w 2614"/>
                  <a:gd name="T27" fmla="*/ 3 h 2630"/>
                  <a:gd name="T28" fmla="*/ 1 w 2614"/>
                  <a:gd name="T29" fmla="*/ 3 h 2630"/>
                  <a:gd name="T30" fmla="*/ 1 w 2614"/>
                  <a:gd name="T31" fmla="*/ 3 h 2630"/>
                  <a:gd name="T32" fmla="*/ 1 w 2614"/>
                  <a:gd name="T33" fmla="*/ 0 h 2630"/>
                  <a:gd name="T34" fmla="*/ 0 w 2614"/>
                  <a:gd name="T35" fmla="*/ 0 h 2630"/>
                  <a:gd name="T36" fmla="*/ 0 w 2614"/>
                  <a:gd name="T37" fmla="*/ 0 h 2630"/>
                  <a:gd name="T38" fmla="*/ 0 w 2614"/>
                  <a:gd name="T39" fmla="*/ 0 h 2630"/>
                  <a:gd name="T40" fmla="*/ 1 w 2614"/>
                  <a:gd name="T41" fmla="*/ 0 h 263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614"/>
                  <a:gd name="T64" fmla="*/ 0 h 2630"/>
                  <a:gd name="T65" fmla="*/ 2614 w 2614"/>
                  <a:gd name="T66" fmla="*/ 2630 h 263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614" h="2630">
                    <a:moveTo>
                      <a:pt x="1176" y="0"/>
                    </a:moveTo>
                    <a:cubicBezTo>
                      <a:pt x="1196" y="78"/>
                      <a:pt x="1274" y="182"/>
                      <a:pt x="1316" y="180"/>
                    </a:cubicBezTo>
                    <a:cubicBezTo>
                      <a:pt x="1358" y="178"/>
                      <a:pt x="1412" y="78"/>
                      <a:pt x="1448" y="0"/>
                    </a:cubicBezTo>
                    <a:cubicBezTo>
                      <a:pt x="1976" y="0"/>
                      <a:pt x="2504" y="0"/>
                      <a:pt x="2504" y="0"/>
                    </a:cubicBezTo>
                    <a:cubicBezTo>
                      <a:pt x="2576" y="4"/>
                      <a:pt x="2612" y="94"/>
                      <a:pt x="2610" y="146"/>
                    </a:cubicBezTo>
                    <a:cubicBezTo>
                      <a:pt x="2610" y="194"/>
                      <a:pt x="2614" y="294"/>
                      <a:pt x="2492" y="312"/>
                    </a:cubicBezTo>
                    <a:cubicBezTo>
                      <a:pt x="2104" y="312"/>
                      <a:pt x="1716" y="312"/>
                      <a:pt x="1716" y="312"/>
                    </a:cubicBezTo>
                    <a:lnTo>
                      <a:pt x="2180" y="2278"/>
                    </a:lnTo>
                    <a:cubicBezTo>
                      <a:pt x="2210" y="2506"/>
                      <a:pt x="2116" y="2574"/>
                      <a:pt x="2048" y="2586"/>
                    </a:cubicBezTo>
                    <a:cubicBezTo>
                      <a:pt x="1982" y="2614"/>
                      <a:pt x="1826" y="2600"/>
                      <a:pt x="1770" y="2454"/>
                    </a:cubicBezTo>
                    <a:cubicBezTo>
                      <a:pt x="1681" y="2159"/>
                      <a:pt x="1592" y="1864"/>
                      <a:pt x="1592" y="1864"/>
                    </a:cubicBezTo>
                    <a:cubicBezTo>
                      <a:pt x="1520" y="1604"/>
                      <a:pt x="1380" y="1490"/>
                      <a:pt x="1304" y="1494"/>
                    </a:cubicBezTo>
                    <a:cubicBezTo>
                      <a:pt x="1164" y="1510"/>
                      <a:pt x="1062" y="1698"/>
                      <a:pt x="1006" y="1888"/>
                    </a:cubicBezTo>
                    <a:cubicBezTo>
                      <a:pt x="910" y="2176"/>
                      <a:pt x="900" y="2302"/>
                      <a:pt x="856" y="2396"/>
                    </a:cubicBezTo>
                    <a:cubicBezTo>
                      <a:pt x="816" y="2508"/>
                      <a:pt x="720" y="2630"/>
                      <a:pt x="570" y="2596"/>
                    </a:cubicBezTo>
                    <a:cubicBezTo>
                      <a:pt x="506" y="2564"/>
                      <a:pt x="376" y="2548"/>
                      <a:pt x="440" y="2256"/>
                    </a:cubicBezTo>
                    <a:lnTo>
                      <a:pt x="906" y="310"/>
                    </a:lnTo>
                    <a:lnTo>
                      <a:pt x="148" y="310"/>
                    </a:lnTo>
                    <a:cubicBezTo>
                      <a:pt x="48" y="304"/>
                      <a:pt x="7" y="226"/>
                      <a:pt x="2" y="174"/>
                    </a:cubicBezTo>
                    <a:cubicBezTo>
                      <a:pt x="0" y="118"/>
                      <a:pt x="20" y="0"/>
                      <a:pt x="148" y="2"/>
                    </a:cubicBezTo>
                    <a:cubicBezTo>
                      <a:pt x="342" y="2"/>
                      <a:pt x="1176" y="0"/>
                      <a:pt x="1176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4" name="Oval 51" descr="circuler_11"/>
              <p:cNvSpPr>
                <a:spLocks noChangeArrowheads="1"/>
              </p:cNvSpPr>
              <p:nvPr/>
            </p:nvSpPr>
            <p:spPr bwMode="gray">
              <a:xfrm flipH="1">
                <a:off x="4818" y="3288"/>
                <a:ext cx="73" cy="72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5" name="Freeform 52" descr="circuler_11"/>
              <p:cNvSpPr>
                <a:spLocks/>
              </p:cNvSpPr>
              <p:nvPr/>
            </p:nvSpPr>
            <p:spPr bwMode="gray">
              <a:xfrm>
                <a:off x="5000" y="3363"/>
                <a:ext cx="261" cy="263"/>
              </a:xfrm>
              <a:custGeom>
                <a:avLst/>
                <a:gdLst>
                  <a:gd name="T0" fmla="*/ 1 w 2614"/>
                  <a:gd name="T1" fmla="*/ 0 h 2628"/>
                  <a:gd name="T2" fmla="*/ 1 w 2614"/>
                  <a:gd name="T3" fmla="*/ 0 h 2628"/>
                  <a:gd name="T4" fmla="*/ 1 w 2614"/>
                  <a:gd name="T5" fmla="*/ 0 h 2628"/>
                  <a:gd name="T6" fmla="*/ 2 w 2614"/>
                  <a:gd name="T7" fmla="*/ 0 h 2628"/>
                  <a:gd name="T8" fmla="*/ 3 w 2614"/>
                  <a:gd name="T9" fmla="*/ 0 h 2628"/>
                  <a:gd name="T10" fmla="*/ 2 w 2614"/>
                  <a:gd name="T11" fmla="*/ 0 h 2628"/>
                  <a:gd name="T12" fmla="*/ 2 w 2614"/>
                  <a:gd name="T13" fmla="*/ 0 h 2628"/>
                  <a:gd name="T14" fmla="*/ 2 w 2614"/>
                  <a:gd name="T15" fmla="*/ 1 h 2628"/>
                  <a:gd name="T16" fmla="*/ 2 w 2614"/>
                  <a:gd name="T17" fmla="*/ 1 h 2628"/>
                  <a:gd name="T18" fmla="*/ 2 w 2614"/>
                  <a:gd name="T19" fmla="*/ 2 h 2628"/>
                  <a:gd name="T20" fmla="*/ 2 w 2614"/>
                  <a:gd name="T21" fmla="*/ 3 h 2628"/>
                  <a:gd name="T22" fmla="*/ 2 w 2614"/>
                  <a:gd name="T23" fmla="*/ 2 h 2628"/>
                  <a:gd name="T24" fmla="*/ 1 w 2614"/>
                  <a:gd name="T25" fmla="*/ 2 h 2628"/>
                  <a:gd name="T26" fmla="*/ 1 w 2614"/>
                  <a:gd name="T27" fmla="*/ 2 h 2628"/>
                  <a:gd name="T28" fmla="*/ 1 w 2614"/>
                  <a:gd name="T29" fmla="*/ 2 h 2628"/>
                  <a:gd name="T30" fmla="*/ 1 w 2614"/>
                  <a:gd name="T31" fmla="*/ 3 h 2628"/>
                  <a:gd name="T32" fmla="*/ 0 w 2614"/>
                  <a:gd name="T33" fmla="*/ 2 h 2628"/>
                  <a:gd name="T34" fmla="*/ 1 w 2614"/>
                  <a:gd name="T35" fmla="*/ 1 h 2628"/>
                  <a:gd name="T36" fmla="*/ 1 w 2614"/>
                  <a:gd name="T37" fmla="*/ 1 h 2628"/>
                  <a:gd name="T38" fmla="*/ 1 w 2614"/>
                  <a:gd name="T39" fmla="*/ 0 h 2628"/>
                  <a:gd name="T40" fmla="*/ 0 w 2614"/>
                  <a:gd name="T41" fmla="*/ 0 h 2628"/>
                  <a:gd name="T42" fmla="*/ 0 w 2614"/>
                  <a:gd name="T43" fmla="*/ 0 h 2628"/>
                  <a:gd name="T44" fmla="*/ 0 w 2614"/>
                  <a:gd name="T45" fmla="*/ 0 h 2628"/>
                  <a:gd name="T46" fmla="*/ 1 w 2614"/>
                  <a:gd name="T47" fmla="*/ 0 h 262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614"/>
                  <a:gd name="T73" fmla="*/ 0 h 2628"/>
                  <a:gd name="T74" fmla="*/ 2614 w 2614"/>
                  <a:gd name="T75" fmla="*/ 2628 h 262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614" h="2628">
                    <a:moveTo>
                      <a:pt x="1100" y="0"/>
                    </a:moveTo>
                    <a:cubicBezTo>
                      <a:pt x="1120" y="78"/>
                      <a:pt x="1193" y="183"/>
                      <a:pt x="1316" y="180"/>
                    </a:cubicBezTo>
                    <a:cubicBezTo>
                      <a:pt x="1439" y="177"/>
                      <a:pt x="1472" y="84"/>
                      <a:pt x="1508" y="6"/>
                    </a:cubicBezTo>
                    <a:cubicBezTo>
                      <a:pt x="2036" y="6"/>
                      <a:pt x="2504" y="0"/>
                      <a:pt x="2504" y="0"/>
                    </a:cubicBezTo>
                    <a:cubicBezTo>
                      <a:pt x="2576" y="4"/>
                      <a:pt x="2612" y="94"/>
                      <a:pt x="2610" y="146"/>
                    </a:cubicBezTo>
                    <a:cubicBezTo>
                      <a:pt x="2610" y="194"/>
                      <a:pt x="2614" y="294"/>
                      <a:pt x="2492" y="312"/>
                    </a:cubicBezTo>
                    <a:cubicBezTo>
                      <a:pt x="2104" y="312"/>
                      <a:pt x="1716" y="312"/>
                      <a:pt x="1716" y="312"/>
                    </a:cubicBezTo>
                    <a:lnTo>
                      <a:pt x="1985" y="1350"/>
                    </a:lnTo>
                    <a:lnTo>
                      <a:pt x="1805" y="1401"/>
                    </a:lnTo>
                    <a:lnTo>
                      <a:pt x="2093" y="2328"/>
                    </a:lnTo>
                    <a:cubicBezTo>
                      <a:pt x="2126" y="2457"/>
                      <a:pt x="2117" y="2547"/>
                      <a:pt x="2030" y="2598"/>
                    </a:cubicBezTo>
                    <a:cubicBezTo>
                      <a:pt x="1919" y="2628"/>
                      <a:pt x="1834" y="2552"/>
                      <a:pt x="1778" y="2406"/>
                    </a:cubicBezTo>
                    <a:cubicBezTo>
                      <a:pt x="1679" y="2219"/>
                      <a:pt x="1507" y="1628"/>
                      <a:pt x="1436" y="1476"/>
                    </a:cubicBezTo>
                    <a:lnTo>
                      <a:pt x="1136" y="1476"/>
                    </a:lnTo>
                    <a:cubicBezTo>
                      <a:pt x="1070" y="1668"/>
                      <a:pt x="926" y="2226"/>
                      <a:pt x="842" y="2412"/>
                    </a:cubicBezTo>
                    <a:cubicBezTo>
                      <a:pt x="802" y="2524"/>
                      <a:pt x="728" y="2616"/>
                      <a:pt x="635" y="2595"/>
                    </a:cubicBezTo>
                    <a:cubicBezTo>
                      <a:pt x="571" y="2563"/>
                      <a:pt x="488" y="2532"/>
                      <a:pt x="545" y="2316"/>
                    </a:cubicBezTo>
                    <a:lnTo>
                      <a:pt x="797" y="1416"/>
                    </a:lnTo>
                    <a:lnTo>
                      <a:pt x="602" y="1368"/>
                    </a:lnTo>
                    <a:lnTo>
                      <a:pt x="906" y="310"/>
                    </a:lnTo>
                    <a:lnTo>
                      <a:pt x="148" y="310"/>
                    </a:lnTo>
                    <a:cubicBezTo>
                      <a:pt x="48" y="304"/>
                      <a:pt x="7" y="226"/>
                      <a:pt x="2" y="174"/>
                    </a:cubicBezTo>
                    <a:cubicBezTo>
                      <a:pt x="0" y="118"/>
                      <a:pt x="20" y="0"/>
                      <a:pt x="148" y="2"/>
                    </a:cubicBezTo>
                    <a:cubicBezTo>
                      <a:pt x="342" y="2"/>
                      <a:pt x="1160" y="0"/>
                      <a:pt x="1100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6" name="Oval 53" descr="circuler_1"/>
              <p:cNvSpPr>
                <a:spLocks noChangeArrowheads="1"/>
              </p:cNvSpPr>
              <p:nvPr/>
            </p:nvSpPr>
            <p:spPr bwMode="gray">
              <a:xfrm>
                <a:off x="5097" y="3297"/>
                <a:ext cx="69" cy="68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04" name="Group 54"/>
            <p:cNvGrpSpPr>
              <a:grpSpLocks/>
            </p:cNvGrpSpPr>
            <p:nvPr/>
          </p:nvGrpSpPr>
          <p:grpSpPr bwMode="auto">
            <a:xfrm>
              <a:off x="1631" y="3047"/>
              <a:ext cx="232" cy="364"/>
              <a:chOff x="1907" y="1401"/>
              <a:chExt cx="351" cy="653"/>
            </a:xfrm>
          </p:grpSpPr>
          <p:grpSp>
            <p:nvGrpSpPr>
              <p:cNvPr id="1105" name="Group 55"/>
              <p:cNvGrpSpPr>
                <a:grpSpLocks/>
              </p:cNvGrpSpPr>
              <p:nvPr/>
            </p:nvGrpSpPr>
            <p:grpSpPr bwMode="auto">
              <a:xfrm flipH="1">
                <a:off x="2033" y="1401"/>
                <a:ext cx="105" cy="533"/>
                <a:chOff x="585" y="1659"/>
                <a:chExt cx="183" cy="925"/>
              </a:xfrm>
            </p:grpSpPr>
            <p:sp>
              <p:nvSpPr>
                <p:cNvPr id="1118" name="Freeform 56"/>
                <p:cNvSpPr>
                  <a:spLocks/>
                </p:cNvSpPr>
                <p:nvPr/>
              </p:nvSpPr>
              <p:spPr bwMode="gray">
                <a:xfrm>
                  <a:off x="650" y="1659"/>
                  <a:ext cx="60" cy="128"/>
                </a:xfrm>
                <a:custGeom>
                  <a:avLst/>
                  <a:gdLst>
                    <a:gd name="T0" fmla="*/ 30 w 60"/>
                    <a:gd name="T1" fmla="*/ 0 h 128"/>
                    <a:gd name="T2" fmla="*/ 0 w 60"/>
                    <a:gd name="T3" fmla="*/ 128 h 128"/>
                    <a:gd name="T4" fmla="*/ 60 w 60"/>
                    <a:gd name="T5" fmla="*/ 128 h 128"/>
                    <a:gd name="T6" fmla="*/ 30 w 60"/>
                    <a:gd name="T7" fmla="*/ 0 h 1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0"/>
                    <a:gd name="T13" fmla="*/ 0 h 128"/>
                    <a:gd name="T14" fmla="*/ 60 w 60"/>
                    <a:gd name="T15" fmla="*/ 128 h 1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0" h="128">
                      <a:moveTo>
                        <a:pt x="30" y="0"/>
                      </a:moveTo>
                      <a:lnTo>
                        <a:pt x="0" y="128"/>
                      </a:lnTo>
                      <a:lnTo>
                        <a:pt x="60" y="12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9" name="Freeform 57"/>
                <p:cNvSpPr>
                  <a:spLocks/>
                </p:cNvSpPr>
                <p:nvPr/>
              </p:nvSpPr>
              <p:spPr bwMode="gray">
                <a:xfrm>
                  <a:off x="585" y="1916"/>
                  <a:ext cx="53" cy="667"/>
                </a:xfrm>
                <a:custGeom>
                  <a:avLst/>
                  <a:gdLst>
                    <a:gd name="T0" fmla="*/ 3 w 53"/>
                    <a:gd name="T1" fmla="*/ 0 h 667"/>
                    <a:gd name="T2" fmla="*/ 0 w 53"/>
                    <a:gd name="T3" fmla="*/ 640 h 667"/>
                    <a:gd name="T4" fmla="*/ 51 w 53"/>
                    <a:gd name="T5" fmla="*/ 667 h 667"/>
                    <a:gd name="T6" fmla="*/ 53 w 53"/>
                    <a:gd name="T7" fmla="*/ 31 h 667"/>
                    <a:gd name="T8" fmla="*/ 3 w 53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667"/>
                    <a:gd name="T17" fmla="*/ 53 w 53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667">
                      <a:moveTo>
                        <a:pt x="3" y="0"/>
                      </a:moveTo>
                      <a:lnTo>
                        <a:pt x="0" y="640"/>
                      </a:lnTo>
                      <a:lnTo>
                        <a:pt x="51" y="667"/>
                      </a:lnTo>
                      <a:lnTo>
                        <a:pt x="53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20" name="Freeform 58"/>
                <p:cNvSpPr>
                  <a:spLocks/>
                </p:cNvSpPr>
                <p:nvPr/>
              </p:nvSpPr>
              <p:spPr bwMode="gray">
                <a:xfrm>
                  <a:off x="717" y="1912"/>
                  <a:ext cx="51" cy="667"/>
                </a:xfrm>
                <a:custGeom>
                  <a:avLst/>
                  <a:gdLst>
                    <a:gd name="T0" fmla="*/ 48 w 51"/>
                    <a:gd name="T1" fmla="*/ 0 h 667"/>
                    <a:gd name="T2" fmla="*/ 51 w 51"/>
                    <a:gd name="T3" fmla="*/ 640 h 667"/>
                    <a:gd name="T4" fmla="*/ 0 w 51"/>
                    <a:gd name="T5" fmla="*/ 667 h 667"/>
                    <a:gd name="T6" fmla="*/ 0 w 51"/>
                    <a:gd name="T7" fmla="*/ 35 h 667"/>
                    <a:gd name="T8" fmla="*/ 48 w 51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667"/>
                    <a:gd name="T17" fmla="*/ 51 w 51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667">
                      <a:moveTo>
                        <a:pt x="48" y="0"/>
                      </a:moveTo>
                      <a:lnTo>
                        <a:pt x="51" y="640"/>
                      </a:lnTo>
                      <a:lnTo>
                        <a:pt x="0" y="667"/>
                      </a:lnTo>
                      <a:lnTo>
                        <a:pt x="0" y="35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21" name="Freeform 59"/>
                <p:cNvSpPr>
                  <a:spLocks/>
                </p:cNvSpPr>
                <p:nvPr/>
              </p:nvSpPr>
              <p:spPr bwMode="gray">
                <a:xfrm>
                  <a:off x="633" y="1915"/>
                  <a:ext cx="84" cy="669"/>
                </a:xfrm>
                <a:custGeom>
                  <a:avLst/>
                  <a:gdLst>
                    <a:gd name="T0" fmla="*/ 84 w 84"/>
                    <a:gd name="T1" fmla="*/ 33 h 669"/>
                    <a:gd name="T2" fmla="*/ 83 w 84"/>
                    <a:gd name="T3" fmla="*/ 665 h 669"/>
                    <a:gd name="T4" fmla="*/ 0 w 84"/>
                    <a:gd name="T5" fmla="*/ 669 h 669"/>
                    <a:gd name="T6" fmla="*/ 5 w 84"/>
                    <a:gd name="T7" fmla="*/ 40 h 669"/>
                    <a:gd name="T8" fmla="*/ 47 w 84"/>
                    <a:gd name="T9" fmla="*/ 0 h 669"/>
                    <a:gd name="T10" fmla="*/ 84 w 84"/>
                    <a:gd name="T11" fmla="*/ 33 h 6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4"/>
                    <a:gd name="T19" fmla="*/ 0 h 669"/>
                    <a:gd name="T20" fmla="*/ 84 w 84"/>
                    <a:gd name="T21" fmla="*/ 669 h 6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4" h="669">
                      <a:moveTo>
                        <a:pt x="84" y="33"/>
                      </a:moveTo>
                      <a:lnTo>
                        <a:pt x="83" y="665"/>
                      </a:lnTo>
                      <a:lnTo>
                        <a:pt x="0" y="669"/>
                      </a:lnTo>
                      <a:lnTo>
                        <a:pt x="5" y="40"/>
                      </a:lnTo>
                      <a:lnTo>
                        <a:pt x="47" y="0"/>
                      </a:lnTo>
                      <a:lnTo>
                        <a:pt x="84" y="33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22" name="Freeform 60"/>
                <p:cNvSpPr>
                  <a:spLocks/>
                </p:cNvSpPr>
                <p:nvPr/>
              </p:nvSpPr>
              <p:spPr bwMode="gray">
                <a:xfrm>
                  <a:off x="590" y="1773"/>
                  <a:ext cx="174" cy="176"/>
                </a:xfrm>
                <a:custGeom>
                  <a:avLst/>
                  <a:gdLst>
                    <a:gd name="T0" fmla="*/ 118 w 174"/>
                    <a:gd name="T1" fmla="*/ 0 h 176"/>
                    <a:gd name="T2" fmla="*/ 60 w 174"/>
                    <a:gd name="T3" fmla="*/ 2 h 176"/>
                    <a:gd name="T4" fmla="*/ 0 w 174"/>
                    <a:gd name="T5" fmla="*/ 143 h 176"/>
                    <a:gd name="T6" fmla="*/ 49 w 174"/>
                    <a:gd name="T7" fmla="*/ 176 h 176"/>
                    <a:gd name="T8" fmla="*/ 90 w 174"/>
                    <a:gd name="T9" fmla="*/ 138 h 176"/>
                    <a:gd name="T10" fmla="*/ 130 w 174"/>
                    <a:gd name="T11" fmla="*/ 171 h 176"/>
                    <a:gd name="T12" fmla="*/ 174 w 174"/>
                    <a:gd name="T13" fmla="*/ 141 h 176"/>
                    <a:gd name="T14" fmla="*/ 118 w 174"/>
                    <a:gd name="T15" fmla="*/ 0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176"/>
                    <a:gd name="T26" fmla="*/ 174 w 174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176">
                      <a:moveTo>
                        <a:pt x="118" y="0"/>
                      </a:moveTo>
                      <a:lnTo>
                        <a:pt x="60" y="2"/>
                      </a:lnTo>
                      <a:lnTo>
                        <a:pt x="0" y="143"/>
                      </a:lnTo>
                      <a:lnTo>
                        <a:pt x="49" y="176"/>
                      </a:lnTo>
                      <a:lnTo>
                        <a:pt x="90" y="138"/>
                      </a:lnTo>
                      <a:lnTo>
                        <a:pt x="130" y="171"/>
                      </a:lnTo>
                      <a:lnTo>
                        <a:pt x="174" y="141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06" name="Group 61"/>
              <p:cNvGrpSpPr>
                <a:grpSpLocks/>
              </p:cNvGrpSpPr>
              <p:nvPr/>
            </p:nvGrpSpPr>
            <p:grpSpPr bwMode="auto">
              <a:xfrm flipH="1">
                <a:off x="2153" y="1503"/>
                <a:ext cx="105" cy="533"/>
                <a:chOff x="585" y="1659"/>
                <a:chExt cx="183" cy="925"/>
              </a:xfrm>
            </p:grpSpPr>
            <p:sp>
              <p:nvSpPr>
                <p:cNvPr id="1113" name="Freeform 62"/>
                <p:cNvSpPr>
                  <a:spLocks/>
                </p:cNvSpPr>
                <p:nvPr/>
              </p:nvSpPr>
              <p:spPr bwMode="gray">
                <a:xfrm>
                  <a:off x="650" y="1659"/>
                  <a:ext cx="60" cy="128"/>
                </a:xfrm>
                <a:custGeom>
                  <a:avLst/>
                  <a:gdLst>
                    <a:gd name="T0" fmla="*/ 30 w 60"/>
                    <a:gd name="T1" fmla="*/ 0 h 128"/>
                    <a:gd name="T2" fmla="*/ 0 w 60"/>
                    <a:gd name="T3" fmla="*/ 128 h 128"/>
                    <a:gd name="T4" fmla="*/ 60 w 60"/>
                    <a:gd name="T5" fmla="*/ 128 h 128"/>
                    <a:gd name="T6" fmla="*/ 30 w 60"/>
                    <a:gd name="T7" fmla="*/ 0 h 1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0"/>
                    <a:gd name="T13" fmla="*/ 0 h 128"/>
                    <a:gd name="T14" fmla="*/ 60 w 60"/>
                    <a:gd name="T15" fmla="*/ 128 h 1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0" h="128">
                      <a:moveTo>
                        <a:pt x="30" y="0"/>
                      </a:moveTo>
                      <a:lnTo>
                        <a:pt x="0" y="128"/>
                      </a:lnTo>
                      <a:lnTo>
                        <a:pt x="60" y="12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4" name="Freeform 63"/>
                <p:cNvSpPr>
                  <a:spLocks/>
                </p:cNvSpPr>
                <p:nvPr/>
              </p:nvSpPr>
              <p:spPr bwMode="gray">
                <a:xfrm>
                  <a:off x="585" y="1916"/>
                  <a:ext cx="53" cy="667"/>
                </a:xfrm>
                <a:custGeom>
                  <a:avLst/>
                  <a:gdLst>
                    <a:gd name="T0" fmla="*/ 3 w 53"/>
                    <a:gd name="T1" fmla="*/ 0 h 667"/>
                    <a:gd name="T2" fmla="*/ 0 w 53"/>
                    <a:gd name="T3" fmla="*/ 640 h 667"/>
                    <a:gd name="T4" fmla="*/ 51 w 53"/>
                    <a:gd name="T5" fmla="*/ 667 h 667"/>
                    <a:gd name="T6" fmla="*/ 53 w 53"/>
                    <a:gd name="T7" fmla="*/ 31 h 667"/>
                    <a:gd name="T8" fmla="*/ 3 w 53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667"/>
                    <a:gd name="T17" fmla="*/ 53 w 53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667">
                      <a:moveTo>
                        <a:pt x="3" y="0"/>
                      </a:moveTo>
                      <a:lnTo>
                        <a:pt x="0" y="640"/>
                      </a:lnTo>
                      <a:lnTo>
                        <a:pt x="51" y="667"/>
                      </a:lnTo>
                      <a:lnTo>
                        <a:pt x="53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5" name="Freeform 64"/>
                <p:cNvSpPr>
                  <a:spLocks/>
                </p:cNvSpPr>
                <p:nvPr/>
              </p:nvSpPr>
              <p:spPr bwMode="gray">
                <a:xfrm>
                  <a:off x="717" y="1912"/>
                  <a:ext cx="51" cy="667"/>
                </a:xfrm>
                <a:custGeom>
                  <a:avLst/>
                  <a:gdLst>
                    <a:gd name="T0" fmla="*/ 48 w 51"/>
                    <a:gd name="T1" fmla="*/ 0 h 667"/>
                    <a:gd name="T2" fmla="*/ 51 w 51"/>
                    <a:gd name="T3" fmla="*/ 640 h 667"/>
                    <a:gd name="T4" fmla="*/ 0 w 51"/>
                    <a:gd name="T5" fmla="*/ 667 h 667"/>
                    <a:gd name="T6" fmla="*/ 0 w 51"/>
                    <a:gd name="T7" fmla="*/ 35 h 667"/>
                    <a:gd name="T8" fmla="*/ 48 w 51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667"/>
                    <a:gd name="T17" fmla="*/ 51 w 51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667">
                      <a:moveTo>
                        <a:pt x="48" y="0"/>
                      </a:moveTo>
                      <a:lnTo>
                        <a:pt x="51" y="640"/>
                      </a:lnTo>
                      <a:lnTo>
                        <a:pt x="0" y="667"/>
                      </a:lnTo>
                      <a:lnTo>
                        <a:pt x="0" y="35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6" name="Freeform 65"/>
                <p:cNvSpPr>
                  <a:spLocks/>
                </p:cNvSpPr>
                <p:nvPr/>
              </p:nvSpPr>
              <p:spPr bwMode="gray">
                <a:xfrm>
                  <a:off x="633" y="1915"/>
                  <a:ext cx="84" cy="669"/>
                </a:xfrm>
                <a:custGeom>
                  <a:avLst/>
                  <a:gdLst>
                    <a:gd name="T0" fmla="*/ 84 w 84"/>
                    <a:gd name="T1" fmla="*/ 33 h 669"/>
                    <a:gd name="T2" fmla="*/ 83 w 84"/>
                    <a:gd name="T3" fmla="*/ 665 h 669"/>
                    <a:gd name="T4" fmla="*/ 0 w 84"/>
                    <a:gd name="T5" fmla="*/ 669 h 669"/>
                    <a:gd name="T6" fmla="*/ 5 w 84"/>
                    <a:gd name="T7" fmla="*/ 40 h 669"/>
                    <a:gd name="T8" fmla="*/ 47 w 84"/>
                    <a:gd name="T9" fmla="*/ 0 h 669"/>
                    <a:gd name="T10" fmla="*/ 84 w 84"/>
                    <a:gd name="T11" fmla="*/ 33 h 6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4"/>
                    <a:gd name="T19" fmla="*/ 0 h 669"/>
                    <a:gd name="T20" fmla="*/ 84 w 84"/>
                    <a:gd name="T21" fmla="*/ 669 h 6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4" h="669">
                      <a:moveTo>
                        <a:pt x="84" y="33"/>
                      </a:moveTo>
                      <a:lnTo>
                        <a:pt x="83" y="665"/>
                      </a:lnTo>
                      <a:lnTo>
                        <a:pt x="0" y="669"/>
                      </a:lnTo>
                      <a:lnTo>
                        <a:pt x="5" y="40"/>
                      </a:lnTo>
                      <a:lnTo>
                        <a:pt x="47" y="0"/>
                      </a:lnTo>
                      <a:lnTo>
                        <a:pt x="84" y="33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7" name="Freeform 66"/>
                <p:cNvSpPr>
                  <a:spLocks/>
                </p:cNvSpPr>
                <p:nvPr/>
              </p:nvSpPr>
              <p:spPr bwMode="gray">
                <a:xfrm>
                  <a:off x="590" y="1773"/>
                  <a:ext cx="174" cy="176"/>
                </a:xfrm>
                <a:custGeom>
                  <a:avLst/>
                  <a:gdLst>
                    <a:gd name="T0" fmla="*/ 118 w 174"/>
                    <a:gd name="T1" fmla="*/ 0 h 176"/>
                    <a:gd name="T2" fmla="*/ 60 w 174"/>
                    <a:gd name="T3" fmla="*/ 2 h 176"/>
                    <a:gd name="T4" fmla="*/ 0 w 174"/>
                    <a:gd name="T5" fmla="*/ 143 h 176"/>
                    <a:gd name="T6" fmla="*/ 49 w 174"/>
                    <a:gd name="T7" fmla="*/ 176 h 176"/>
                    <a:gd name="T8" fmla="*/ 90 w 174"/>
                    <a:gd name="T9" fmla="*/ 138 h 176"/>
                    <a:gd name="T10" fmla="*/ 130 w 174"/>
                    <a:gd name="T11" fmla="*/ 171 h 176"/>
                    <a:gd name="T12" fmla="*/ 174 w 174"/>
                    <a:gd name="T13" fmla="*/ 141 h 176"/>
                    <a:gd name="T14" fmla="*/ 118 w 174"/>
                    <a:gd name="T15" fmla="*/ 0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176"/>
                    <a:gd name="T26" fmla="*/ 174 w 174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176">
                      <a:moveTo>
                        <a:pt x="118" y="0"/>
                      </a:moveTo>
                      <a:lnTo>
                        <a:pt x="60" y="2"/>
                      </a:lnTo>
                      <a:lnTo>
                        <a:pt x="0" y="143"/>
                      </a:lnTo>
                      <a:lnTo>
                        <a:pt x="49" y="176"/>
                      </a:lnTo>
                      <a:lnTo>
                        <a:pt x="90" y="138"/>
                      </a:lnTo>
                      <a:lnTo>
                        <a:pt x="130" y="171"/>
                      </a:lnTo>
                      <a:lnTo>
                        <a:pt x="174" y="141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07" name="Group 67"/>
              <p:cNvGrpSpPr>
                <a:grpSpLocks/>
              </p:cNvGrpSpPr>
              <p:nvPr/>
            </p:nvGrpSpPr>
            <p:grpSpPr bwMode="auto">
              <a:xfrm flipH="1">
                <a:off x="1907" y="1521"/>
                <a:ext cx="105" cy="533"/>
                <a:chOff x="585" y="1659"/>
                <a:chExt cx="183" cy="925"/>
              </a:xfrm>
            </p:grpSpPr>
            <p:sp>
              <p:nvSpPr>
                <p:cNvPr id="1108" name="Freeform 68"/>
                <p:cNvSpPr>
                  <a:spLocks/>
                </p:cNvSpPr>
                <p:nvPr/>
              </p:nvSpPr>
              <p:spPr bwMode="gray">
                <a:xfrm>
                  <a:off x="650" y="1659"/>
                  <a:ext cx="60" cy="128"/>
                </a:xfrm>
                <a:custGeom>
                  <a:avLst/>
                  <a:gdLst>
                    <a:gd name="T0" fmla="*/ 30 w 60"/>
                    <a:gd name="T1" fmla="*/ 0 h 128"/>
                    <a:gd name="T2" fmla="*/ 0 w 60"/>
                    <a:gd name="T3" fmla="*/ 128 h 128"/>
                    <a:gd name="T4" fmla="*/ 60 w 60"/>
                    <a:gd name="T5" fmla="*/ 128 h 128"/>
                    <a:gd name="T6" fmla="*/ 30 w 60"/>
                    <a:gd name="T7" fmla="*/ 0 h 1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0"/>
                    <a:gd name="T13" fmla="*/ 0 h 128"/>
                    <a:gd name="T14" fmla="*/ 60 w 60"/>
                    <a:gd name="T15" fmla="*/ 128 h 1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0" h="128">
                      <a:moveTo>
                        <a:pt x="30" y="0"/>
                      </a:moveTo>
                      <a:lnTo>
                        <a:pt x="0" y="128"/>
                      </a:lnTo>
                      <a:lnTo>
                        <a:pt x="60" y="12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09" name="Freeform 69"/>
                <p:cNvSpPr>
                  <a:spLocks/>
                </p:cNvSpPr>
                <p:nvPr/>
              </p:nvSpPr>
              <p:spPr bwMode="gray">
                <a:xfrm>
                  <a:off x="585" y="1916"/>
                  <a:ext cx="53" cy="667"/>
                </a:xfrm>
                <a:custGeom>
                  <a:avLst/>
                  <a:gdLst>
                    <a:gd name="T0" fmla="*/ 3 w 53"/>
                    <a:gd name="T1" fmla="*/ 0 h 667"/>
                    <a:gd name="T2" fmla="*/ 0 w 53"/>
                    <a:gd name="T3" fmla="*/ 640 h 667"/>
                    <a:gd name="T4" fmla="*/ 51 w 53"/>
                    <a:gd name="T5" fmla="*/ 667 h 667"/>
                    <a:gd name="T6" fmla="*/ 53 w 53"/>
                    <a:gd name="T7" fmla="*/ 31 h 667"/>
                    <a:gd name="T8" fmla="*/ 3 w 53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667"/>
                    <a:gd name="T17" fmla="*/ 53 w 53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667">
                      <a:moveTo>
                        <a:pt x="3" y="0"/>
                      </a:moveTo>
                      <a:lnTo>
                        <a:pt x="0" y="640"/>
                      </a:lnTo>
                      <a:lnTo>
                        <a:pt x="51" y="667"/>
                      </a:lnTo>
                      <a:lnTo>
                        <a:pt x="53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0" name="Freeform 70"/>
                <p:cNvSpPr>
                  <a:spLocks/>
                </p:cNvSpPr>
                <p:nvPr/>
              </p:nvSpPr>
              <p:spPr bwMode="gray">
                <a:xfrm>
                  <a:off x="717" y="1912"/>
                  <a:ext cx="51" cy="667"/>
                </a:xfrm>
                <a:custGeom>
                  <a:avLst/>
                  <a:gdLst>
                    <a:gd name="T0" fmla="*/ 48 w 51"/>
                    <a:gd name="T1" fmla="*/ 0 h 667"/>
                    <a:gd name="T2" fmla="*/ 51 w 51"/>
                    <a:gd name="T3" fmla="*/ 640 h 667"/>
                    <a:gd name="T4" fmla="*/ 0 w 51"/>
                    <a:gd name="T5" fmla="*/ 667 h 667"/>
                    <a:gd name="T6" fmla="*/ 0 w 51"/>
                    <a:gd name="T7" fmla="*/ 35 h 667"/>
                    <a:gd name="T8" fmla="*/ 48 w 51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667"/>
                    <a:gd name="T17" fmla="*/ 51 w 51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667">
                      <a:moveTo>
                        <a:pt x="48" y="0"/>
                      </a:moveTo>
                      <a:lnTo>
                        <a:pt x="51" y="640"/>
                      </a:lnTo>
                      <a:lnTo>
                        <a:pt x="0" y="667"/>
                      </a:lnTo>
                      <a:lnTo>
                        <a:pt x="0" y="35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1" name="Freeform 71"/>
                <p:cNvSpPr>
                  <a:spLocks/>
                </p:cNvSpPr>
                <p:nvPr/>
              </p:nvSpPr>
              <p:spPr bwMode="gray">
                <a:xfrm>
                  <a:off x="633" y="1915"/>
                  <a:ext cx="84" cy="669"/>
                </a:xfrm>
                <a:custGeom>
                  <a:avLst/>
                  <a:gdLst>
                    <a:gd name="T0" fmla="*/ 84 w 84"/>
                    <a:gd name="T1" fmla="*/ 33 h 669"/>
                    <a:gd name="T2" fmla="*/ 83 w 84"/>
                    <a:gd name="T3" fmla="*/ 665 h 669"/>
                    <a:gd name="T4" fmla="*/ 0 w 84"/>
                    <a:gd name="T5" fmla="*/ 669 h 669"/>
                    <a:gd name="T6" fmla="*/ 5 w 84"/>
                    <a:gd name="T7" fmla="*/ 40 h 669"/>
                    <a:gd name="T8" fmla="*/ 47 w 84"/>
                    <a:gd name="T9" fmla="*/ 0 h 669"/>
                    <a:gd name="T10" fmla="*/ 84 w 84"/>
                    <a:gd name="T11" fmla="*/ 33 h 6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4"/>
                    <a:gd name="T19" fmla="*/ 0 h 669"/>
                    <a:gd name="T20" fmla="*/ 84 w 84"/>
                    <a:gd name="T21" fmla="*/ 669 h 6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4" h="669">
                      <a:moveTo>
                        <a:pt x="84" y="33"/>
                      </a:moveTo>
                      <a:lnTo>
                        <a:pt x="83" y="665"/>
                      </a:lnTo>
                      <a:lnTo>
                        <a:pt x="0" y="669"/>
                      </a:lnTo>
                      <a:lnTo>
                        <a:pt x="5" y="40"/>
                      </a:lnTo>
                      <a:lnTo>
                        <a:pt x="47" y="0"/>
                      </a:lnTo>
                      <a:lnTo>
                        <a:pt x="84" y="33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2" name="Freeform 72"/>
                <p:cNvSpPr>
                  <a:spLocks/>
                </p:cNvSpPr>
                <p:nvPr/>
              </p:nvSpPr>
              <p:spPr bwMode="gray">
                <a:xfrm>
                  <a:off x="590" y="1773"/>
                  <a:ext cx="174" cy="176"/>
                </a:xfrm>
                <a:custGeom>
                  <a:avLst/>
                  <a:gdLst>
                    <a:gd name="T0" fmla="*/ 118 w 174"/>
                    <a:gd name="T1" fmla="*/ 0 h 176"/>
                    <a:gd name="T2" fmla="*/ 60 w 174"/>
                    <a:gd name="T3" fmla="*/ 2 h 176"/>
                    <a:gd name="T4" fmla="*/ 0 w 174"/>
                    <a:gd name="T5" fmla="*/ 143 h 176"/>
                    <a:gd name="T6" fmla="*/ 49 w 174"/>
                    <a:gd name="T7" fmla="*/ 176 h 176"/>
                    <a:gd name="T8" fmla="*/ 90 w 174"/>
                    <a:gd name="T9" fmla="*/ 138 h 176"/>
                    <a:gd name="T10" fmla="*/ 130 w 174"/>
                    <a:gd name="T11" fmla="*/ 171 h 176"/>
                    <a:gd name="T12" fmla="*/ 174 w 174"/>
                    <a:gd name="T13" fmla="*/ 141 h 176"/>
                    <a:gd name="T14" fmla="*/ 118 w 174"/>
                    <a:gd name="T15" fmla="*/ 0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176"/>
                    <a:gd name="T26" fmla="*/ 174 w 174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176">
                      <a:moveTo>
                        <a:pt x="118" y="0"/>
                      </a:moveTo>
                      <a:lnTo>
                        <a:pt x="60" y="2"/>
                      </a:lnTo>
                      <a:lnTo>
                        <a:pt x="0" y="143"/>
                      </a:lnTo>
                      <a:lnTo>
                        <a:pt x="49" y="176"/>
                      </a:lnTo>
                      <a:lnTo>
                        <a:pt x="90" y="138"/>
                      </a:lnTo>
                      <a:lnTo>
                        <a:pt x="130" y="171"/>
                      </a:lnTo>
                      <a:lnTo>
                        <a:pt x="174" y="141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30" name="Group 73"/>
          <p:cNvGrpSpPr>
            <a:grpSpLocks/>
          </p:cNvGrpSpPr>
          <p:nvPr/>
        </p:nvGrpSpPr>
        <p:grpSpPr bwMode="auto">
          <a:xfrm>
            <a:off x="4343400" y="3352800"/>
            <a:ext cx="3502025" cy="2486025"/>
            <a:chOff x="2882" y="2112"/>
            <a:chExt cx="2206" cy="1566"/>
          </a:xfrm>
        </p:grpSpPr>
        <p:graphicFrame>
          <p:nvGraphicFramePr>
            <p:cNvPr id="1026" name="Object 74"/>
            <p:cNvGraphicFramePr>
              <a:graphicFrameLocks noChangeAspect="1"/>
            </p:cNvGraphicFramePr>
            <p:nvPr/>
          </p:nvGraphicFramePr>
          <p:xfrm>
            <a:off x="2882" y="2112"/>
            <a:ext cx="2206" cy="15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9" name="Chart" r:id="rId5" imgW="6314975" imgH="3762275" progId="MSGraph.Chart.8">
                    <p:embed followColorScheme="full"/>
                  </p:oleObj>
                </mc:Choice>
                <mc:Fallback>
                  <p:oleObj name="Chart" r:id="rId5" imgW="6314975" imgH="3762275" progId="MSGraph.Chart.8">
                    <p:embed followColorScheme="full"/>
                    <p:pic>
                      <p:nvPicPr>
                        <p:cNvPr id="0" name="Object 7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gray">
                        <a:xfrm>
                          <a:off x="2882" y="2112"/>
                          <a:ext cx="2206" cy="156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033" name="Group 75"/>
            <p:cNvGrpSpPr>
              <a:grpSpLocks/>
            </p:cNvGrpSpPr>
            <p:nvPr/>
          </p:nvGrpSpPr>
          <p:grpSpPr bwMode="auto">
            <a:xfrm>
              <a:off x="3456" y="3072"/>
              <a:ext cx="220" cy="284"/>
              <a:chOff x="173" y="1670"/>
              <a:chExt cx="676" cy="727"/>
            </a:xfrm>
          </p:grpSpPr>
          <p:sp>
            <p:nvSpPr>
              <p:cNvPr id="1084" name="Oval 76"/>
              <p:cNvSpPr>
                <a:spLocks noChangeArrowheads="1"/>
              </p:cNvSpPr>
              <p:nvPr/>
            </p:nvSpPr>
            <p:spPr bwMode="gray">
              <a:xfrm>
                <a:off x="442" y="1670"/>
                <a:ext cx="111" cy="105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5" name="Oval 77"/>
              <p:cNvSpPr>
                <a:spLocks noChangeArrowheads="1"/>
              </p:cNvSpPr>
              <p:nvPr/>
            </p:nvSpPr>
            <p:spPr bwMode="gray">
              <a:xfrm>
                <a:off x="276" y="1958"/>
                <a:ext cx="157" cy="149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6" name="Oval 78"/>
              <p:cNvSpPr>
                <a:spLocks noChangeArrowheads="1"/>
              </p:cNvSpPr>
              <p:nvPr/>
            </p:nvSpPr>
            <p:spPr bwMode="gray">
              <a:xfrm>
                <a:off x="570" y="1845"/>
                <a:ext cx="117" cy="111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7" name="Oval 79"/>
              <p:cNvSpPr>
                <a:spLocks noChangeArrowheads="1"/>
              </p:cNvSpPr>
              <p:nvPr/>
            </p:nvSpPr>
            <p:spPr bwMode="gray">
              <a:xfrm>
                <a:off x="322" y="2319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8" name="Line 80"/>
              <p:cNvSpPr>
                <a:spLocks noChangeShapeType="1"/>
              </p:cNvSpPr>
              <p:nvPr/>
            </p:nvSpPr>
            <p:spPr bwMode="gray">
              <a:xfrm>
                <a:off x="355" y="2106"/>
                <a:ext cx="0" cy="215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9" name="Line 81"/>
              <p:cNvSpPr>
                <a:spLocks noChangeShapeType="1"/>
              </p:cNvSpPr>
              <p:nvPr/>
            </p:nvSpPr>
            <p:spPr bwMode="gray">
              <a:xfrm flipV="1">
                <a:off x="413" y="1926"/>
                <a:ext cx="175" cy="52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0" name="Line 82"/>
              <p:cNvSpPr>
                <a:spLocks noChangeShapeType="1"/>
              </p:cNvSpPr>
              <p:nvPr/>
            </p:nvSpPr>
            <p:spPr bwMode="gray">
              <a:xfrm flipH="1" flipV="1">
                <a:off x="524" y="1757"/>
                <a:ext cx="69" cy="93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1" name="Oval 83"/>
              <p:cNvSpPr>
                <a:spLocks noChangeArrowheads="1"/>
              </p:cNvSpPr>
              <p:nvPr/>
            </p:nvSpPr>
            <p:spPr bwMode="gray">
              <a:xfrm>
                <a:off x="767" y="1769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2" name="Oval 84"/>
              <p:cNvSpPr>
                <a:spLocks noChangeArrowheads="1"/>
              </p:cNvSpPr>
              <p:nvPr/>
            </p:nvSpPr>
            <p:spPr bwMode="gray">
              <a:xfrm>
                <a:off x="653" y="2069"/>
                <a:ext cx="94" cy="89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3" name="Line 85"/>
              <p:cNvSpPr>
                <a:spLocks noChangeShapeType="1"/>
              </p:cNvSpPr>
              <p:nvPr/>
            </p:nvSpPr>
            <p:spPr bwMode="gray">
              <a:xfrm>
                <a:off x="652" y="1955"/>
                <a:ext cx="29" cy="134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4" name="Line 86"/>
              <p:cNvSpPr>
                <a:spLocks noChangeShapeType="1"/>
              </p:cNvSpPr>
              <p:nvPr/>
            </p:nvSpPr>
            <p:spPr bwMode="gray">
              <a:xfrm flipV="1">
                <a:off x="687" y="1804"/>
                <a:ext cx="87" cy="75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5" name="Oval 87"/>
              <p:cNvSpPr>
                <a:spLocks noChangeArrowheads="1"/>
              </p:cNvSpPr>
              <p:nvPr/>
            </p:nvSpPr>
            <p:spPr bwMode="gray">
              <a:xfrm>
                <a:off x="173" y="1839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" name="Line 88"/>
              <p:cNvSpPr>
                <a:spLocks noChangeShapeType="1"/>
              </p:cNvSpPr>
              <p:nvPr/>
            </p:nvSpPr>
            <p:spPr bwMode="gray">
              <a:xfrm>
                <a:off x="221" y="1908"/>
                <a:ext cx="70" cy="70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7" name="Line 89"/>
              <p:cNvSpPr>
                <a:spLocks noChangeShapeType="1"/>
              </p:cNvSpPr>
              <p:nvPr/>
            </p:nvSpPr>
            <p:spPr bwMode="gray">
              <a:xfrm flipH="1">
                <a:off x="550" y="2132"/>
                <a:ext cx="127" cy="3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8" name="Oval 90"/>
              <p:cNvSpPr>
                <a:spLocks noChangeArrowheads="1"/>
              </p:cNvSpPr>
              <p:nvPr/>
            </p:nvSpPr>
            <p:spPr bwMode="gray">
              <a:xfrm>
                <a:off x="493" y="2135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9" name="Line 91"/>
              <p:cNvSpPr>
                <a:spLocks noChangeShapeType="1"/>
              </p:cNvSpPr>
              <p:nvPr/>
            </p:nvSpPr>
            <p:spPr bwMode="gray">
              <a:xfrm>
                <a:off x="727" y="2147"/>
                <a:ext cx="29" cy="35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00" name="Oval 92"/>
              <p:cNvSpPr>
                <a:spLocks noChangeArrowheads="1"/>
              </p:cNvSpPr>
              <p:nvPr/>
            </p:nvSpPr>
            <p:spPr bwMode="gray">
              <a:xfrm>
                <a:off x="740" y="2190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34" name="Group 93"/>
            <p:cNvGrpSpPr>
              <a:grpSpLocks/>
            </p:cNvGrpSpPr>
            <p:nvPr/>
          </p:nvGrpSpPr>
          <p:grpSpPr bwMode="auto">
            <a:xfrm rot="-109048">
              <a:off x="3762" y="3068"/>
              <a:ext cx="112" cy="338"/>
              <a:chOff x="3014" y="1374"/>
              <a:chExt cx="790" cy="2418"/>
            </a:xfrm>
          </p:grpSpPr>
          <p:sp>
            <p:nvSpPr>
              <p:cNvPr id="1059" name="Freeform 94"/>
              <p:cNvSpPr>
                <a:spLocks/>
              </p:cNvSpPr>
              <p:nvPr/>
            </p:nvSpPr>
            <p:spPr bwMode="gray">
              <a:xfrm>
                <a:off x="3036" y="2592"/>
                <a:ext cx="768" cy="1200"/>
              </a:xfrm>
              <a:custGeom>
                <a:avLst/>
                <a:gdLst>
                  <a:gd name="T0" fmla="*/ 204 w 768"/>
                  <a:gd name="T1" fmla="*/ 12 h 1200"/>
                  <a:gd name="T2" fmla="*/ 202 w 768"/>
                  <a:gd name="T3" fmla="*/ 1084 h 1200"/>
                  <a:gd name="T4" fmla="*/ 0 w 768"/>
                  <a:gd name="T5" fmla="*/ 1182 h 1200"/>
                  <a:gd name="T6" fmla="*/ 372 w 768"/>
                  <a:gd name="T7" fmla="*/ 1194 h 1200"/>
                  <a:gd name="T8" fmla="*/ 750 w 768"/>
                  <a:gd name="T9" fmla="*/ 1146 h 1200"/>
                  <a:gd name="T10" fmla="*/ 517 w 768"/>
                  <a:gd name="T11" fmla="*/ 1067 h 1200"/>
                  <a:gd name="T12" fmla="*/ 504 w 768"/>
                  <a:gd name="T13" fmla="*/ 0 h 1200"/>
                  <a:gd name="T14" fmla="*/ 204 w 768"/>
                  <a:gd name="T15" fmla="*/ 12 h 12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68"/>
                  <a:gd name="T25" fmla="*/ 0 h 1200"/>
                  <a:gd name="T26" fmla="*/ 768 w 768"/>
                  <a:gd name="T27" fmla="*/ 1200 h 12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68" h="1200">
                    <a:moveTo>
                      <a:pt x="204" y="12"/>
                    </a:moveTo>
                    <a:lnTo>
                      <a:pt x="202" y="1084"/>
                    </a:lnTo>
                    <a:cubicBezTo>
                      <a:pt x="63" y="1127"/>
                      <a:pt x="13" y="1113"/>
                      <a:pt x="0" y="1182"/>
                    </a:cubicBezTo>
                    <a:cubicBezTo>
                      <a:pt x="0" y="1182"/>
                      <a:pt x="198" y="1194"/>
                      <a:pt x="372" y="1194"/>
                    </a:cubicBezTo>
                    <a:cubicBezTo>
                      <a:pt x="576" y="1182"/>
                      <a:pt x="768" y="1200"/>
                      <a:pt x="750" y="1146"/>
                    </a:cubicBezTo>
                    <a:cubicBezTo>
                      <a:pt x="732" y="1092"/>
                      <a:pt x="624" y="1080"/>
                      <a:pt x="517" y="1067"/>
                    </a:cubicBezTo>
                    <a:lnTo>
                      <a:pt x="504" y="0"/>
                    </a:lnTo>
                    <a:lnTo>
                      <a:pt x="204" y="12"/>
                    </a:lnTo>
                    <a:close/>
                  </a:path>
                </a:pathLst>
              </a:custGeom>
              <a:solidFill>
                <a:srgbClr val="FFFFFF">
                  <a:alpha val="59999"/>
                </a:srgbClr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0" name="Freeform 95"/>
              <p:cNvSpPr>
                <a:spLocks/>
              </p:cNvSpPr>
              <p:nvPr/>
            </p:nvSpPr>
            <p:spPr bwMode="gray">
              <a:xfrm>
                <a:off x="3014" y="3216"/>
                <a:ext cx="787" cy="126"/>
              </a:xfrm>
              <a:custGeom>
                <a:avLst/>
                <a:gdLst>
                  <a:gd name="T0" fmla="*/ 262 w 787"/>
                  <a:gd name="T1" fmla="*/ 33 h 114"/>
                  <a:gd name="T2" fmla="*/ 28 w 787"/>
                  <a:gd name="T3" fmla="*/ 81 h 114"/>
                  <a:gd name="T4" fmla="*/ 430 w 787"/>
                  <a:gd name="T5" fmla="*/ 154 h 114"/>
                  <a:gd name="T6" fmla="*/ 778 w 787"/>
                  <a:gd name="T7" fmla="*/ 40 h 114"/>
                  <a:gd name="T8" fmla="*/ 484 w 787"/>
                  <a:gd name="T9" fmla="*/ 0 h 114"/>
                  <a:gd name="T10" fmla="*/ 262 w 787"/>
                  <a:gd name="T11" fmla="*/ 33 h 1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7"/>
                  <a:gd name="T19" fmla="*/ 0 h 114"/>
                  <a:gd name="T20" fmla="*/ 787 w 787"/>
                  <a:gd name="T21" fmla="*/ 114 h 1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7" h="114">
                    <a:moveTo>
                      <a:pt x="262" y="24"/>
                    </a:moveTo>
                    <a:cubicBezTo>
                      <a:pt x="262" y="24"/>
                      <a:pt x="0" y="45"/>
                      <a:pt x="28" y="60"/>
                    </a:cubicBezTo>
                    <a:cubicBezTo>
                      <a:pt x="56" y="75"/>
                      <a:pt x="46" y="114"/>
                      <a:pt x="430" y="114"/>
                    </a:cubicBezTo>
                    <a:cubicBezTo>
                      <a:pt x="555" y="109"/>
                      <a:pt x="769" y="49"/>
                      <a:pt x="778" y="30"/>
                    </a:cubicBezTo>
                    <a:cubicBezTo>
                      <a:pt x="787" y="11"/>
                      <a:pt x="570" y="1"/>
                      <a:pt x="484" y="0"/>
                    </a:cubicBezTo>
                    <a:lnTo>
                      <a:pt x="262" y="24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1" name="Freeform 96"/>
              <p:cNvSpPr>
                <a:spLocks/>
              </p:cNvSpPr>
              <p:nvPr/>
            </p:nvSpPr>
            <p:spPr bwMode="gray">
              <a:xfrm>
                <a:off x="3216" y="1956"/>
                <a:ext cx="366" cy="1332"/>
              </a:xfrm>
              <a:custGeom>
                <a:avLst/>
                <a:gdLst>
                  <a:gd name="T0" fmla="*/ 102 w 366"/>
                  <a:gd name="T1" fmla="*/ 0 h 1332"/>
                  <a:gd name="T2" fmla="*/ 102 w 366"/>
                  <a:gd name="T3" fmla="*/ 102 h 1332"/>
                  <a:gd name="T4" fmla="*/ 0 w 366"/>
                  <a:gd name="T5" fmla="*/ 204 h 1332"/>
                  <a:gd name="T6" fmla="*/ 0 w 366"/>
                  <a:gd name="T7" fmla="*/ 1296 h 1332"/>
                  <a:gd name="T8" fmla="*/ 174 w 366"/>
                  <a:gd name="T9" fmla="*/ 1320 h 1332"/>
                  <a:gd name="T10" fmla="*/ 366 w 366"/>
                  <a:gd name="T11" fmla="*/ 1290 h 1332"/>
                  <a:gd name="T12" fmla="*/ 336 w 366"/>
                  <a:gd name="T13" fmla="*/ 192 h 1332"/>
                  <a:gd name="T14" fmla="*/ 222 w 366"/>
                  <a:gd name="T15" fmla="*/ 102 h 1332"/>
                  <a:gd name="T16" fmla="*/ 216 w 366"/>
                  <a:gd name="T17" fmla="*/ 0 h 1332"/>
                  <a:gd name="T18" fmla="*/ 102 w 366"/>
                  <a:gd name="T19" fmla="*/ 0 h 133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66"/>
                  <a:gd name="T31" fmla="*/ 0 h 1332"/>
                  <a:gd name="T32" fmla="*/ 366 w 366"/>
                  <a:gd name="T33" fmla="*/ 1332 h 133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66" h="1332">
                    <a:moveTo>
                      <a:pt x="102" y="0"/>
                    </a:moveTo>
                    <a:lnTo>
                      <a:pt x="102" y="102"/>
                    </a:lnTo>
                    <a:lnTo>
                      <a:pt x="0" y="204"/>
                    </a:lnTo>
                    <a:lnTo>
                      <a:pt x="0" y="1296"/>
                    </a:lnTo>
                    <a:cubicBezTo>
                      <a:pt x="90" y="1332"/>
                      <a:pt x="113" y="1321"/>
                      <a:pt x="174" y="1320"/>
                    </a:cubicBezTo>
                    <a:cubicBezTo>
                      <a:pt x="235" y="1319"/>
                      <a:pt x="324" y="1320"/>
                      <a:pt x="366" y="1290"/>
                    </a:cubicBezTo>
                    <a:lnTo>
                      <a:pt x="336" y="192"/>
                    </a:lnTo>
                    <a:lnTo>
                      <a:pt x="222" y="102"/>
                    </a:lnTo>
                    <a:lnTo>
                      <a:pt x="216" y="0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2" name="Line 97"/>
              <p:cNvSpPr>
                <a:spLocks noChangeShapeType="1"/>
              </p:cNvSpPr>
              <p:nvPr/>
            </p:nvSpPr>
            <p:spPr bwMode="gray">
              <a:xfrm>
                <a:off x="3216" y="2256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3" name="Line 98"/>
              <p:cNvSpPr>
                <a:spLocks noChangeShapeType="1"/>
              </p:cNvSpPr>
              <p:nvPr/>
            </p:nvSpPr>
            <p:spPr bwMode="gray">
              <a:xfrm>
                <a:off x="3216" y="2424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4" name="Line 99"/>
              <p:cNvSpPr>
                <a:spLocks noChangeShapeType="1"/>
              </p:cNvSpPr>
              <p:nvPr/>
            </p:nvSpPr>
            <p:spPr bwMode="gray">
              <a:xfrm>
                <a:off x="3216" y="2574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5" name="Line 100"/>
              <p:cNvSpPr>
                <a:spLocks noChangeShapeType="1"/>
              </p:cNvSpPr>
              <p:nvPr/>
            </p:nvSpPr>
            <p:spPr bwMode="gray">
              <a:xfrm>
                <a:off x="3216" y="2736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6" name="Line 101"/>
              <p:cNvSpPr>
                <a:spLocks noChangeShapeType="1"/>
              </p:cNvSpPr>
              <p:nvPr/>
            </p:nvSpPr>
            <p:spPr bwMode="gray">
              <a:xfrm>
                <a:off x="3216" y="2880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7" name="Line 102"/>
              <p:cNvSpPr>
                <a:spLocks noChangeShapeType="1"/>
              </p:cNvSpPr>
              <p:nvPr/>
            </p:nvSpPr>
            <p:spPr bwMode="gray">
              <a:xfrm>
                <a:off x="3222" y="2940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8" name="Line 103"/>
              <p:cNvSpPr>
                <a:spLocks noChangeShapeType="1"/>
              </p:cNvSpPr>
              <p:nvPr/>
            </p:nvSpPr>
            <p:spPr bwMode="gray">
              <a:xfrm>
                <a:off x="3222" y="2976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9" name="Line 104"/>
              <p:cNvSpPr>
                <a:spLocks noChangeShapeType="1"/>
              </p:cNvSpPr>
              <p:nvPr/>
            </p:nvSpPr>
            <p:spPr bwMode="gray">
              <a:xfrm>
                <a:off x="3222" y="3024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0" name="Line 105"/>
              <p:cNvSpPr>
                <a:spLocks noChangeShapeType="1"/>
              </p:cNvSpPr>
              <p:nvPr/>
            </p:nvSpPr>
            <p:spPr bwMode="gray">
              <a:xfrm>
                <a:off x="3222" y="2766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1" name="Line 106"/>
              <p:cNvSpPr>
                <a:spLocks noChangeShapeType="1"/>
              </p:cNvSpPr>
              <p:nvPr/>
            </p:nvSpPr>
            <p:spPr bwMode="gray">
              <a:xfrm>
                <a:off x="3222" y="2802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2" name="Line 107"/>
              <p:cNvSpPr>
                <a:spLocks noChangeShapeType="1"/>
              </p:cNvSpPr>
              <p:nvPr/>
            </p:nvSpPr>
            <p:spPr bwMode="gray">
              <a:xfrm>
                <a:off x="3222" y="2850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3" name="Line 108"/>
              <p:cNvSpPr>
                <a:spLocks noChangeShapeType="1"/>
              </p:cNvSpPr>
              <p:nvPr/>
            </p:nvSpPr>
            <p:spPr bwMode="gray">
              <a:xfrm>
                <a:off x="3222" y="2604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4" name="Line 109"/>
              <p:cNvSpPr>
                <a:spLocks noChangeShapeType="1"/>
              </p:cNvSpPr>
              <p:nvPr/>
            </p:nvSpPr>
            <p:spPr bwMode="gray">
              <a:xfrm>
                <a:off x="3222" y="2640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5" name="Line 110"/>
              <p:cNvSpPr>
                <a:spLocks noChangeShapeType="1"/>
              </p:cNvSpPr>
              <p:nvPr/>
            </p:nvSpPr>
            <p:spPr bwMode="gray">
              <a:xfrm>
                <a:off x="3222" y="2688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6" name="Line 111"/>
              <p:cNvSpPr>
                <a:spLocks noChangeShapeType="1"/>
              </p:cNvSpPr>
              <p:nvPr/>
            </p:nvSpPr>
            <p:spPr bwMode="gray">
              <a:xfrm>
                <a:off x="3222" y="2460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7" name="Line 112"/>
              <p:cNvSpPr>
                <a:spLocks noChangeShapeType="1"/>
              </p:cNvSpPr>
              <p:nvPr/>
            </p:nvSpPr>
            <p:spPr bwMode="gray">
              <a:xfrm>
                <a:off x="3222" y="2496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8" name="Line 113"/>
              <p:cNvSpPr>
                <a:spLocks noChangeShapeType="1"/>
              </p:cNvSpPr>
              <p:nvPr/>
            </p:nvSpPr>
            <p:spPr bwMode="gray">
              <a:xfrm>
                <a:off x="3222" y="2544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9" name="Line 114"/>
              <p:cNvSpPr>
                <a:spLocks noChangeShapeType="1"/>
              </p:cNvSpPr>
              <p:nvPr/>
            </p:nvSpPr>
            <p:spPr bwMode="gray">
              <a:xfrm>
                <a:off x="3222" y="2292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0" name="Line 115"/>
              <p:cNvSpPr>
                <a:spLocks noChangeShapeType="1"/>
              </p:cNvSpPr>
              <p:nvPr/>
            </p:nvSpPr>
            <p:spPr bwMode="gray">
              <a:xfrm>
                <a:off x="3222" y="2328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1" name="Line 116"/>
              <p:cNvSpPr>
                <a:spLocks noChangeShapeType="1"/>
              </p:cNvSpPr>
              <p:nvPr/>
            </p:nvSpPr>
            <p:spPr bwMode="gray">
              <a:xfrm>
                <a:off x="3222" y="2376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2" name="Line 117"/>
              <p:cNvSpPr>
                <a:spLocks noChangeShapeType="1"/>
              </p:cNvSpPr>
              <p:nvPr/>
            </p:nvSpPr>
            <p:spPr bwMode="gray">
              <a:xfrm>
                <a:off x="3366" y="1374"/>
                <a:ext cx="6" cy="582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3" name="Line 118"/>
              <p:cNvSpPr>
                <a:spLocks noChangeShapeType="1"/>
              </p:cNvSpPr>
              <p:nvPr/>
            </p:nvSpPr>
            <p:spPr bwMode="gray">
              <a:xfrm>
                <a:off x="3324" y="1986"/>
                <a:ext cx="102" cy="0"/>
              </a:xfrm>
              <a:prstGeom prst="line">
                <a:avLst/>
              </a:prstGeom>
              <a:noFill/>
              <a:ln w="57150" cmpd="thinThick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35" name="Group 119"/>
            <p:cNvGrpSpPr>
              <a:grpSpLocks/>
            </p:cNvGrpSpPr>
            <p:nvPr/>
          </p:nvGrpSpPr>
          <p:grpSpPr bwMode="auto">
            <a:xfrm>
              <a:off x="4464" y="3120"/>
              <a:ext cx="328" cy="301"/>
              <a:chOff x="4719" y="3288"/>
              <a:chExt cx="542" cy="344"/>
            </a:xfrm>
          </p:grpSpPr>
          <p:sp>
            <p:nvSpPr>
              <p:cNvPr id="1055" name="Freeform 120" descr="circuler_11"/>
              <p:cNvSpPr>
                <a:spLocks/>
              </p:cNvSpPr>
              <p:nvPr/>
            </p:nvSpPr>
            <p:spPr bwMode="gray">
              <a:xfrm flipH="1">
                <a:off x="4719" y="3358"/>
                <a:ext cx="273" cy="274"/>
              </a:xfrm>
              <a:custGeom>
                <a:avLst/>
                <a:gdLst>
                  <a:gd name="T0" fmla="*/ 1 w 2614"/>
                  <a:gd name="T1" fmla="*/ 0 h 2630"/>
                  <a:gd name="T2" fmla="*/ 1 w 2614"/>
                  <a:gd name="T3" fmla="*/ 0 h 2630"/>
                  <a:gd name="T4" fmla="*/ 2 w 2614"/>
                  <a:gd name="T5" fmla="*/ 0 h 2630"/>
                  <a:gd name="T6" fmla="*/ 3 w 2614"/>
                  <a:gd name="T7" fmla="*/ 0 h 2630"/>
                  <a:gd name="T8" fmla="*/ 3 w 2614"/>
                  <a:gd name="T9" fmla="*/ 0 h 2630"/>
                  <a:gd name="T10" fmla="*/ 3 w 2614"/>
                  <a:gd name="T11" fmla="*/ 0 h 2630"/>
                  <a:gd name="T12" fmla="*/ 2 w 2614"/>
                  <a:gd name="T13" fmla="*/ 0 h 2630"/>
                  <a:gd name="T14" fmla="*/ 3 w 2614"/>
                  <a:gd name="T15" fmla="*/ 3 h 2630"/>
                  <a:gd name="T16" fmla="*/ 2 w 2614"/>
                  <a:gd name="T17" fmla="*/ 3 h 2630"/>
                  <a:gd name="T18" fmla="*/ 2 w 2614"/>
                  <a:gd name="T19" fmla="*/ 3 h 2630"/>
                  <a:gd name="T20" fmla="*/ 2 w 2614"/>
                  <a:gd name="T21" fmla="*/ 2 h 2630"/>
                  <a:gd name="T22" fmla="*/ 1 w 2614"/>
                  <a:gd name="T23" fmla="*/ 2 h 2630"/>
                  <a:gd name="T24" fmla="*/ 1 w 2614"/>
                  <a:gd name="T25" fmla="*/ 2 h 2630"/>
                  <a:gd name="T26" fmla="*/ 1 w 2614"/>
                  <a:gd name="T27" fmla="*/ 3 h 2630"/>
                  <a:gd name="T28" fmla="*/ 1 w 2614"/>
                  <a:gd name="T29" fmla="*/ 3 h 2630"/>
                  <a:gd name="T30" fmla="*/ 1 w 2614"/>
                  <a:gd name="T31" fmla="*/ 3 h 2630"/>
                  <a:gd name="T32" fmla="*/ 1 w 2614"/>
                  <a:gd name="T33" fmla="*/ 0 h 2630"/>
                  <a:gd name="T34" fmla="*/ 0 w 2614"/>
                  <a:gd name="T35" fmla="*/ 0 h 2630"/>
                  <a:gd name="T36" fmla="*/ 0 w 2614"/>
                  <a:gd name="T37" fmla="*/ 0 h 2630"/>
                  <a:gd name="T38" fmla="*/ 0 w 2614"/>
                  <a:gd name="T39" fmla="*/ 0 h 2630"/>
                  <a:gd name="T40" fmla="*/ 1 w 2614"/>
                  <a:gd name="T41" fmla="*/ 0 h 263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614"/>
                  <a:gd name="T64" fmla="*/ 0 h 2630"/>
                  <a:gd name="T65" fmla="*/ 2614 w 2614"/>
                  <a:gd name="T66" fmla="*/ 2630 h 263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614" h="2630">
                    <a:moveTo>
                      <a:pt x="1176" y="0"/>
                    </a:moveTo>
                    <a:cubicBezTo>
                      <a:pt x="1196" y="78"/>
                      <a:pt x="1274" y="182"/>
                      <a:pt x="1316" y="180"/>
                    </a:cubicBezTo>
                    <a:cubicBezTo>
                      <a:pt x="1358" y="178"/>
                      <a:pt x="1412" y="78"/>
                      <a:pt x="1448" y="0"/>
                    </a:cubicBezTo>
                    <a:cubicBezTo>
                      <a:pt x="1976" y="0"/>
                      <a:pt x="2504" y="0"/>
                      <a:pt x="2504" y="0"/>
                    </a:cubicBezTo>
                    <a:cubicBezTo>
                      <a:pt x="2576" y="4"/>
                      <a:pt x="2612" y="94"/>
                      <a:pt x="2610" y="146"/>
                    </a:cubicBezTo>
                    <a:cubicBezTo>
                      <a:pt x="2610" y="194"/>
                      <a:pt x="2614" y="294"/>
                      <a:pt x="2492" y="312"/>
                    </a:cubicBezTo>
                    <a:cubicBezTo>
                      <a:pt x="2104" y="312"/>
                      <a:pt x="1716" y="312"/>
                      <a:pt x="1716" y="312"/>
                    </a:cubicBezTo>
                    <a:lnTo>
                      <a:pt x="2180" y="2278"/>
                    </a:lnTo>
                    <a:cubicBezTo>
                      <a:pt x="2210" y="2506"/>
                      <a:pt x="2116" y="2574"/>
                      <a:pt x="2048" y="2586"/>
                    </a:cubicBezTo>
                    <a:cubicBezTo>
                      <a:pt x="1982" y="2614"/>
                      <a:pt x="1826" y="2600"/>
                      <a:pt x="1770" y="2454"/>
                    </a:cubicBezTo>
                    <a:cubicBezTo>
                      <a:pt x="1681" y="2159"/>
                      <a:pt x="1592" y="1864"/>
                      <a:pt x="1592" y="1864"/>
                    </a:cubicBezTo>
                    <a:cubicBezTo>
                      <a:pt x="1520" y="1604"/>
                      <a:pt x="1380" y="1490"/>
                      <a:pt x="1304" y="1494"/>
                    </a:cubicBezTo>
                    <a:cubicBezTo>
                      <a:pt x="1164" y="1510"/>
                      <a:pt x="1062" y="1698"/>
                      <a:pt x="1006" y="1888"/>
                    </a:cubicBezTo>
                    <a:cubicBezTo>
                      <a:pt x="910" y="2176"/>
                      <a:pt x="900" y="2302"/>
                      <a:pt x="856" y="2396"/>
                    </a:cubicBezTo>
                    <a:cubicBezTo>
                      <a:pt x="816" y="2508"/>
                      <a:pt x="720" y="2630"/>
                      <a:pt x="570" y="2596"/>
                    </a:cubicBezTo>
                    <a:cubicBezTo>
                      <a:pt x="506" y="2564"/>
                      <a:pt x="376" y="2548"/>
                      <a:pt x="440" y="2256"/>
                    </a:cubicBezTo>
                    <a:lnTo>
                      <a:pt x="906" y="310"/>
                    </a:lnTo>
                    <a:lnTo>
                      <a:pt x="148" y="310"/>
                    </a:lnTo>
                    <a:cubicBezTo>
                      <a:pt x="48" y="304"/>
                      <a:pt x="7" y="226"/>
                      <a:pt x="2" y="174"/>
                    </a:cubicBezTo>
                    <a:cubicBezTo>
                      <a:pt x="0" y="118"/>
                      <a:pt x="20" y="0"/>
                      <a:pt x="148" y="2"/>
                    </a:cubicBezTo>
                    <a:cubicBezTo>
                      <a:pt x="342" y="2"/>
                      <a:pt x="1176" y="0"/>
                      <a:pt x="1176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6" name="Oval 121" descr="circuler_11"/>
              <p:cNvSpPr>
                <a:spLocks noChangeArrowheads="1"/>
              </p:cNvSpPr>
              <p:nvPr/>
            </p:nvSpPr>
            <p:spPr bwMode="gray">
              <a:xfrm flipH="1">
                <a:off x="4818" y="3288"/>
                <a:ext cx="73" cy="72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7" name="Freeform 122" descr="circuler_11"/>
              <p:cNvSpPr>
                <a:spLocks/>
              </p:cNvSpPr>
              <p:nvPr/>
            </p:nvSpPr>
            <p:spPr bwMode="gray">
              <a:xfrm>
                <a:off x="5000" y="3363"/>
                <a:ext cx="261" cy="263"/>
              </a:xfrm>
              <a:custGeom>
                <a:avLst/>
                <a:gdLst>
                  <a:gd name="T0" fmla="*/ 1 w 2614"/>
                  <a:gd name="T1" fmla="*/ 0 h 2628"/>
                  <a:gd name="T2" fmla="*/ 1 w 2614"/>
                  <a:gd name="T3" fmla="*/ 0 h 2628"/>
                  <a:gd name="T4" fmla="*/ 1 w 2614"/>
                  <a:gd name="T5" fmla="*/ 0 h 2628"/>
                  <a:gd name="T6" fmla="*/ 2 w 2614"/>
                  <a:gd name="T7" fmla="*/ 0 h 2628"/>
                  <a:gd name="T8" fmla="*/ 3 w 2614"/>
                  <a:gd name="T9" fmla="*/ 0 h 2628"/>
                  <a:gd name="T10" fmla="*/ 2 w 2614"/>
                  <a:gd name="T11" fmla="*/ 0 h 2628"/>
                  <a:gd name="T12" fmla="*/ 2 w 2614"/>
                  <a:gd name="T13" fmla="*/ 0 h 2628"/>
                  <a:gd name="T14" fmla="*/ 2 w 2614"/>
                  <a:gd name="T15" fmla="*/ 1 h 2628"/>
                  <a:gd name="T16" fmla="*/ 2 w 2614"/>
                  <a:gd name="T17" fmla="*/ 1 h 2628"/>
                  <a:gd name="T18" fmla="*/ 2 w 2614"/>
                  <a:gd name="T19" fmla="*/ 2 h 2628"/>
                  <a:gd name="T20" fmla="*/ 2 w 2614"/>
                  <a:gd name="T21" fmla="*/ 3 h 2628"/>
                  <a:gd name="T22" fmla="*/ 2 w 2614"/>
                  <a:gd name="T23" fmla="*/ 2 h 2628"/>
                  <a:gd name="T24" fmla="*/ 1 w 2614"/>
                  <a:gd name="T25" fmla="*/ 2 h 2628"/>
                  <a:gd name="T26" fmla="*/ 1 w 2614"/>
                  <a:gd name="T27" fmla="*/ 2 h 2628"/>
                  <a:gd name="T28" fmla="*/ 1 w 2614"/>
                  <a:gd name="T29" fmla="*/ 2 h 2628"/>
                  <a:gd name="T30" fmla="*/ 1 w 2614"/>
                  <a:gd name="T31" fmla="*/ 3 h 2628"/>
                  <a:gd name="T32" fmla="*/ 0 w 2614"/>
                  <a:gd name="T33" fmla="*/ 2 h 2628"/>
                  <a:gd name="T34" fmla="*/ 1 w 2614"/>
                  <a:gd name="T35" fmla="*/ 1 h 2628"/>
                  <a:gd name="T36" fmla="*/ 1 w 2614"/>
                  <a:gd name="T37" fmla="*/ 1 h 2628"/>
                  <a:gd name="T38" fmla="*/ 1 w 2614"/>
                  <a:gd name="T39" fmla="*/ 0 h 2628"/>
                  <a:gd name="T40" fmla="*/ 0 w 2614"/>
                  <a:gd name="T41" fmla="*/ 0 h 2628"/>
                  <a:gd name="T42" fmla="*/ 0 w 2614"/>
                  <a:gd name="T43" fmla="*/ 0 h 2628"/>
                  <a:gd name="T44" fmla="*/ 0 w 2614"/>
                  <a:gd name="T45" fmla="*/ 0 h 2628"/>
                  <a:gd name="T46" fmla="*/ 1 w 2614"/>
                  <a:gd name="T47" fmla="*/ 0 h 262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614"/>
                  <a:gd name="T73" fmla="*/ 0 h 2628"/>
                  <a:gd name="T74" fmla="*/ 2614 w 2614"/>
                  <a:gd name="T75" fmla="*/ 2628 h 262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614" h="2628">
                    <a:moveTo>
                      <a:pt x="1100" y="0"/>
                    </a:moveTo>
                    <a:cubicBezTo>
                      <a:pt x="1120" y="78"/>
                      <a:pt x="1193" y="183"/>
                      <a:pt x="1316" y="180"/>
                    </a:cubicBezTo>
                    <a:cubicBezTo>
                      <a:pt x="1439" y="177"/>
                      <a:pt x="1472" y="84"/>
                      <a:pt x="1508" y="6"/>
                    </a:cubicBezTo>
                    <a:cubicBezTo>
                      <a:pt x="2036" y="6"/>
                      <a:pt x="2504" y="0"/>
                      <a:pt x="2504" y="0"/>
                    </a:cubicBezTo>
                    <a:cubicBezTo>
                      <a:pt x="2576" y="4"/>
                      <a:pt x="2612" y="94"/>
                      <a:pt x="2610" y="146"/>
                    </a:cubicBezTo>
                    <a:cubicBezTo>
                      <a:pt x="2610" y="194"/>
                      <a:pt x="2614" y="294"/>
                      <a:pt x="2492" y="312"/>
                    </a:cubicBezTo>
                    <a:cubicBezTo>
                      <a:pt x="2104" y="312"/>
                      <a:pt x="1716" y="312"/>
                      <a:pt x="1716" y="312"/>
                    </a:cubicBezTo>
                    <a:lnTo>
                      <a:pt x="1985" y="1350"/>
                    </a:lnTo>
                    <a:lnTo>
                      <a:pt x="1805" y="1401"/>
                    </a:lnTo>
                    <a:lnTo>
                      <a:pt x="2093" y="2328"/>
                    </a:lnTo>
                    <a:cubicBezTo>
                      <a:pt x="2126" y="2457"/>
                      <a:pt x="2117" y="2547"/>
                      <a:pt x="2030" y="2598"/>
                    </a:cubicBezTo>
                    <a:cubicBezTo>
                      <a:pt x="1919" y="2628"/>
                      <a:pt x="1834" y="2552"/>
                      <a:pt x="1778" y="2406"/>
                    </a:cubicBezTo>
                    <a:cubicBezTo>
                      <a:pt x="1679" y="2219"/>
                      <a:pt x="1507" y="1628"/>
                      <a:pt x="1436" y="1476"/>
                    </a:cubicBezTo>
                    <a:lnTo>
                      <a:pt x="1136" y="1476"/>
                    </a:lnTo>
                    <a:cubicBezTo>
                      <a:pt x="1070" y="1668"/>
                      <a:pt x="926" y="2226"/>
                      <a:pt x="842" y="2412"/>
                    </a:cubicBezTo>
                    <a:cubicBezTo>
                      <a:pt x="802" y="2524"/>
                      <a:pt x="728" y="2616"/>
                      <a:pt x="635" y="2595"/>
                    </a:cubicBezTo>
                    <a:cubicBezTo>
                      <a:pt x="571" y="2563"/>
                      <a:pt x="488" y="2532"/>
                      <a:pt x="545" y="2316"/>
                    </a:cubicBezTo>
                    <a:lnTo>
                      <a:pt x="797" y="1416"/>
                    </a:lnTo>
                    <a:lnTo>
                      <a:pt x="602" y="1368"/>
                    </a:lnTo>
                    <a:lnTo>
                      <a:pt x="906" y="310"/>
                    </a:lnTo>
                    <a:lnTo>
                      <a:pt x="148" y="310"/>
                    </a:lnTo>
                    <a:cubicBezTo>
                      <a:pt x="48" y="304"/>
                      <a:pt x="7" y="226"/>
                      <a:pt x="2" y="174"/>
                    </a:cubicBezTo>
                    <a:cubicBezTo>
                      <a:pt x="0" y="118"/>
                      <a:pt x="20" y="0"/>
                      <a:pt x="148" y="2"/>
                    </a:cubicBezTo>
                    <a:cubicBezTo>
                      <a:pt x="342" y="2"/>
                      <a:pt x="1160" y="0"/>
                      <a:pt x="1100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8" name="Oval 123" descr="circuler_1"/>
              <p:cNvSpPr>
                <a:spLocks noChangeArrowheads="1"/>
              </p:cNvSpPr>
              <p:nvPr/>
            </p:nvSpPr>
            <p:spPr bwMode="gray">
              <a:xfrm>
                <a:off x="5097" y="3297"/>
                <a:ext cx="69" cy="68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36" name="Group 124"/>
            <p:cNvGrpSpPr>
              <a:grpSpLocks/>
            </p:cNvGrpSpPr>
            <p:nvPr/>
          </p:nvGrpSpPr>
          <p:grpSpPr bwMode="auto">
            <a:xfrm>
              <a:off x="4100" y="3047"/>
              <a:ext cx="232" cy="364"/>
              <a:chOff x="1907" y="1401"/>
              <a:chExt cx="351" cy="653"/>
            </a:xfrm>
          </p:grpSpPr>
          <p:grpSp>
            <p:nvGrpSpPr>
              <p:cNvPr id="1037" name="Group 125"/>
              <p:cNvGrpSpPr>
                <a:grpSpLocks/>
              </p:cNvGrpSpPr>
              <p:nvPr/>
            </p:nvGrpSpPr>
            <p:grpSpPr bwMode="auto">
              <a:xfrm flipH="1">
                <a:off x="2033" y="1401"/>
                <a:ext cx="105" cy="533"/>
                <a:chOff x="585" y="1659"/>
                <a:chExt cx="183" cy="925"/>
              </a:xfrm>
            </p:grpSpPr>
            <p:sp>
              <p:nvSpPr>
                <p:cNvPr id="1050" name="Freeform 126"/>
                <p:cNvSpPr>
                  <a:spLocks/>
                </p:cNvSpPr>
                <p:nvPr/>
              </p:nvSpPr>
              <p:spPr bwMode="gray">
                <a:xfrm>
                  <a:off x="650" y="1659"/>
                  <a:ext cx="60" cy="128"/>
                </a:xfrm>
                <a:custGeom>
                  <a:avLst/>
                  <a:gdLst>
                    <a:gd name="T0" fmla="*/ 30 w 60"/>
                    <a:gd name="T1" fmla="*/ 0 h 128"/>
                    <a:gd name="T2" fmla="*/ 0 w 60"/>
                    <a:gd name="T3" fmla="*/ 128 h 128"/>
                    <a:gd name="T4" fmla="*/ 60 w 60"/>
                    <a:gd name="T5" fmla="*/ 128 h 128"/>
                    <a:gd name="T6" fmla="*/ 30 w 60"/>
                    <a:gd name="T7" fmla="*/ 0 h 1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0"/>
                    <a:gd name="T13" fmla="*/ 0 h 128"/>
                    <a:gd name="T14" fmla="*/ 60 w 60"/>
                    <a:gd name="T15" fmla="*/ 128 h 1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0" h="128">
                      <a:moveTo>
                        <a:pt x="30" y="0"/>
                      </a:moveTo>
                      <a:lnTo>
                        <a:pt x="0" y="128"/>
                      </a:lnTo>
                      <a:lnTo>
                        <a:pt x="60" y="12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51" name="Freeform 127"/>
                <p:cNvSpPr>
                  <a:spLocks/>
                </p:cNvSpPr>
                <p:nvPr/>
              </p:nvSpPr>
              <p:spPr bwMode="gray">
                <a:xfrm>
                  <a:off x="585" y="1916"/>
                  <a:ext cx="53" cy="667"/>
                </a:xfrm>
                <a:custGeom>
                  <a:avLst/>
                  <a:gdLst>
                    <a:gd name="T0" fmla="*/ 3 w 53"/>
                    <a:gd name="T1" fmla="*/ 0 h 667"/>
                    <a:gd name="T2" fmla="*/ 0 w 53"/>
                    <a:gd name="T3" fmla="*/ 640 h 667"/>
                    <a:gd name="T4" fmla="*/ 51 w 53"/>
                    <a:gd name="T5" fmla="*/ 667 h 667"/>
                    <a:gd name="T6" fmla="*/ 53 w 53"/>
                    <a:gd name="T7" fmla="*/ 31 h 667"/>
                    <a:gd name="T8" fmla="*/ 3 w 53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667"/>
                    <a:gd name="T17" fmla="*/ 53 w 53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667">
                      <a:moveTo>
                        <a:pt x="3" y="0"/>
                      </a:moveTo>
                      <a:lnTo>
                        <a:pt x="0" y="640"/>
                      </a:lnTo>
                      <a:lnTo>
                        <a:pt x="51" y="667"/>
                      </a:lnTo>
                      <a:lnTo>
                        <a:pt x="53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52" name="Freeform 128"/>
                <p:cNvSpPr>
                  <a:spLocks/>
                </p:cNvSpPr>
                <p:nvPr/>
              </p:nvSpPr>
              <p:spPr bwMode="gray">
                <a:xfrm>
                  <a:off x="717" y="1912"/>
                  <a:ext cx="51" cy="667"/>
                </a:xfrm>
                <a:custGeom>
                  <a:avLst/>
                  <a:gdLst>
                    <a:gd name="T0" fmla="*/ 48 w 51"/>
                    <a:gd name="T1" fmla="*/ 0 h 667"/>
                    <a:gd name="T2" fmla="*/ 51 w 51"/>
                    <a:gd name="T3" fmla="*/ 640 h 667"/>
                    <a:gd name="T4" fmla="*/ 0 w 51"/>
                    <a:gd name="T5" fmla="*/ 667 h 667"/>
                    <a:gd name="T6" fmla="*/ 0 w 51"/>
                    <a:gd name="T7" fmla="*/ 35 h 667"/>
                    <a:gd name="T8" fmla="*/ 48 w 51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667"/>
                    <a:gd name="T17" fmla="*/ 51 w 51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667">
                      <a:moveTo>
                        <a:pt x="48" y="0"/>
                      </a:moveTo>
                      <a:lnTo>
                        <a:pt x="51" y="640"/>
                      </a:lnTo>
                      <a:lnTo>
                        <a:pt x="0" y="667"/>
                      </a:lnTo>
                      <a:lnTo>
                        <a:pt x="0" y="35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53" name="Freeform 129"/>
                <p:cNvSpPr>
                  <a:spLocks/>
                </p:cNvSpPr>
                <p:nvPr/>
              </p:nvSpPr>
              <p:spPr bwMode="gray">
                <a:xfrm>
                  <a:off x="633" y="1915"/>
                  <a:ext cx="84" cy="669"/>
                </a:xfrm>
                <a:custGeom>
                  <a:avLst/>
                  <a:gdLst>
                    <a:gd name="T0" fmla="*/ 84 w 84"/>
                    <a:gd name="T1" fmla="*/ 33 h 669"/>
                    <a:gd name="T2" fmla="*/ 83 w 84"/>
                    <a:gd name="T3" fmla="*/ 665 h 669"/>
                    <a:gd name="T4" fmla="*/ 0 w 84"/>
                    <a:gd name="T5" fmla="*/ 669 h 669"/>
                    <a:gd name="T6" fmla="*/ 5 w 84"/>
                    <a:gd name="T7" fmla="*/ 40 h 669"/>
                    <a:gd name="T8" fmla="*/ 47 w 84"/>
                    <a:gd name="T9" fmla="*/ 0 h 669"/>
                    <a:gd name="T10" fmla="*/ 84 w 84"/>
                    <a:gd name="T11" fmla="*/ 33 h 6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4"/>
                    <a:gd name="T19" fmla="*/ 0 h 669"/>
                    <a:gd name="T20" fmla="*/ 84 w 84"/>
                    <a:gd name="T21" fmla="*/ 669 h 6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4" h="669">
                      <a:moveTo>
                        <a:pt x="84" y="33"/>
                      </a:moveTo>
                      <a:lnTo>
                        <a:pt x="83" y="665"/>
                      </a:lnTo>
                      <a:lnTo>
                        <a:pt x="0" y="669"/>
                      </a:lnTo>
                      <a:lnTo>
                        <a:pt x="5" y="40"/>
                      </a:lnTo>
                      <a:lnTo>
                        <a:pt x="47" y="0"/>
                      </a:lnTo>
                      <a:lnTo>
                        <a:pt x="84" y="33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54" name="Freeform 130"/>
                <p:cNvSpPr>
                  <a:spLocks/>
                </p:cNvSpPr>
                <p:nvPr/>
              </p:nvSpPr>
              <p:spPr bwMode="gray">
                <a:xfrm>
                  <a:off x="590" y="1773"/>
                  <a:ext cx="174" cy="176"/>
                </a:xfrm>
                <a:custGeom>
                  <a:avLst/>
                  <a:gdLst>
                    <a:gd name="T0" fmla="*/ 118 w 174"/>
                    <a:gd name="T1" fmla="*/ 0 h 176"/>
                    <a:gd name="T2" fmla="*/ 60 w 174"/>
                    <a:gd name="T3" fmla="*/ 2 h 176"/>
                    <a:gd name="T4" fmla="*/ 0 w 174"/>
                    <a:gd name="T5" fmla="*/ 143 h 176"/>
                    <a:gd name="T6" fmla="*/ 49 w 174"/>
                    <a:gd name="T7" fmla="*/ 176 h 176"/>
                    <a:gd name="T8" fmla="*/ 90 w 174"/>
                    <a:gd name="T9" fmla="*/ 138 h 176"/>
                    <a:gd name="T10" fmla="*/ 130 w 174"/>
                    <a:gd name="T11" fmla="*/ 171 h 176"/>
                    <a:gd name="T12" fmla="*/ 174 w 174"/>
                    <a:gd name="T13" fmla="*/ 141 h 176"/>
                    <a:gd name="T14" fmla="*/ 118 w 174"/>
                    <a:gd name="T15" fmla="*/ 0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176"/>
                    <a:gd name="T26" fmla="*/ 174 w 174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176">
                      <a:moveTo>
                        <a:pt x="118" y="0"/>
                      </a:moveTo>
                      <a:lnTo>
                        <a:pt x="60" y="2"/>
                      </a:lnTo>
                      <a:lnTo>
                        <a:pt x="0" y="143"/>
                      </a:lnTo>
                      <a:lnTo>
                        <a:pt x="49" y="176"/>
                      </a:lnTo>
                      <a:lnTo>
                        <a:pt x="90" y="138"/>
                      </a:lnTo>
                      <a:lnTo>
                        <a:pt x="130" y="171"/>
                      </a:lnTo>
                      <a:lnTo>
                        <a:pt x="174" y="141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8" name="Group 131"/>
              <p:cNvGrpSpPr>
                <a:grpSpLocks/>
              </p:cNvGrpSpPr>
              <p:nvPr/>
            </p:nvGrpSpPr>
            <p:grpSpPr bwMode="auto">
              <a:xfrm flipH="1">
                <a:off x="2153" y="1503"/>
                <a:ext cx="105" cy="533"/>
                <a:chOff x="585" y="1659"/>
                <a:chExt cx="183" cy="925"/>
              </a:xfrm>
            </p:grpSpPr>
            <p:sp>
              <p:nvSpPr>
                <p:cNvPr id="1045" name="Freeform 132"/>
                <p:cNvSpPr>
                  <a:spLocks/>
                </p:cNvSpPr>
                <p:nvPr/>
              </p:nvSpPr>
              <p:spPr bwMode="gray">
                <a:xfrm>
                  <a:off x="650" y="1659"/>
                  <a:ext cx="60" cy="128"/>
                </a:xfrm>
                <a:custGeom>
                  <a:avLst/>
                  <a:gdLst>
                    <a:gd name="T0" fmla="*/ 30 w 60"/>
                    <a:gd name="T1" fmla="*/ 0 h 128"/>
                    <a:gd name="T2" fmla="*/ 0 w 60"/>
                    <a:gd name="T3" fmla="*/ 128 h 128"/>
                    <a:gd name="T4" fmla="*/ 60 w 60"/>
                    <a:gd name="T5" fmla="*/ 128 h 128"/>
                    <a:gd name="T6" fmla="*/ 30 w 60"/>
                    <a:gd name="T7" fmla="*/ 0 h 1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0"/>
                    <a:gd name="T13" fmla="*/ 0 h 128"/>
                    <a:gd name="T14" fmla="*/ 60 w 60"/>
                    <a:gd name="T15" fmla="*/ 128 h 1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0" h="128">
                      <a:moveTo>
                        <a:pt x="30" y="0"/>
                      </a:moveTo>
                      <a:lnTo>
                        <a:pt x="0" y="128"/>
                      </a:lnTo>
                      <a:lnTo>
                        <a:pt x="60" y="12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6" name="Freeform 133"/>
                <p:cNvSpPr>
                  <a:spLocks/>
                </p:cNvSpPr>
                <p:nvPr/>
              </p:nvSpPr>
              <p:spPr bwMode="gray">
                <a:xfrm>
                  <a:off x="585" y="1916"/>
                  <a:ext cx="53" cy="667"/>
                </a:xfrm>
                <a:custGeom>
                  <a:avLst/>
                  <a:gdLst>
                    <a:gd name="T0" fmla="*/ 3 w 53"/>
                    <a:gd name="T1" fmla="*/ 0 h 667"/>
                    <a:gd name="T2" fmla="*/ 0 w 53"/>
                    <a:gd name="T3" fmla="*/ 640 h 667"/>
                    <a:gd name="T4" fmla="*/ 51 w 53"/>
                    <a:gd name="T5" fmla="*/ 667 h 667"/>
                    <a:gd name="T6" fmla="*/ 53 w 53"/>
                    <a:gd name="T7" fmla="*/ 31 h 667"/>
                    <a:gd name="T8" fmla="*/ 3 w 53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667"/>
                    <a:gd name="T17" fmla="*/ 53 w 53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667">
                      <a:moveTo>
                        <a:pt x="3" y="0"/>
                      </a:moveTo>
                      <a:lnTo>
                        <a:pt x="0" y="640"/>
                      </a:lnTo>
                      <a:lnTo>
                        <a:pt x="51" y="667"/>
                      </a:lnTo>
                      <a:lnTo>
                        <a:pt x="53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7" name="Freeform 134"/>
                <p:cNvSpPr>
                  <a:spLocks/>
                </p:cNvSpPr>
                <p:nvPr/>
              </p:nvSpPr>
              <p:spPr bwMode="gray">
                <a:xfrm>
                  <a:off x="717" y="1912"/>
                  <a:ext cx="51" cy="667"/>
                </a:xfrm>
                <a:custGeom>
                  <a:avLst/>
                  <a:gdLst>
                    <a:gd name="T0" fmla="*/ 48 w 51"/>
                    <a:gd name="T1" fmla="*/ 0 h 667"/>
                    <a:gd name="T2" fmla="*/ 51 w 51"/>
                    <a:gd name="T3" fmla="*/ 640 h 667"/>
                    <a:gd name="T4" fmla="*/ 0 w 51"/>
                    <a:gd name="T5" fmla="*/ 667 h 667"/>
                    <a:gd name="T6" fmla="*/ 0 w 51"/>
                    <a:gd name="T7" fmla="*/ 35 h 667"/>
                    <a:gd name="T8" fmla="*/ 48 w 51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667"/>
                    <a:gd name="T17" fmla="*/ 51 w 51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667">
                      <a:moveTo>
                        <a:pt x="48" y="0"/>
                      </a:moveTo>
                      <a:lnTo>
                        <a:pt x="51" y="640"/>
                      </a:lnTo>
                      <a:lnTo>
                        <a:pt x="0" y="667"/>
                      </a:lnTo>
                      <a:lnTo>
                        <a:pt x="0" y="35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8" name="Freeform 135"/>
                <p:cNvSpPr>
                  <a:spLocks/>
                </p:cNvSpPr>
                <p:nvPr/>
              </p:nvSpPr>
              <p:spPr bwMode="gray">
                <a:xfrm>
                  <a:off x="633" y="1915"/>
                  <a:ext cx="84" cy="669"/>
                </a:xfrm>
                <a:custGeom>
                  <a:avLst/>
                  <a:gdLst>
                    <a:gd name="T0" fmla="*/ 84 w 84"/>
                    <a:gd name="T1" fmla="*/ 33 h 669"/>
                    <a:gd name="T2" fmla="*/ 83 w 84"/>
                    <a:gd name="T3" fmla="*/ 665 h 669"/>
                    <a:gd name="T4" fmla="*/ 0 w 84"/>
                    <a:gd name="T5" fmla="*/ 669 h 669"/>
                    <a:gd name="T6" fmla="*/ 5 w 84"/>
                    <a:gd name="T7" fmla="*/ 40 h 669"/>
                    <a:gd name="T8" fmla="*/ 47 w 84"/>
                    <a:gd name="T9" fmla="*/ 0 h 669"/>
                    <a:gd name="T10" fmla="*/ 84 w 84"/>
                    <a:gd name="T11" fmla="*/ 33 h 6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4"/>
                    <a:gd name="T19" fmla="*/ 0 h 669"/>
                    <a:gd name="T20" fmla="*/ 84 w 84"/>
                    <a:gd name="T21" fmla="*/ 669 h 6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4" h="669">
                      <a:moveTo>
                        <a:pt x="84" y="33"/>
                      </a:moveTo>
                      <a:lnTo>
                        <a:pt x="83" y="665"/>
                      </a:lnTo>
                      <a:lnTo>
                        <a:pt x="0" y="669"/>
                      </a:lnTo>
                      <a:lnTo>
                        <a:pt x="5" y="40"/>
                      </a:lnTo>
                      <a:lnTo>
                        <a:pt x="47" y="0"/>
                      </a:lnTo>
                      <a:lnTo>
                        <a:pt x="84" y="33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9" name="Freeform 136"/>
                <p:cNvSpPr>
                  <a:spLocks/>
                </p:cNvSpPr>
                <p:nvPr/>
              </p:nvSpPr>
              <p:spPr bwMode="gray">
                <a:xfrm>
                  <a:off x="590" y="1773"/>
                  <a:ext cx="174" cy="176"/>
                </a:xfrm>
                <a:custGeom>
                  <a:avLst/>
                  <a:gdLst>
                    <a:gd name="T0" fmla="*/ 118 w 174"/>
                    <a:gd name="T1" fmla="*/ 0 h 176"/>
                    <a:gd name="T2" fmla="*/ 60 w 174"/>
                    <a:gd name="T3" fmla="*/ 2 h 176"/>
                    <a:gd name="T4" fmla="*/ 0 w 174"/>
                    <a:gd name="T5" fmla="*/ 143 h 176"/>
                    <a:gd name="T6" fmla="*/ 49 w 174"/>
                    <a:gd name="T7" fmla="*/ 176 h 176"/>
                    <a:gd name="T8" fmla="*/ 90 w 174"/>
                    <a:gd name="T9" fmla="*/ 138 h 176"/>
                    <a:gd name="T10" fmla="*/ 130 w 174"/>
                    <a:gd name="T11" fmla="*/ 171 h 176"/>
                    <a:gd name="T12" fmla="*/ 174 w 174"/>
                    <a:gd name="T13" fmla="*/ 141 h 176"/>
                    <a:gd name="T14" fmla="*/ 118 w 174"/>
                    <a:gd name="T15" fmla="*/ 0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176"/>
                    <a:gd name="T26" fmla="*/ 174 w 174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176">
                      <a:moveTo>
                        <a:pt x="118" y="0"/>
                      </a:moveTo>
                      <a:lnTo>
                        <a:pt x="60" y="2"/>
                      </a:lnTo>
                      <a:lnTo>
                        <a:pt x="0" y="143"/>
                      </a:lnTo>
                      <a:lnTo>
                        <a:pt x="49" y="176"/>
                      </a:lnTo>
                      <a:lnTo>
                        <a:pt x="90" y="138"/>
                      </a:lnTo>
                      <a:lnTo>
                        <a:pt x="130" y="171"/>
                      </a:lnTo>
                      <a:lnTo>
                        <a:pt x="174" y="141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9" name="Group 137"/>
              <p:cNvGrpSpPr>
                <a:grpSpLocks/>
              </p:cNvGrpSpPr>
              <p:nvPr/>
            </p:nvGrpSpPr>
            <p:grpSpPr bwMode="auto">
              <a:xfrm flipH="1">
                <a:off x="1907" y="1521"/>
                <a:ext cx="105" cy="533"/>
                <a:chOff x="585" y="1659"/>
                <a:chExt cx="183" cy="925"/>
              </a:xfrm>
            </p:grpSpPr>
            <p:sp>
              <p:nvSpPr>
                <p:cNvPr id="1040" name="Freeform 138"/>
                <p:cNvSpPr>
                  <a:spLocks/>
                </p:cNvSpPr>
                <p:nvPr/>
              </p:nvSpPr>
              <p:spPr bwMode="gray">
                <a:xfrm>
                  <a:off x="650" y="1659"/>
                  <a:ext cx="60" cy="128"/>
                </a:xfrm>
                <a:custGeom>
                  <a:avLst/>
                  <a:gdLst>
                    <a:gd name="T0" fmla="*/ 30 w 60"/>
                    <a:gd name="T1" fmla="*/ 0 h 128"/>
                    <a:gd name="T2" fmla="*/ 0 w 60"/>
                    <a:gd name="T3" fmla="*/ 128 h 128"/>
                    <a:gd name="T4" fmla="*/ 60 w 60"/>
                    <a:gd name="T5" fmla="*/ 128 h 128"/>
                    <a:gd name="T6" fmla="*/ 30 w 60"/>
                    <a:gd name="T7" fmla="*/ 0 h 1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0"/>
                    <a:gd name="T13" fmla="*/ 0 h 128"/>
                    <a:gd name="T14" fmla="*/ 60 w 60"/>
                    <a:gd name="T15" fmla="*/ 128 h 1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0" h="128">
                      <a:moveTo>
                        <a:pt x="30" y="0"/>
                      </a:moveTo>
                      <a:lnTo>
                        <a:pt x="0" y="128"/>
                      </a:lnTo>
                      <a:lnTo>
                        <a:pt x="60" y="12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1" name="Freeform 139"/>
                <p:cNvSpPr>
                  <a:spLocks/>
                </p:cNvSpPr>
                <p:nvPr/>
              </p:nvSpPr>
              <p:spPr bwMode="gray">
                <a:xfrm>
                  <a:off x="585" y="1916"/>
                  <a:ext cx="53" cy="667"/>
                </a:xfrm>
                <a:custGeom>
                  <a:avLst/>
                  <a:gdLst>
                    <a:gd name="T0" fmla="*/ 3 w 53"/>
                    <a:gd name="T1" fmla="*/ 0 h 667"/>
                    <a:gd name="T2" fmla="*/ 0 w 53"/>
                    <a:gd name="T3" fmla="*/ 640 h 667"/>
                    <a:gd name="T4" fmla="*/ 51 w 53"/>
                    <a:gd name="T5" fmla="*/ 667 h 667"/>
                    <a:gd name="T6" fmla="*/ 53 w 53"/>
                    <a:gd name="T7" fmla="*/ 31 h 667"/>
                    <a:gd name="T8" fmla="*/ 3 w 53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667"/>
                    <a:gd name="T17" fmla="*/ 53 w 53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667">
                      <a:moveTo>
                        <a:pt x="3" y="0"/>
                      </a:moveTo>
                      <a:lnTo>
                        <a:pt x="0" y="640"/>
                      </a:lnTo>
                      <a:lnTo>
                        <a:pt x="51" y="667"/>
                      </a:lnTo>
                      <a:lnTo>
                        <a:pt x="53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2" name="Freeform 140"/>
                <p:cNvSpPr>
                  <a:spLocks/>
                </p:cNvSpPr>
                <p:nvPr/>
              </p:nvSpPr>
              <p:spPr bwMode="gray">
                <a:xfrm>
                  <a:off x="717" y="1912"/>
                  <a:ext cx="51" cy="667"/>
                </a:xfrm>
                <a:custGeom>
                  <a:avLst/>
                  <a:gdLst>
                    <a:gd name="T0" fmla="*/ 48 w 51"/>
                    <a:gd name="T1" fmla="*/ 0 h 667"/>
                    <a:gd name="T2" fmla="*/ 51 w 51"/>
                    <a:gd name="T3" fmla="*/ 640 h 667"/>
                    <a:gd name="T4" fmla="*/ 0 w 51"/>
                    <a:gd name="T5" fmla="*/ 667 h 667"/>
                    <a:gd name="T6" fmla="*/ 0 w 51"/>
                    <a:gd name="T7" fmla="*/ 35 h 667"/>
                    <a:gd name="T8" fmla="*/ 48 w 51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667"/>
                    <a:gd name="T17" fmla="*/ 51 w 51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667">
                      <a:moveTo>
                        <a:pt x="48" y="0"/>
                      </a:moveTo>
                      <a:lnTo>
                        <a:pt x="51" y="640"/>
                      </a:lnTo>
                      <a:lnTo>
                        <a:pt x="0" y="667"/>
                      </a:lnTo>
                      <a:lnTo>
                        <a:pt x="0" y="35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3" name="Freeform 141"/>
                <p:cNvSpPr>
                  <a:spLocks/>
                </p:cNvSpPr>
                <p:nvPr/>
              </p:nvSpPr>
              <p:spPr bwMode="gray">
                <a:xfrm>
                  <a:off x="633" y="1915"/>
                  <a:ext cx="84" cy="669"/>
                </a:xfrm>
                <a:custGeom>
                  <a:avLst/>
                  <a:gdLst>
                    <a:gd name="T0" fmla="*/ 84 w 84"/>
                    <a:gd name="T1" fmla="*/ 33 h 669"/>
                    <a:gd name="T2" fmla="*/ 83 w 84"/>
                    <a:gd name="T3" fmla="*/ 665 h 669"/>
                    <a:gd name="T4" fmla="*/ 0 w 84"/>
                    <a:gd name="T5" fmla="*/ 669 h 669"/>
                    <a:gd name="T6" fmla="*/ 5 w 84"/>
                    <a:gd name="T7" fmla="*/ 40 h 669"/>
                    <a:gd name="T8" fmla="*/ 47 w 84"/>
                    <a:gd name="T9" fmla="*/ 0 h 669"/>
                    <a:gd name="T10" fmla="*/ 84 w 84"/>
                    <a:gd name="T11" fmla="*/ 33 h 6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4"/>
                    <a:gd name="T19" fmla="*/ 0 h 669"/>
                    <a:gd name="T20" fmla="*/ 84 w 84"/>
                    <a:gd name="T21" fmla="*/ 669 h 6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4" h="669">
                      <a:moveTo>
                        <a:pt x="84" y="33"/>
                      </a:moveTo>
                      <a:lnTo>
                        <a:pt x="83" y="665"/>
                      </a:lnTo>
                      <a:lnTo>
                        <a:pt x="0" y="669"/>
                      </a:lnTo>
                      <a:lnTo>
                        <a:pt x="5" y="40"/>
                      </a:lnTo>
                      <a:lnTo>
                        <a:pt x="47" y="0"/>
                      </a:lnTo>
                      <a:lnTo>
                        <a:pt x="84" y="33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4" name="Freeform 142"/>
                <p:cNvSpPr>
                  <a:spLocks/>
                </p:cNvSpPr>
                <p:nvPr/>
              </p:nvSpPr>
              <p:spPr bwMode="gray">
                <a:xfrm>
                  <a:off x="590" y="1773"/>
                  <a:ext cx="174" cy="176"/>
                </a:xfrm>
                <a:custGeom>
                  <a:avLst/>
                  <a:gdLst>
                    <a:gd name="T0" fmla="*/ 118 w 174"/>
                    <a:gd name="T1" fmla="*/ 0 h 176"/>
                    <a:gd name="T2" fmla="*/ 60 w 174"/>
                    <a:gd name="T3" fmla="*/ 2 h 176"/>
                    <a:gd name="T4" fmla="*/ 0 w 174"/>
                    <a:gd name="T5" fmla="*/ 143 h 176"/>
                    <a:gd name="T6" fmla="*/ 49 w 174"/>
                    <a:gd name="T7" fmla="*/ 176 h 176"/>
                    <a:gd name="T8" fmla="*/ 90 w 174"/>
                    <a:gd name="T9" fmla="*/ 138 h 176"/>
                    <a:gd name="T10" fmla="*/ 130 w 174"/>
                    <a:gd name="T11" fmla="*/ 171 h 176"/>
                    <a:gd name="T12" fmla="*/ 174 w 174"/>
                    <a:gd name="T13" fmla="*/ 141 h 176"/>
                    <a:gd name="T14" fmla="*/ 118 w 174"/>
                    <a:gd name="T15" fmla="*/ 0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176"/>
                    <a:gd name="T26" fmla="*/ 174 w 174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176">
                      <a:moveTo>
                        <a:pt x="118" y="0"/>
                      </a:moveTo>
                      <a:lnTo>
                        <a:pt x="60" y="2"/>
                      </a:lnTo>
                      <a:lnTo>
                        <a:pt x="0" y="143"/>
                      </a:lnTo>
                      <a:lnTo>
                        <a:pt x="49" y="176"/>
                      </a:lnTo>
                      <a:lnTo>
                        <a:pt x="90" y="138"/>
                      </a:lnTo>
                      <a:lnTo>
                        <a:pt x="130" y="171"/>
                      </a:lnTo>
                      <a:lnTo>
                        <a:pt x="174" y="141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031" name="Rectangle 143"/>
          <p:cNvSpPr>
            <a:spLocks noChangeArrowheads="1"/>
          </p:cNvSpPr>
          <p:nvPr/>
        </p:nvSpPr>
        <p:spPr bwMode="auto">
          <a:xfrm>
            <a:off x="685800" y="1828800"/>
            <a:ext cx="3581400" cy="844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b="1">
                <a:solidFill>
                  <a:srgbClr val="996633"/>
                </a:solidFill>
              </a:rPr>
              <a:t>1. Describe contents for a Chart</a:t>
            </a:r>
            <a:r>
              <a:rPr lang="en-US" altLang="zh-CN" sz="1400" b="1"/>
              <a:t> </a:t>
            </a:r>
          </a:p>
          <a:p>
            <a:pPr>
              <a:lnSpc>
                <a:spcPct val="13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Description of the company’s sub contents</a:t>
            </a:r>
          </a:p>
          <a:p>
            <a:pPr>
              <a:lnSpc>
                <a:spcPct val="13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Description of the company’s sub contents</a:t>
            </a:r>
          </a:p>
        </p:txBody>
      </p:sp>
      <p:sp>
        <p:nvSpPr>
          <p:cNvPr id="1032" name="Rectangle 144"/>
          <p:cNvSpPr>
            <a:spLocks noChangeArrowheads="1"/>
          </p:cNvSpPr>
          <p:nvPr/>
        </p:nvSpPr>
        <p:spPr bwMode="auto">
          <a:xfrm>
            <a:off x="4267200" y="1828800"/>
            <a:ext cx="3581400" cy="844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b="1">
                <a:solidFill>
                  <a:srgbClr val="996633"/>
                </a:solidFill>
              </a:rPr>
              <a:t>2. Describe contents for a Chart</a:t>
            </a:r>
            <a:r>
              <a:rPr lang="en-US" altLang="zh-CN" sz="1400" b="1"/>
              <a:t> </a:t>
            </a:r>
          </a:p>
          <a:p>
            <a:pPr>
              <a:lnSpc>
                <a:spcPct val="13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Description of the company’s sub contents</a:t>
            </a:r>
          </a:p>
          <a:p>
            <a:pPr>
              <a:lnSpc>
                <a:spcPct val="13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Description of the company’s sub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4648200" cy="5635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Diagram</a:t>
            </a:r>
          </a:p>
        </p:txBody>
      </p:sp>
      <p:grpSp>
        <p:nvGrpSpPr>
          <p:cNvPr id="194563" name="Group 3"/>
          <p:cNvGrpSpPr>
            <a:grpSpLocks/>
          </p:cNvGrpSpPr>
          <p:nvPr/>
        </p:nvGrpSpPr>
        <p:grpSpPr bwMode="auto">
          <a:xfrm>
            <a:off x="685800" y="2994025"/>
            <a:ext cx="1657350" cy="1633538"/>
            <a:chOff x="2662" y="1859"/>
            <a:chExt cx="1506" cy="1486"/>
          </a:xfrm>
        </p:grpSpPr>
        <p:pic>
          <p:nvPicPr>
            <p:cNvPr id="194583" name="Picture 4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2662" y="1870"/>
              <a:ext cx="1506" cy="1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584" name="Oval 5"/>
            <p:cNvSpPr>
              <a:spLocks noChangeArrowheads="1"/>
            </p:cNvSpPr>
            <p:nvPr/>
          </p:nvSpPr>
          <p:spPr bwMode="gray">
            <a:xfrm>
              <a:off x="2682" y="1859"/>
              <a:ext cx="1486" cy="1486"/>
            </a:xfrm>
            <a:prstGeom prst="ellipse">
              <a:avLst/>
            </a:prstGeom>
            <a:solidFill>
              <a:srgbClr val="0099FF">
                <a:alpha val="50195"/>
              </a:srgbClr>
            </a:solidFill>
            <a:ln w="76200" algn="ctr">
              <a:solidFill>
                <a:srgbClr val="EAEAEA">
                  <a:alpha val="79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4564" name="Group 6"/>
          <p:cNvGrpSpPr>
            <a:grpSpLocks/>
          </p:cNvGrpSpPr>
          <p:nvPr/>
        </p:nvGrpSpPr>
        <p:grpSpPr bwMode="auto">
          <a:xfrm>
            <a:off x="6584950" y="2994025"/>
            <a:ext cx="1657350" cy="1633538"/>
            <a:chOff x="2662" y="1859"/>
            <a:chExt cx="1506" cy="1486"/>
          </a:xfrm>
        </p:grpSpPr>
        <p:pic>
          <p:nvPicPr>
            <p:cNvPr id="194581" name="Picture 7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2662" y="1870"/>
              <a:ext cx="1506" cy="1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582" name="Oval 8"/>
            <p:cNvSpPr>
              <a:spLocks noChangeArrowheads="1"/>
            </p:cNvSpPr>
            <p:nvPr/>
          </p:nvSpPr>
          <p:spPr bwMode="gray">
            <a:xfrm>
              <a:off x="2682" y="1859"/>
              <a:ext cx="1486" cy="1486"/>
            </a:xfrm>
            <a:prstGeom prst="ellipse">
              <a:avLst/>
            </a:prstGeom>
            <a:solidFill>
              <a:srgbClr val="0099FF">
                <a:alpha val="50195"/>
              </a:srgbClr>
            </a:solidFill>
            <a:ln w="76200" algn="ctr">
              <a:solidFill>
                <a:srgbClr val="EAEAEA">
                  <a:alpha val="79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4565" name="Freeform 9"/>
          <p:cNvSpPr>
            <a:spLocks/>
          </p:cNvSpPr>
          <p:nvPr/>
        </p:nvSpPr>
        <p:spPr bwMode="gray">
          <a:xfrm>
            <a:off x="2459038" y="3322638"/>
            <a:ext cx="4016375" cy="501650"/>
          </a:xfrm>
          <a:custGeom>
            <a:avLst/>
            <a:gdLst>
              <a:gd name="T0" fmla="*/ 0 w 2347"/>
              <a:gd name="T1" fmla="*/ 2147483647 h 336"/>
              <a:gd name="T2" fmla="*/ 0 w 2347"/>
              <a:gd name="T3" fmla="*/ 2147483647 h 336"/>
              <a:gd name="T4" fmla="*/ 2147483647 w 2347"/>
              <a:gd name="T5" fmla="*/ 2147483647 h 336"/>
              <a:gd name="T6" fmla="*/ 2147483647 w 2347"/>
              <a:gd name="T7" fmla="*/ 0 h 336"/>
              <a:gd name="T8" fmla="*/ 2147483647 w 2347"/>
              <a:gd name="T9" fmla="*/ 2147483647 h 336"/>
              <a:gd name="T10" fmla="*/ 0 w 2347"/>
              <a:gd name="T11" fmla="*/ 2147483647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47"/>
              <a:gd name="T19" fmla="*/ 0 h 336"/>
              <a:gd name="T20" fmla="*/ 2347 w 2347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47" h="336">
                <a:moveTo>
                  <a:pt x="0" y="188"/>
                </a:moveTo>
                <a:lnTo>
                  <a:pt x="0" y="336"/>
                </a:lnTo>
                <a:lnTo>
                  <a:pt x="2347" y="336"/>
                </a:lnTo>
                <a:lnTo>
                  <a:pt x="2005" y="0"/>
                </a:lnTo>
                <a:lnTo>
                  <a:pt x="2005" y="189"/>
                </a:lnTo>
                <a:lnTo>
                  <a:pt x="0" y="188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CCC0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566" name="AutoShape 10"/>
          <p:cNvSpPr>
            <a:spLocks noChangeArrowheads="1"/>
          </p:cNvSpPr>
          <p:nvPr/>
        </p:nvSpPr>
        <p:spPr bwMode="gray">
          <a:xfrm>
            <a:off x="3689350" y="2293938"/>
            <a:ext cx="1519238" cy="808037"/>
          </a:xfrm>
          <a:prstGeom prst="upArrow">
            <a:avLst>
              <a:gd name="adj1" fmla="val 65157"/>
              <a:gd name="adj2" fmla="val 48347"/>
            </a:avLst>
          </a:prstGeom>
          <a:gradFill rotWithShape="1">
            <a:gsLst>
              <a:gs pos="0">
                <a:srgbClr val="FF9933"/>
              </a:gs>
              <a:gs pos="100000">
                <a:srgbClr val="FFFFFF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567" name="AutoShape 11"/>
          <p:cNvSpPr>
            <a:spLocks noChangeArrowheads="1"/>
          </p:cNvSpPr>
          <p:nvPr/>
        </p:nvSpPr>
        <p:spPr bwMode="gray">
          <a:xfrm flipV="1">
            <a:off x="3689350" y="4627563"/>
            <a:ext cx="1519238" cy="808037"/>
          </a:xfrm>
          <a:prstGeom prst="upArrow">
            <a:avLst>
              <a:gd name="adj1" fmla="val 65157"/>
              <a:gd name="adj2" fmla="val 48347"/>
            </a:avLst>
          </a:prstGeom>
          <a:gradFill rotWithShape="1">
            <a:gsLst>
              <a:gs pos="0">
                <a:srgbClr val="66CCFF"/>
              </a:gs>
              <a:gs pos="100000">
                <a:srgbClr val="FFFFFF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12" name="AutoShape 12"/>
          <p:cNvSpPr>
            <a:spLocks noChangeArrowheads="1"/>
          </p:cNvSpPr>
          <p:nvPr/>
        </p:nvSpPr>
        <p:spPr bwMode="gray">
          <a:xfrm>
            <a:off x="2133600" y="5570538"/>
            <a:ext cx="4724400" cy="558800"/>
          </a:xfrm>
          <a:prstGeom prst="roundRect">
            <a:avLst>
              <a:gd name="adj" fmla="val 0"/>
            </a:avLst>
          </a:prstGeom>
          <a:solidFill>
            <a:srgbClr val="F8F8F8"/>
          </a:solidFill>
          <a:ln w="19050">
            <a:solidFill>
              <a:srgbClr val="EAEAEA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cxnSp>
        <p:nvCxnSpPr>
          <p:cNvPr id="194569" name="AutoShape 13"/>
          <p:cNvCxnSpPr>
            <a:cxnSpLocks noChangeShapeType="1"/>
            <a:stCxn id="194584" idx="4"/>
            <a:endCxn id="76812" idx="1"/>
          </p:cNvCxnSpPr>
          <p:nvPr/>
        </p:nvCxnSpPr>
        <p:spPr bwMode="auto">
          <a:xfrm rot="16200000" flipH="1">
            <a:off x="1232694" y="4958557"/>
            <a:ext cx="1184275" cy="598487"/>
          </a:xfrm>
          <a:prstGeom prst="bentConnector2">
            <a:avLst/>
          </a:prstGeom>
          <a:noFill/>
          <a:ln w="38100" cap="rnd">
            <a:solidFill>
              <a:srgbClr val="B2B2B2"/>
            </a:solidFill>
            <a:prstDash val="sysDot"/>
            <a:miter lim="800000"/>
            <a:headEnd/>
            <a:tailEnd/>
          </a:ln>
        </p:spPr>
      </p:cxnSp>
      <p:cxnSp>
        <p:nvCxnSpPr>
          <p:cNvPr id="194570" name="AutoShape 14"/>
          <p:cNvCxnSpPr>
            <a:cxnSpLocks noChangeShapeType="1"/>
            <a:stCxn id="194582" idx="4"/>
            <a:endCxn id="76812" idx="3"/>
          </p:cNvCxnSpPr>
          <p:nvPr/>
        </p:nvCxnSpPr>
        <p:spPr bwMode="auto">
          <a:xfrm rot="5400000">
            <a:off x="6553994" y="4979194"/>
            <a:ext cx="1184275" cy="557213"/>
          </a:xfrm>
          <a:prstGeom prst="bentConnector2">
            <a:avLst/>
          </a:prstGeom>
          <a:noFill/>
          <a:ln w="38100" cap="rnd">
            <a:solidFill>
              <a:srgbClr val="B2B2B2"/>
            </a:solidFill>
            <a:prstDash val="sysDot"/>
            <a:miter lim="800000"/>
            <a:headEnd/>
            <a:tailEnd/>
          </a:ln>
        </p:spPr>
      </p:cxnSp>
      <p:sp>
        <p:nvSpPr>
          <p:cNvPr id="194571" name="Freeform 15"/>
          <p:cNvSpPr>
            <a:spLocks/>
          </p:cNvSpPr>
          <p:nvPr/>
        </p:nvSpPr>
        <p:spPr bwMode="gray">
          <a:xfrm flipH="1" flipV="1">
            <a:off x="2459038" y="3856038"/>
            <a:ext cx="4016375" cy="501650"/>
          </a:xfrm>
          <a:custGeom>
            <a:avLst/>
            <a:gdLst>
              <a:gd name="T0" fmla="*/ 0 w 2347"/>
              <a:gd name="T1" fmla="*/ 2147483647 h 336"/>
              <a:gd name="T2" fmla="*/ 0 w 2347"/>
              <a:gd name="T3" fmla="*/ 2147483647 h 336"/>
              <a:gd name="T4" fmla="*/ 2147483647 w 2347"/>
              <a:gd name="T5" fmla="*/ 2147483647 h 336"/>
              <a:gd name="T6" fmla="*/ 2147483647 w 2347"/>
              <a:gd name="T7" fmla="*/ 0 h 336"/>
              <a:gd name="T8" fmla="*/ 2147483647 w 2347"/>
              <a:gd name="T9" fmla="*/ 2147483647 h 336"/>
              <a:gd name="T10" fmla="*/ 0 w 2347"/>
              <a:gd name="T11" fmla="*/ 2147483647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47"/>
              <a:gd name="T19" fmla="*/ 0 h 336"/>
              <a:gd name="T20" fmla="*/ 2347 w 2347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47" h="336">
                <a:moveTo>
                  <a:pt x="0" y="188"/>
                </a:moveTo>
                <a:lnTo>
                  <a:pt x="0" y="336"/>
                </a:lnTo>
                <a:lnTo>
                  <a:pt x="2347" y="336"/>
                </a:lnTo>
                <a:lnTo>
                  <a:pt x="2005" y="0"/>
                </a:lnTo>
                <a:lnTo>
                  <a:pt x="2005" y="189"/>
                </a:lnTo>
                <a:lnTo>
                  <a:pt x="0" y="188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CCC0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572" name="Text Box 16"/>
          <p:cNvSpPr txBox="1">
            <a:spLocks noChangeArrowheads="1"/>
          </p:cNvSpPr>
          <p:nvPr/>
        </p:nvSpPr>
        <p:spPr bwMode="auto">
          <a:xfrm>
            <a:off x="830263" y="3435350"/>
            <a:ext cx="135255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</a:rPr>
              <a:t>Description of the contents</a:t>
            </a:r>
          </a:p>
        </p:txBody>
      </p:sp>
      <p:sp>
        <p:nvSpPr>
          <p:cNvPr id="194573" name="Text Box 17"/>
          <p:cNvSpPr txBox="1">
            <a:spLocks noChangeArrowheads="1"/>
          </p:cNvSpPr>
          <p:nvPr/>
        </p:nvSpPr>
        <p:spPr bwMode="auto">
          <a:xfrm>
            <a:off x="6767513" y="3435350"/>
            <a:ext cx="135255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</a:rPr>
              <a:t>Description of the contents</a:t>
            </a:r>
          </a:p>
        </p:txBody>
      </p:sp>
      <p:sp>
        <p:nvSpPr>
          <p:cNvPr id="194574" name="Text Box 18"/>
          <p:cNvSpPr txBox="1">
            <a:spLocks noChangeArrowheads="1"/>
          </p:cNvSpPr>
          <p:nvPr/>
        </p:nvSpPr>
        <p:spPr bwMode="auto">
          <a:xfrm>
            <a:off x="3544888" y="4184650"/>
            <a:ext cx="183673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194575" name="Text Box 19"/>
          <p:cNvSpPr txBox="1">
            <a:spLocks noChangeArrowheads="1"/>
          </p:cNvSpPr>
          <p:nvPr/>
        </p:nvSpPr>
        <p:spPr bwMode="auto">
          <a:xfrm>
            <a:off x="3544888" y="3201988"/>
            <a:ext cx="183673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194576" name="Rectangle 20"/>
          <p:cNvSpPr>
            <a:spLocks noChangeArrowheads="1"/>
          </p:cNvSpPr>
          <p:nvPr/>
        </p:nvSpPr>
        <p:spPr bwMode="auto">
          <a:xfrm>
            <a:off x="2133600" y="5715000"/>
            <a:ext cx="45720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</a:rPr>
              <a:t>Click to add Title</a:t>
            </a:r>
          </a:p>
        </p:txBody>
      </p:sp>
      <p:sp>
        <p:nvSpPr>
          <p:cNvPr id="76821" name="AutoShape 21"/>
          <p:cNvSpPr>
            <a:spLocks noChangeArrowheads="1"/>
          </p:cNvSpPr>
          <p:nvPr/>
        </p:nvSpPr>
        <p:spPr bwMode="gray">
          <a:xfrm>
            <a:off x="1981200" y="1600200"/>
            <a:ext cx="4724400" cy="558800"/>
          </a:xfrm>
          <a:prstGeom prst="roundRect">
            <a:avLst>
              <a:gd name="adj" fmla="val 0"/>
            </a:avLst>
          </a:prstGeom>
          <a:solidFill>
            <a:srgbClr val="F8F8F8"/>
          </a:solidFill>
          <a:ln w="19050">
            <a:solidFill>
              <a:srgbClr val="EAEAEA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94578" name="Rectangle 22"/>
          <p:cNvSpPr>
            <a:spLocks noChangeArrowheads="1"/>
          </p:cNvSpPr>
          <p:nvPr/>
        </p:nvSpPr>
        <p:spPr bwMode="auto">
          <a:xfrm>
            <a:off x="2133600" y="1752600"/>
            <a:ext cx="4572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</a:rPr>
              <a:t>Describe a vision of company or strategic contents.</a:t>
            </a:r>
          </a:p>
        </p:txBody>
      </p:sp>
      <p:cxnSp>
        <p:nvCxnSpPr>
          <p:cNvPr id="194579" name="AutoShape 23"/>
          <p:cNvCxnSpPr>
            <a:cxnSpLocks noChangeShapeType="1"/>
            <a:endCxn id="76821" idx="1"/>
          </p:cNvCxnSpPr>
          <p:nvPr/>
        </p:nvCxnSpPr>
        <p:spPr bwMode="auto">
          <a:xfrm rot="-5400000">
            <a:off x="1179512" y="2214563"/>
            <a:ext cx="1127125" cy="457200"/>
          </a:xfrm>
          <a:prstGeom prst="bentConnector2">
            <a:avLst/>
          </a:prstGeom>
          <a:noFill/>
          <a:ln w="38100" cap="rnd">
            <a:solidFill>
              <a:srgbClr val="B2B2B2"/>
            </a:solidFill>
            <a:prstDash val="sysDot"/>
            <a:miter lim="800000"/>
            <a:headEnd/>
            <a:tailEnd/>
          </a:ln>
        </p:spPr>
      </p:cxnSp>
      <p:cxnSp>
        <p:nvCxnSpPr>
          <p:cNvPr id="194580" name="AutoShape 24"/>
          <p:cNvCxnSpPr>
            <a:cxnSpLocks noChangeShapeType="1"/>
            <a:stCxn id="194582" idx="0"/>
            <a:endCxn id="76821" idx="3"/>
          </p:cNvCxnSpPr>
          <p:nvPr/>
        </p:nvCxnSpPr>
        <p:spPr bwMode="auto">
          <a:xfrm rot="5400000" flipH="1">
            <a:off x="6531769" y="2062956"/>
            <a:ext cx="1076325" cy="709613"/>
          </a:xfrm>
          <a:prstGeom prst="bentConnector2">
            <a:avLst/>
          </a:prstGeom>
          <a:noFill/>
          <a:ln w="38100" cap="rnd">
            <a:solidFill>
              <a:srgbClr val="B2B2B2"/>
            </a:solidFill>
            <a:prstDash val="sysDot"/>
            <a:miter lim="800000"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29027" name="AutoShape 3"/>
          <p:cNvSpPr>
            <a:spLocks noChangeArrowheads="1"/>
          </p:cNvSpPr>
          <p:nvPr/>
        </p:nvSpPr>
        <p:spPr bwMode="gray">
          <a:xfrm>
            <a:off x="142875" y="1600200"/>
            <a:ext cx="2743200" cy="4419600"/>
          </a:xfrm>
          <a:prstGeom prst="rightArrow">
            <a:avLst>
              <a:gd name="adj1" fmla="val 62787"/>
              <a:gd name="adj2" fmla="val 41259"/>
            </a:avLst>
          </a:prstGeom>
          <a:gradFill rotWithShape="1">
            <a:gsLst>
              <a:gs pos="0">
                <a:schemeClr val="bg2">
                  <a:gamma/>
                  <a:tint val="0"/>
                  <a:invGamma/>
                  <a:alpha val="0"/>
                </a:schemeClr>
              </a:gs>
              <a:gs pos="100000">
                <a:schemeClr val="bg2">
                  <a:alpha val="50000"/>
                </a:schemeClr>
              </a:gs>
            </a:gsLst>
            <a:lin ang="0" scaled="1"/>
          </a:gradFill>
          <a:ln w="19050" cap="rnd" algn="ctr">
            <a:solidFill>
              <a:schemeClr val="bg2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95588" name="Text Box 4"/>
          <p:cNvSpPr txBox="1">
            <a:spLocks noChangeArrowheads="1"/>
          </p:cNvSpPr>
          <p:nvPr/>
        </p:nvSpPr>
        <p:spPr bwMode="black">
          <a:xfrm>
            <a:off x="219075" y="2590800"/>
            <a:ext cx="22098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itchFamily="2" charset="2"/>
              <a:buNone/>
            </a:pPr>
            <a:r>
              <a:rPr lang="zh-CN" altLang="en-US" sz="1400" b="1"/>
              <a:t> </a:t>
            </a:r>
            <a:r>
              <a:rPr lang="en-US" altLang="zh-CN" sz="1400" b="1">
                <a:solidFill>
                  <a:srgbClr val="218321"/>
                </a:solidFill>
              </a:rPr>
              <a:t>Add your text in here</a:t>
            </a:r>
          </a:p>
          <a:p>
            <a:pPr marL="120650" indent="-120650" eaLnBrk="0" hangingPunct="0">
              <a:buFont typeface="Wingdings" pitchFamily="2" charset="2"/>
              <a:buNone/>
            </a:pPr>
            <a:endParaRPr lang="en-US" altLang="zh-CN" sz="1000" b="1">
              <a:solidFill>
                <a:srgbClr val="218321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en-US" altLang="zh-CN" sz="1400">
              <a:solidFill>
                <a:srgbClr val="1C1C1C"/>
              </a:solidFill>
            </a:endParaRPr>
          </a:p>
          <a:p>
            <a:pPr marL="120650" indent="-120650"/>
            <a:r>
              <a:rPr lang="en-US" altLang="zh-CN" sz="1400" b="1">
                <a:solidFill>
                  <a:schemeClr val="accent2"/>
                </a:solidFill>
              </a:rPr>
              <a:t> Add your text in here</a:t>
            </a:r>
          </a:p>
          <a:p>
            <a:pPr marL="120650" indent="-120650"/>
            <a:endParaRPr lang="en-US" altLang="zh-CN" sz="1000" b="1">
              <a:solidFill>
                <a:schemeClr val="accent2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</p:txBody>
      </p:sp>
      <p:sp>
        <p:nvSpPr>
          <p:cNvPr id="195589" name="AutoShape 5"/>
          <p:cNvSpPr>
            <a:spLocks noChangeArrowheads="1"/>
          </p:cNvSpPr>
          <p:nvPr/>
        </p:nvSpPr>
        <p:spPr bwMode="auto">
          <a:xfrm>
            <a:off x="3038475" y="1676400"/>
            <a:ext cx="5105400" cy="4191000"/>
          </a:xfrm>
          <a:prstGeom prst="roundRect">
            <a:avLst>
              <a:gd name="adj" fmla="val 3481"/>
            </a:avLst>
          </a:prstGeom>
          <a:noFill/>
          <a:ln w="19050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95590" name="Group 6"/>
          <p:cNvGrpSpPr>
            <a:grpSpLocks/>
          </p:cNvGrpSpPr>
          <p:nvPr/>
        </p:nvGrpSpPr>
        <p:grpSpPr bwMode="auto">
          <a:xfrm>
            <a:off x="3114675" y="1828800"/>
            <a:ext cx="4924425" cy="1228725"/>
            <a:chOff x="2304" y="1200"/>
            <a:chExt cx="3102" cy="774"/>
          </a:xfrm>
        </p:grpSpPr>
        <p:sp>
          <p:nvSpPr>
            <p:cNvPr id="129031" name="AutoShape 7"/>
            <p:cNvSpPr>
              <a:spLocks noChangeArrowheads="1"/>
            </p:cNvSpPr>
            <p:nvPr/>
          </p:nvSpPr>
          <p:spPr bwMode="gray">
            <a:xfrm>
              <a:off x="2334" y="120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95601" name="AutoShape 8"/>
            <p:cNvSpPr>
              <a:spLocks noChangeArrowheads="1"/>
            </p:cNvSpPr>
            <p:nvPr/>
          </p:nvSpPr>
          <p:spPr bwMode="gray">
            <a:xfrm>
              <a:off x="2304" y="148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5591" name="Group 9"/>
          <p:cNvGrpSpPr>
            <a:grpSpLocks/>
          </p:cNvGrpSpPr>
          <p:nvPr/>
        </p:nvGrpSpPr>
        <p:grpSpPr bwMode="auto">
          <a:xfrm>
            <a:off x="3114675" y="3190875"/>
            <a:ext cx="4924425" cy="1228725"/>
            <a:chOff x="2304" y="2058"/>
            <a:chExt cx="3102" cy="774"/>
          </a:xfrm>
        </p:grpSpPr>
        <p:sp>
          <p:nvSpPr>
            <p:cNvPr id="129034" name="AutoShape 10"/>
            <p:cNvSpPr>
              <a:spLocks noChangeArrowheads="1"/>
            </p:cNvSpPr>
            <p:nvPr/>
          </p:nvSpPr>
          <p:spPr bwMode="gray">
            <a:xfrm>
              <a:off x="2334" y="2058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95599" name="AutoShape 11"/>
            <p:cNvSpPr>
              <a:spLocks noChangeArrowheads="1"/>
            </p:cNvSpPr>
            <p:nvPr/>
          </p:nvSpPr>
          <p:spPr bwMode="gray">
            <a:xfrm>
              <a:off x="2304" y="2352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5592" name="Group 12"/>
          <p:cNvGrpSpPr>
            <a:grpSpLocks/>
          </p:cNvGrpSpPr>
          <p:nvPr/>
        </p:nvGrpSpPr>
        <p:grpSpPr bwMode="auto">
          <a:xfrm>
            <a:off x="3114675" y="4495800"/>
            <a:ext cx="4924425" cy="1228725"/>
            <a:chOff x="2304" y="2880"/>
            <a:chExt cx="3102" cy="774"/>
          </a:xfrm>
        </p:grpSpPr>
        <p:sp>
          <p:nvSpPr>
            <p:cNvPr id="129037" name="AutoShape 13"/>
            <p:cNvSpPr>
              <a:spLocks noChangeArrowheads="1"/>
            </p:cNvSpPr>
            <p:nvPr/>
          </p:nvSpPr>
          <p:spPr bwMode="gray">
            <a:xfrm>
              <a:off x="2334" y="288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95597" name="AutoShape 14"/>
            <p:cNvSpPr>
              <a:spLocks noChangeArrowheads="1"/>
            </p:cNvSpPr>
            <p:nvPr/>
          </p:nvSpPr>
          <p:spPr bwMode="gray">
            <a:xfrm>
              <a:off x="2304" y="316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5593" name="Text Box 15"/>
          <p:cNvSpPr txBox="1">
            <a:spLocks noChangeArrowheads="1"/>
          </p:cNvSpPr>
          <p:nvPr/>
        </p:nvSpPr>
        <p:spPr bwMode="gray">
          <a:xfrm>
            <a:off x="3800475" y="4660900"/>
            <a:ext cx="403225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</a:rPr>
              <a:t> is a Design Digital Content &amp; Contents mall developed by Guild Design Inc.</a:t>
            </a:r>
          </a:p>
        </p:txBody>
      </p:sp>
      <p:sp>
        <p:nvSpPr>
          <p:cNvPr id="195594" name="Text Box 16"/>
          <p:cNvSpPr txBox="1">
            <a:spLocks noChangeArrowheads="1"/>
          </p:cNvSpPr>
          <p:nvPr/>
        </p:nvSpPr>
        <p:spPr bwMode="gray">
          <a:xfrm>
            <a:off x="3800475" y="3355975"/>
            <a:ext cx="403225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</a:rPr>
              <a:t> is a Design Digital Content &amp; Contents mall developed by Guild Design Inc.</a:t>
            </a:r>
          </a:p>
        </p:txBody>
      </p:sp>
      <p:sp>
        <p:nvSpPr>
          <p:cNvPr id="195595" name="Text Box 17"/>
          <p:cNvSpPr txBox="1">
            <a:spLocks noChangeArrowheads="1"/>
          </p:cNvSpPr>
          <p:nvPr/>
        </p:nvSpPr>
        <p:spPr bwMode="gray">
          <a:xfrm>
            <a:off x="3800475" y="1993900"/>
            <a:ext cx="403225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04800"/>
            <a:ext cx="6781800" cy="6397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Contents</a:t>
            </a:r>
          </a:p>
        </p:txBody>
      </p:sp>
      <p:grpSp>
        <p:nvGrpSpPr>
          <p:cNvPr id="40963" name="Group 3"/>
          <p:cNvGrpSpPr>
            <a:grpSpLocks/>
          </p:cNvGrpSpPr>
          <p:nvPr/>
        </p:nvGrpSpPr>
        <p:grpSpPr bwMode="auto">
          <a:xfrm>
            <a:off x="3505200" y="2133600"/>
            <a:ext cx="4733925" cy="3276600"/>
            <a:chOff x="2208" y="1344"/>
            <a:chExt cx="2982" cy="2064"/>
          </a:xfrm>
        </p:grpSpPr>
        <p:grpSp>
          <p:nvGrpSpPr>
            <p:cNvPr id="40973" name="Group 4"/>
            <p:cNvGrpSpPr>
              <a:grpSpLocks/>
            </p:cNvGrpSpPr>
            <p:nvPr/>
          </p:nvGrpSpPr>
          <p:grpSpPr bwMode="auto">
            <a:xfrm>
              <a:off x="2208" y="1344"/>
              <a:ext cx="2982" cy="288"/>
              <a:chOff x="1632" y="1368"/>
              <a:chExt cx="2982" cy="288"/>
            </a:xfrm>
          </p:grpSpPr>
          <p:sp>
            <p:nvSpPr>
              <p:cNvPr id="283653" name="AutoShape 5"/>
              <p:cNvSpPr>
                <a:spLocks noChangeArrowheads="1"/>
              </p:cNvSpPr>
              <p:nvPr/>
            </p:nvSpPr>
            <p:spPr bwMode="auto">
              <a:xfrm>
                <a:off x="1686" y="1368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991" name="Rectangle 6"/>
              <p:cNvSpPr>
                <a:spLocks noChangeArrowheads="1"/>
              </p:cNvSpPr>
              <p:nvPr/>
            </p:nvSpPr>
            <p:spPr bwMode="auto">
              <a:xfrm>
                <a:off x="2400" y="1392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/>
                  <a:t>Add Your Text in here</a:t>
                </a:r>
              </a:p>
            </p:txBody>
          </p:sp>
          <p:sp>
            <p:nvSpPr>
              <p:cNvPr id="283655" name="Oval 7"/>
              <p:cNvSpPr>
                <a:spLocks noChangeArrowheads="1"/>
              </p:cNvSpPr>
              <p:nvPr/>
            </p:nvSpPr>
            <p:spPr bwMode="auto">
              <a:xfrm>
                <a:off x="1632" y="1434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E96E29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0974" name="Group 8"/>
            <p:cNvGrpSpPr>
              <a:grpSpLocks/>
            </p:cNvGrpSpPr>
            <p:nvPr/>
          </p:nvGrpSpPr>
          <p:grpSpPr bwMode="auto">
            <a:xfrm>
              <a:off x="2208" y="1800"/>
              <a:ext cx="2982" cy="288"/>
              <a:chOff x="1632" y="1800"/>
              <a:chExt cx="2982" cy="288"/>
            </a:xfrm>
          </p:grpSpPr>
          <p:sp>
            <p:nvSpPr>
              <p:cNvPr id="283657" name="AutoShape 9"/>
              <p:cNvSpPr>
                <a:spLocks noChangeArrowheads="1"/>
              </p:cNvSpPr>
              <p:nvPr/>
            </p:nvSpPr>
            <p:spPr bwMode="auto">
              <a:xfrm>
                <a:off x="1686" y="180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988" name="Rectangle 10"/>
              <p:cNvSpPr>
                <a:spLocks noChangeArrowheads="1"/>
              </p:cNvSpPr>
              <p:nvPr/>
            </p:nvSpPr>
            <p:spPr bwMode="auto">
              <a:xfrm>
                <a:off x="2400" y="1830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/>
                  <a:t>Add Your Text in here</a:t>
                </a:r>
              </a:p>
            </p:txBody>
          </p:sp>
          <p:sp>
            <p:nvSpPr>
              <p:cNvPr id="283659" name="Oval 11"/>
              <p:cNvSpPr>
                <a:spLocks noChangeArrowheads="1"/>
              </p:cNvSpPr>
              <p:nvPr/>
            </p:nvSpPr>
            <p:spPr bwMode="auto">
              <a:xfrm>
                <a:off x="1632" y="18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DCDC48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0975" name="Group 12"/>
            <p:cNvGrpSpPr>
              <a:grpSpLocks/>
            </p:cNvGrpSpPr>
            <p:nvPr/>
          </p:nvGrpSpPr>
          <p:grpSpPr bwMode="auto">
            <a:xfrm>
              <a:off x="2208" y="2238"/>
              <a:ext cx="2982" cy="288"/>
              <a:chOff x="1632" y="2238"/>
              <a:chExt cx="2982" cy="288"/>
            </a:xfrm>
          </p:grpSpPr>
          <p:sp>
            <p:nvSpPr>
              <p:cNvPr id="283661" name="AutoShape 13"/>
              <p:cNvSpPr>
                <a:spLocks noChangeArrowheads="1"/>
              </p:cNvSpPr>
              <p:nvPr/>
            </p:nvSpPr>
            <p:spPr bwMode="auto">
              <a:xfrm>
                <a:off x="1686" y="2238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985" name="Rectangle 14"/>
              <p:cNvSpPr>
                <a:spLocks noChangeArrowheads="1"/>
              </p:cNvSpPr>
              <p:nvPr/>
            </p:nvSpPr>
            <p:spPr bwMode="auto">
              <a:xfrm>
                <a:off x="2400" y="2271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/>
                  <a:t>Add Your Text in here</a:t>
                </a:r>
              </a:p>
            </p:txBody>
          </p:sp>
          <p:sp>
            <p:nvSpPr>
              <p:cNvPr id="283663" name="Oval 15"/>
              <p:cNvSpPr>
                <a:spLocks noChangeArrowheads="1"/>
              </p:cNvSpPr>
              <p:nvPr/>
            </p:nvSpPr>
            <p:spPr bwMode="auto">
              <a:xfrm>
                <a:off x="1632" y="2304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0976" name="Group 16"/>
            <p:cNvGrpSpPr>
              <a:grpSpLocks/>
            </p:cNvGrpSpPr>
            <p:nvPr/>
          </p:nvGrpSpPr>
          <p:grpSpPr bwMode="auto">
            <a:xfrm>
              <a:off x="2208" y="2682"/>
              <a:ext cx="2982" cy="288"/>
              <a:chOff x="1632" y="2682"/>
              <a:chExt cx="2982" cy="288"/>
            </a:xfrm>
          </p:grpSpPr>
          <p:sp>
            <p:nvSpPr>
              <p:cNvPr id="283665" name="AutoShape 17"/>
              <p:cNvSpPr>
                <a:spLocks noChangeArrowheads="1"/>
              </p:cNvSpPr>
              <p:nvPr/>
            </p:nvSpPr>
            <p:spPr bwMode="auto">
              <a:xfrm>
                <a:off x="1686" y="2682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982" name="Rectangle 18"/>
              <p:cNvSpPr>
                <a:spLocks noChangeArrowheads="1"/>
              </p:cNvSpPr>
              <p:nvPr/>
            </p:nvSpPr>
            <p:spPr bwMode="auto">
              <a:xfrm>
                <a:off x="2400" y="2736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/>
                  <a:t>Add Your Text in here</a:t>
                </a:r>
              </a:p>
            </p:txBody>
          </p:sp>
          <p:sp>
            <p:nvSpPr>
              <p:cNvPr id="283667" name="Oval 19"/>
              <p:cNvSpPr>
                <a:spLocks noChangeArrowheads="1"/>
              </p:cNvSpPr>
              <p:nvPr/>
            </p:nvSpPr>
            <p:spPr bwMode="auto">
              <a:xfrm>
                <a:off x="1632" y="2751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0977" name="Group 20"/>
            <p:cNvGrpSpPr>
              <a:grpSpLocks/>
            </p:cNvGrpSpPr>
            <p:nvPr/>
          </p:nvGrpSpPr>
          <p:grpSpPr bwMode="auto">
            <a:xfrm>
              <a:off x="2208" y="3120"/>
              <a:ext cx="2982" cy="288"/>
              <a:chOff x="1632" y="3120"/>
              <a:chExt cx="2982" cy="288"/>
            </a:xfrm>
          </p:grpSpPr>
          <p:sp>
            <p:nvSpPr>
              <p:cNvPr id="283669" name="AutoShape 21"/>
              <p:cNvSpPr>
                <a:spLocks noChangeArrowheads="1"/>
              </p:cNvSpPr>
              <p:nvPr/>
            </p:nvSpPr>
            <p:spPr bwMode="auto">
              <a:xfrm>
                <a:off x="1686" y="312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979" name="Rectangle 22"/>
              <p:cNvSpPr>
                <a:spLocks noChangeArrowheads="1"/>
              </p:cNvSpPr>
              <p:nvPr/>
            </p:nvSpPr>
            <p:spPr bwMode="auto">
              <a:xfrm>
                <a:off x="2400" y="3129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/>
                  <a:t>Add Your Text in here</a:t>
                </a:r>
              </a:p>
            </p:txBody>
          </p:sp>
          <p:sp>
            <p:nvSpPr>
              <p:cNvPr id="283671" name="Oval 23"/>
              <p:cNvSpPr>
                <a:spLocks noChangeArrowheads="1"/>
              </p:cNvSpPr>
              <p:nvPr/>
            </p:nvSpPr>
            <p:spPr bwMode="auto">
              <a:xfrm>
                <a:off x="1632" y="3183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pic>
        <p:nvPicPr>
          <p:cNvPr id="40964" name="Picture 24" descr="mar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590800"/>
            <a:ext cx="2362200" cy="234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Line 25"/>
          <p:cNvSpPr>
            <a:spLocks noChangeShapeType="1"/>
          </p:cNvSpPr>
          <p:nvPr/>
        </p:nvSpPr>
        <p:spPr bwMode="auto">
          <a:xfrm flipV="1">
            <a:off x="2514600" y="2362200"/>
            <a:ext cx="381000" cy="38100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6" name="Line 26"/>
          <p:cNvSpPr>
            <a:spLocks noChangeShapeType="1"/>
          </p:cNvSpPr>
          <p:nvPr/>
        </p:nvSpPr>
        <p:spPr bwMode="auto">
          <a:xfrm>
            <a:off x="2438400" y="4876800"/>
            <a:ext cx="457200" cy="30480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0967" name="Group 27"/>
          <p:cNvGrpSpPr>
            <a:grpSpLocks/>
          </p:cNvGrpSpPr>
          <p:nvPr/>
        </p:nvGrpSpPr>
        <p:grpSpPr bwMode="auto">
          <a:xfrm>
            <a:off x="2895600" y="2362200"/>
            <a:ext cx="609600" cy="2819400"/>
            <a:chOff x="1824" y="1488"/>
            <a:chExt cx="240" cy="1776"/>
          </a:xfrm>
        </p:grpSpPr>
        <p:sp>
          <p:nvSpPr>
            <p:cNvPr id="40971" name="Line 28"/>
            <p:cNvSpPr>
              <a:spLocks noChangeShapeType="1"/>
            </p:cNvSpPr>
            <p:nvPr/>
          </p:nvSpPr>
          <p:spPr bwMode="auto">
            <a:xfrm>
              <a:off x="1824" y="1488"/>
              <a:ext cx="240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2" name="Line 29"/>
            <p:cNvSpPr>
              <a:spLocks noChangeShapeType="1"/>
            </p:cNvSpPr>
            <p:nvPr/>
          </p:nvSpPr>
          <p:spPr bwMode="auto">
            <a:xfrm>
              <a:off x="1824" y="3264"/>
              <a:ext cx="240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68" name="Line 30"/>
          <p:cNvSpPr>
            <a:spLocks noChangeShapeType="1"/>
          </p:cNvSpPr>
          <p:nvPr/>
        </p:nvSpPr>
        <p:spPr bwMode="auto">
          <a:xfrm flipV="1">
            <a:off x="2819400" y="3048000"/>
            <a:ext cx="6858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9" name="Line 31"/>
          <p:cNvSpPr>
            <a:spLocks noChangeShapeType="1"/>
          </p:cNvSpPr>
          <p:nvPr/>
        </p:nvSpPr>
        <p:spPr bwMode="auto">
          <a:xfrm>
            <a:off x="2895600" y="3754438"/>
            <a:ext cx="6096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0" name="Line 32"/>
          <p:cNvSpPr>
            <a:spLocks noChangeShapeType="1"/>
          </p:cNvSpPr>
          <p:nvPr/>
        </p:nvSpPr>
        <p:spPr bwMode="auto">
          <a:xfrm flipV="1">
            <a:off x="2819400" y="4495800"/>
            <a:ext cx="6858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页脚占位符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  <p:grpSp>
        <p:nvGrpSpPr>
          <p:cNvPr id="196611" name="Group 3"/>
          <p:cNvGrpSpPr>
            <a:grpSpLocks/>
          </p:cNvGrpSpPr>
          <p:nvPr/>
        </p:nvGrpSpPr>
        <p:grpSpPr bwMode="auto">
          <a:xfrm>
            <a:off x="2133600" y="2495550"/>
            <a:ext cx="5257800" cy="2895600"/>
            <a:chOff x="1443" y="1680"/>
            <a:chExt cx="2706" cy="1854"/>
          </a:xfrm>
        </p:grpSpPr>
        <p:sp>
          <p:nvSpPr>
            <p:cNvPr id="196619" name="Freeform 4"/>
            <p:cNvSpPr>
              <a:spLocks/>
            </p:cNvSpPr>
            <p:nvPr/>
          </p:nvSpPr>
          <p:spPr bwMode="gray">
            <a:xfrm>
              <a:off x="1851" y="2634"/>
              <a:ext cx="2298" cy="900"/>
            </a:xfrm>
            <a:custGeom>
              <a:avLst/>
              <a:gdLst>
                <a:gd name="T0" fmla="*/ 531 w 2298"/>
                <a:gd name="T1" fmla="*/ 361 h 900"/>
                <a:gd name="T2" fmla="*/ 999 w 2298"/>
                <a:gd name="T3" fmla="*/ 406 h 900"/>
                <a:gd name="T4" fmla="*/ 1547 w 2298"/>
                <a:gd name="T5" fmla="*/ 188 h 900"/>
                <a:gd name="T6" fmla="*/ 1325 w 2298"/>
                <a:gd name="T7" fmla="*/ 131 h 900"/>
                <a:gd name="T8" fmla="*/ 2005 w 2298"/>
                <a:gd name="T9" fmla="*/ 0 h 900"/>
                <a:gd name="T10" fmla="*/ 2298 w 2298"/>
                <a:gd name="T11" fmla="*/ 425 h 900"/>
                <a:gd name="T12" fmla="*/ 2054 w 2298"/>
                <a:gd name="T13" fmla="*/ 340 h 900"/>
                <a:gd name="T14" fmla="*/ 1120 w 2298"/>
                <a:gd name="T15" fmla="*/ 816 h 900"/>
                <a:gd name="T16" fmla="*/ 0 w 2298"/>
                <a:gd name="T17" fmla="*/ 608 h 900"/>
                <a:gd name="T18" fmla="*/ 401 w 2298"/>
                <a:gd name="T19" fmla="*/ 633 h 900"/>
                <a:gd name="T20" fmla="*/ 531 w 2298"/>
                <a:gd name="T21" fmla="*/ 361 h 9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98"/>
                <a:gd name="T34" fmla="*/ 0 h 900"/>
                <a:gd name="T35" fmla="*/ 2298 w 2298"/>
                <a:gd name="T36" fmla="*/ 900 h 9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620" name="Freeform 5"/>
            <p:cNvSpPr>
              <a:spLocks/>
            </p:cNvSpPr>
            <p:nvPr/>
          </p:nvSpPr>
          <p:spPr bwMode="gray">
            <a:xfrm>
              <a:off x="2281" y="1680"/>
              <a:ext cx="1863" cy="1144"/>
            </a:xfrm>
            <a:custGeom>
              <a:avLst/>
              <a:gdLst>
                <a:gd name="T0" fmla="*/ 474 w 1863"/>
                <a:gd name="T1" fmla="*/ 211 h 1144"/>
                <a:gd name="T2" fmla="*/ 463 w 1863"/>
                <a:gd name="T3" fmla="*/ 0 h 1144"/>
                <a:gd name="T4" fmla="*/ 0 w 1863"/>
                <a:gd name="T5" fmla="*/ 404 h 1144"/>
                <a:gd name="T6" fmla="*/ 498 w 1863"/>
                <a:gd name="T7" fmla="*/ 815 h 1144"/>
                <a:gd name="T8" fmla="*/ 490 w 1863"/>
                <a:gd name="T9" fmla="*/ 580 h 1144"/>
                <a:gd name="T10" fmla="*/ 1020 w 1863"/>
                <a:gd name="T11" fmla="*/ 663 h 1144"/>
                <a:gd name="T12" fmla="*/ 1200 w 1863"/>
                <a:gd name="T13" fmla="*/ 982 h 1144"/>
                <a:gd name="T14" fmla="*/ 1608 w 1863"/>
                <a:gd name="T15" fmla="*/ 911 h 1144"/>
                <a:gd name="T16" fmla="*/ 1762 w 1863"/>
                <a:gd name="T17" fmla="*/ 1144 h 1144"/>
                <a:gd name="T18" fmla="*/ 1739 w 1863"/>
                <a:gd name="T19" fmla="*/ 701 h 1144"/>
                <a:gd name="T20" fmla="*/ 1196 w 1863"/>
                <a:gd name="T21" fmla="*/ 296 h 1144"/>
                <a:gd name="T22" fmla="*/ 474 w 1863"/>
                <a:gd name="T23" fmla="*/ 211 h 11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63"/>
                <a:gd name="T37" fmla="*/ 0 h 1144"/>
                <a:gd name="T38" fmla="*/ 1863 w 1863"/>
                <a:gd name="T39" fmla="*/ 1144 h 114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621" name="Freeform 6"/>
            <p:cNvSpPr>
              <a:spLocks/>
            </p:cNvSpPr>
            <p:nvPr/>
          </p:nvSpPr>
          <p:spPr bwMode="gray">
            <a:xfrm>
              <a:off x="1443" y="1934"/>
              <a:ext cx="1018" cy="1289"/>
            </a:xfrm>
            <a:custGeom>
              <a:avLst/>
              <a:gdLst>
                <a:gd name="T0" fmla="*/ 0 w 1018"/>
                <a:gd name="T1" fmla="*/ 1220 h 1289"/>
                <a:gd name="T2" fmla="*/ 774 w 1018"/>
                <a:gd name="T3" fmla="*/ 1289 h 1289"/>
                <a:gd name="T4" fmla="*/ 966 w 1018"/>
                <a:gd name="T5" fmla="*/ 866 h 1289"/>
                <a:gd name="T6" fmla="*/ 733 w 1018"/>
                <a:gd name="T7" fmla="*/ 935 h 1289"/>
                <a:gd name="T8" fmla="*/ 602 w 1018"/>
                <a:gd name="T9" fmla="*/ 629 h 1289"/>
                <a:gd name="T10" fmla="*/ 1018 w 1018"/>
                <a:gd name="T11" fmla="*/ 346 h 1289"/>
                <a:gd name="T12" fmla="*/ 777 w 1018"/>
                <a:gd name="T13" fmla="*/ 156 h 1289"/>
                <a:gd name="T14" fmla="*/ 976 w 1018"/>
                <a:gd name="T15" fmla="*/ 0 h 1289"/>
                <a:gd name="T16" fmla="*/ 346 w 1018"/>
                <a:gd name="T17" fmla="*/ 233 h 1289"/>
                <a:gd name="T18" fmla="*/ 21 w 1018"/>
                <a:gd name="T19" fmla="*/ 669 h 1289"/>
                <a:gd name="T20" fmla="*/ 209 w 1018"/>
                <a:gd name="T21" fmla="*/ 1139 h 1289"/>
                <a:gd name="T22" fmla="*/ 0 w 1018"/>
                <a:gd name="T23" fmla="*/ 1220 h 12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18"/>
                <a:gd name="T37" fmla="*/ 0 h 1289"/>
                <a:gd name="T38" fmla="*/ 1018 w 1018"/>
                <a:gd name="T39" fmla="*/ 1289 h 128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6612" name="Group 7"/>
          <p:cNvGrpSpPr>
            <a:grpSpLocks/>
          </p:cNvGrpSpPr>
          <p:nvPr/>
        </p:nvGrpSpPr>
        <p:grpSpPr bwMode="auto">
          <a:xfrm>
            <a:off x="2057400" y="2419350"/>
            <a:ext cx="5334000" cy="2819400"/>
            <a:chOff x="1443" y="1680"/>
            <a:chExt cx="2706" cy="1854"/>
          </a:xfrm>
        </p:grpSpPr>
        <p:sp>
          <p:nvSpPr>
            <p:cNvPr id="10" name="Freeform 8"/>
            <p:cNvSpPr>
              <a:spLocks/>
            </p:cNvSpPr>
            <p:nvPr/>
          </p:nvSpPr>
          <p:spPr bwMode="gray">
            <a:xfrm>
              <a:off x="1851" y="2634"/>
              <a:ext cx="2298" cy="900"/>
            </a:xfrm>
            <a:custGeom>
              <a:avLst/>
              <a:gdLst/>
              <a:ahLst/>
              <a:cxnLst>
                <a:cxn ang="0">
                  <a:pos x="531" y="361"/>
                </a:cxn>
                <a:cxn ang="0">
                  <a:pos x="999" y="406"/>
                </a:cxn>
                <a:cxn ang="0">
                  <a:pos x="1547" y="188"/>
                </a:cxn>
                <a:cxn ang="0">
                  <a:pos x="1325" y="131"/>
                </a:cxn>
                <a:cxn ang="0">
                  <a:pos x="2005" y="0"/>
                </a:cxn>
                <a:cxn ang="0">
                  <a:pos x="2298" y="425"/>
                </a:cxn>
                <a:cxn ang="0">
                  <a:pos x="2054" y="340"/>
                </a:cxn>
                <a:cxn ang="0">
                  <a:pos x="1120" y="816"/>
                </a:cxn>
                <a:cxn ang="0">
                  <a:pos x="0" y="608"/>
                </a:cxn>
                <a:cxn ang="0">
                  <a:pos x="401" y="633"/>
                </a:cxn>
                <a:cxn ang="0">
                  <a:pos x="531" y="361"/>
                </a:cxn>
              </a:cxnLst>
              <a:rect l="0" t="0" r="r" b="b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gray">
            <a:xfrm>
              <a:off x="2281" y="1680"/>
              <a:ext cx="1863" cy="1144"/>
            </a:xfrm>
            <a:custGeom>
              <a:avLst/>
              <a:gdLst/>
              <a:ahLst/>
              <a:cxnLst>
                <a:cxn ang="0">
                  <a:pos x="474" y="211"/>
                </a:cxn>
                <a:cxn ang="0">
                  <a:pos x="463" y="0"/>
                </a:cxn>
                <a:cxn ang="0">
                  <a:pos x="0" y="404"/>
                </a:cxn>
                <a:cxn ang="0">
                  <a:pos x="498" y="815"/>
                </a:cxn>
                <a:cxn ang="0">
                  <a:pos x="490" y="580"/>
                </a:cxn>
                <a:cxn ang="0">
                  <a:pos x="1020" y="663"/>
                </a:cxn>
                <a:cxn ang="0">
                  <a:pos x="1200" y="982"/>
                </a:cxn>
                <a:cxn ang="0">
                  <a:pos x="1608" y="911"/>
                </a:cxn>
                <a:cxn ang="0">
                  <a:pos x="1762" y="1144"/>
                </a:cxn>
                <a:cxn ang="0">
                  <a:pos x="1739" y="701"/>
                </a:cxn>
                <a:cxn ang="0">
                  <a:pos x="1196" y="296"/>
                </a:cxn>
                <a:cxn ang="0">
                  <a:pos x="474" y="211"/>
                </a:cxn>
              </a:cxnLst>
              <a:rect l="0" t="0" r="r" b="b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gray">
            <a:xfrm>
              <a:off x="1443" y="1934"/>
              <a:ext cx="1018" cy="1289"/>
            </a:xfrm>
            <a:custGeom>
              <a:avLst/>
              <a:gdLst/>
              <a:ahLst/>
              <a:cxnLst>
                <a:cxn ang="0">
                  <a:pos x="0" y="1220"/>
                </a:cxn>
                <a:cxn ang="0">
                  <a:pos x="774" y="1289"/>
                </a:cxn>
                <a:cxn ang="0">
                  <a:pos x="966" y="866"/>
                </a:cxn>
                <a:cxn ang="0">
                  <a:pos x="733" y="935"/>
                </a:cxn>
                <a:cxn ang="0">
                  <a:pos x="602" y="629"/>
                </a:cxn>
                <a:cxn ang="0">
                  <a:pos x="1018" y="346"/>
                </a:cxn>
                <a:cxn ang="0">
                  <a:pos x="777" y="156"/>
                </a:cxn>
                <a:cxn ang="0">
                  <a:pos x="976" y="0"/>
                </a:cxn>
                <a:cxn ang="0">
                  <a:pos x="346" y="233"/>
                </a:cxn>
                <a:cxn ang="0">
                  <a:pos x="21" y="669"/>
                </a:cxn>
                <a:cxn ang="0">
                  <a:pos x="209" y="1139"/>
                </a:cxn>
                <a:cxn ang="0">
                  <a:pos x="0" y="1220"/>
                </a:cxn>
              </a:cxnLst>
              <a:rect l="0" t="0" r="r" b="b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7254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196613" name="AutoShape 11"/>
          <p:cNvSpPr>
            <a:spLocks/>
          </p:cNvSpPr>
          <p:nvPr/>
        </p:nvSpPr>
        <p:spPr bwMode="gray">
          <a:xfrm>
            <a:off x="5829300" y="1676400"/>
            <a:ext cx="2743200" cy="914400"/>
          </a:xfrm>
          <a:prstGeom prst="accentCallout2">
            <a:avLst>
              <a:gd name="adj1" fmla="val 12500"/>
              <a:gd name="adj2" fmla="val -2778"/>
              <a:gd name="adj3" fmla="val 12500"/>
              <a:gd name="adj4" fmla="val -19968"/>
              <a:gd name="adj5" fmla="val 145486"/>
              <a:gd name="adj6" fmla="val -29921"/>
            </a:avLst>
          </a:prstGeom>
          <a:noFill/>
          <a:ln w="9525">
            <a:solidFill>
              <a:srgbClr val="C11594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196614" name="AutoShape 12"/>
          <p:cNvSpPr>
            <a:spLocks/>
          </p:cNvSpPr>
          <p:nvPr/>
        </p:nvSpPr>
        <p:spPr bwMode="gray">
          <a:xfrm>
            <a:off x="4876800" y="5391150"/>
            <a:ext cx="3048000" cy="854075"/>
          </a:xfrm>
          <a:prstGeom prst="accentCallout2">
            <a:avLst>
              <a:gd name="adj1" fmla="val 13384"/>
              <a:gd name="adj2" fmla="val -2500"/>
              <a:gd name="adj3" fmla="val 13384"/>
              <a:gd name="adj4" fmla="val -14792"/>
              <a:gd name="adj5" fmla="val -58366"/>
              <a:gd name="adj6" fmla="val -14792"/>
            </a:avLst>
          </a:prstGeom>
          <a:noFill/>
          <a:ln w="9525">
            <a:solidFill>
              <a:schemeClr val="accent1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196615" name="AutoShape 13"/>
          <p:cNvSpPr>
            <a:spLocks/>
          </p:cNvSpPr>
          <p:nvPr/>
        </p:nvSpPr>
        <p:spPr bwMode="gray">
          <a:xfrm>
            <a:off x="685800" y="1733550"/>
            <a:ext cx="2192338" cy="965200"/>
          </a:xfrm>
          <a:prstGeom prst="accentCallout2">
            <a:avLst>
              <a:gd name="adj1" fmla="val 11843"/>
              <a:gd name="adj2" fmla="val 103477"/>
              <a:gd name="adj3" fmla="val 11843"/>
              <a:gd name="adj4" fmla="val 113181"/>
              <a:gd name="adj5" fmla="val 136843"/>
              <a:gd name="adj6" fmla="val 119477"/>
            </a:avLst>
          </a:prstGeom>
          <a:noFill/>
          <a:ln w="9525">
            <a:solidFill>
              <a:schemeClr val="tx2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pPr algn="r" eaLnBrk="0" hangingPunct="0"/>
            <a:r>
              <a:rPr lang="en-US" altLang="zh-CN" sz="1400">
                <a:solidFill>
                  <a:srgbClr val="1C1C1C"/>
                </a:solidFill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Click to edit title style</a:t>
            </a:r>
          </a:p>
        </p:txBody>
      </p:sp>
      <p:grpSp>
        <p:nvGrpSpPr>
          <p:cNvPr id="197635" name="Group 3"/>
          <p:cNvGrpSpPr>
            <a:grpSpLocks/>
          </p:cNvGrpSpPr>
          <p:nvPr/>
        </p:nvGrpSpPr>
        <p:grpSpPr bwMode="auto">
          <a:xfrm>
            <a:off x="304800" y="1371600"/>
            <a:ext cx="8388350" cy="4800600"/>
            <a:chOff x="60" y="864"/>
            <a:chExt cx="5508" cy="3152"/>
          </a:xfrm>
        </p:grpSpPr>
        <p:sp>
          <p:nvSpPr>
            <p:cNvPr id="197636" name="Rectangle 4"/>
            <p:cNvSpPr>
              <a:spLocks noChangeArrowheads="1"/>
            </p:cNvSpPr>
            <p:nvPr/>
          </p:nvSpPr>
          <p:spPr bwMode="gray">
            <a:xfrm>
              <a:off x="60" y="3835"/>
              <a:ext cx="5508" cy="181"/>
            </a:xfrm>
            <a:prstGeom prst="rect">
              <a:avLst/>
            </a:prstGeom>
            <a:solidFill>
              <a:srgbClr val="EAEAEA"/>
            </a:solidFill>
            <a:ln w="9525">
              <a:miter lim="800000"/>
              <a:headEnd/>
              <a:tailEnd/>
            </a:ln>
            <a:scene3d>
              <a:camera prst="legacyPerspectiveTop">
                <a:rot lat="600000" lon="0" rev="0"/>
              </a:camera>
              <a:lightRig rig="legacyFlat3" dir="r"/>
            </a:scene3d>
            <a:sp3d extrusionH="3783000" prstMaterial="legacyMatte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/>
              <a:endParaRPr lang="zh-CN" altLang="en-US" b="1">
                <a:cs typeface="Arial" charset="0"/>
              </a:endParaRPr>
            </a:p>
          </p:txBody>
        </p:sp>
        <p:sp>
          <p:nvSpPr>
            <p:cNvPr id="197637" name="AutoShape 5"/>
            <p:cNvSpPr>
              <a:spLocks noChangeArrowheads="1"/>
            </p:cNvSpPr>
            <p:nvPr/>
          </p:nvSpPr>
          <p:spPr bwMode="ltGray">
            <a:xfrm>
              <a:off x="3747" y="1356"/>
              <a:ext cx="1546" cy="2348"/>
            </a:xfrm>
            <a:prstGeom prst="roundRect">
              <a:avLst>
                <a:gd name="adj" fmla="val 2259"/>
              </a:avLst>
            </a:prstGeom>
            <a:gradFill rotWithShape="1">
              <a:gsLst>
                <a:gs pos="0">
                  <a:srgbClr val="E8E8E8"/>
                </a:gs>
                <a:gs pos="100000">
                  <a:srgbClr val="C7C7C7">
                    <a:alpha val="0"/>
                  </a:srgbClr>
                </a:gs>
              </a:gsLst>
              <a:lin ang="5400000" scaled="1"/>
            </a:gradFill>
            <a:ln w="2857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7638" name="AutoShape 6"/>
            <p:cNvSpPr>
              <a:spLocks noChangeArrowheads="1"/>
            </p:cNvSpPr>
            <p:nvPr/>
          </p:nvSpPr>
          <p:spPr bwMode="ltGray">
            <a:xfrm>
              <a:off x="440" y="1356"/>
              <a:ext cx="1542" cy="2348"/>
            </a:xfrm>
            <a:prstGeom prst="roundRect">
              <a:avLst>
                <a:gd name="adj" fmla="val 2259"/>
              </a:avLst>
            </a:prstGeom>
            <a:gradFill rotWithShape="1">
              <a:gsLst>
                <a:gs pos="0">
                  <a:srgbClr val="E8E8E8"/>
                </a:gs>
                <a:gs pos="100000">
                  <a:srgbClr val="C7C7C7">
                    <a:alpha val="0"/>
                  </a:srgbClr>
                </a:gs>
              </a:gsLst>
              <a:lin ang="5400000" scaled="1"/>
            </a:gradFill>
            <a:ln w="2857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7639" name="Rectangle 7"/>
            <p:cNvSpPr>
              <a:spLocks noChangeArrowheads="1"/>
            </p:cNvSpPr>
            <p:nvPr/>
          </p:nvSpPr>
          <p:spPr bwMode="black">
            <a:xfrm>
              <a:off x="450" y="864"/>
              <a:ext cx="4526" cy="4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10000"/>
                </a:lnSpc>
              </a:pPr>
              <a:r>
                <a:rPr lang="en-US" altLang="zh-CN" sz="1600" b="1">
                  <a:solidFill>
                    <a:srgbClr val="080808"/>
                  </a:solidFill>
                  <a:cs typeface="Arial" charset="0"/>
                </a:rPr>
                <a:t>ThemeGallery  </a:t>
              </a:r>
              <a:r>
                <a:rPr lang="en-US" altLang="zh-CN" sz="1600">
                  <a:solidFill>
                    <a:srgbClr val="080808"/>
                  </a:solidFill>
                  <a:cs typeface="Arial" charset="0"/>
                </a:rPr>
                <a:t>is a Design Digital Content &amp; Contents mall developed </a:t>
              </a:r>
            </a:p>
            <a:p>
              <a:pPr eaLnBrk="0" hangingPunct="0">
                <a:lnSpc>
                  <a:spcPct val="110000"/>
                </a:lnSpc>
              </a:pPr>
              <a:r>
                <a:rPr lang="en-US" altLang="zh-CN" sz="1600">
                  <a:solidFill>
                    <a:srgbClr val="080808"/>
                  </a:solidFill>
                  <a:cs typeface="Arial" charset="0"/>
                </a:rPr>
                <a:t>by Guild Design Inc.</a:t>
              </a:r>
            </a:p>
          </p:txBody>
        </p:sp>
        <p:pic>
          <p:nvPicPr>
            <p:cNvPr id="197640" name="Picture 8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32" y="3480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7641" name="Picture 9" descr="light_shadow"/>
            <p:cNvPicPr>
              <a:picLocks noChangeAspect="1" noChangeArrowheads="1"/>
            </p:cNvPicPr>
            <p:nvPr/>
          </p:nvPicPr>
          <p:blipFill>
            <a:blip r:embed="rId3">
              <a:lum bright="-90000" contrast="-48000"/>
            </a:blip>
            <a:srcRect/>
            <a:stretch>
              <a:fillRect/>
            </a:stretch>
          </p:blipFill>
          <p:spPr bwMode="gray">
            <a:xfrm>
              <a:off x="4093" y="3486"/>
              <a:ext cx="922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410" name="AutoShape 10"/>
            <p:cNvSpPr>
              <a:spLocks noChangeArrowheads="1"/>
            </p:cNvSpPr>
            <p:nvPr/>
          </p:nvSpPr>
          <p:spPr bwMode="gray">
            <a:xfrm>
              <a:off x="470" y="1392"/>
              <a:ext cx="1484" cy="26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9050" algn="ctr">
              <a:solidFill>
                <a:srgbClr val="DDDDD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97643" name="Text Box 11"/>
            <p:cNvSpPr txBox="1">
              <a:spLocks noChangeArrowheads="1"/>
            </p:cNvSpPr>
            <p:nvPr/>
          </p:nvSpPr>
          <p:spPr bwMode="white">
            <a:xfrm>
              <a:off x="487" y="1380"/>
              <a:ext cx="1452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200" b="1">
                  <a:solidFill>
                    <a:srgbClr val="FEFEFE"/>
                  </a:solidFill>
                  <a:cs typeface="Arial" charset="0"/>
                </a:rPr>
                <a:t>Text in here</a:t>
              </a:r>
            </a:p>
          </p:txBody>
        </p:sp>
        <p:sp>
          <p:nvSpPr>
            <p:cNvPr id="358412" name="AutoShape 12"/>
            <p:cNvSpPr>
              <a:spLocks noChangeArrowheads="1"/>
            </p:cNvSpPr>
            <p:nvPr/>
          </p:nvSpPr>
          <p:spPr bwMode="gray">
            <a:xfrm>
              <a:off x="3774" y="1392"/>
              <a:ext cx="1494" cy="26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chemeClr val="hlink">
                    <a:gamma/>
                    <a:shade val="6666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19050" algn="ctr">
              <a:solidFill>
                <a:srgbClr val="DDDDD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97645" name="Text Box 13"/>
            <p:cNvSpPr txBox="1">
              <a:spLocks noChangeArrowheads="1"/>
            </p:cNvSpPr>
            <p:nvPr/>
          </p:nvSpPr>
          <p:spPr bwMode="white">
            <a:xfrm>
              <a:off x="3935" y="1380"/>
              <a:ext cx="1174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200" b="1">
                  <a:solidFill>
                    <a:srgbClr val="FEFEFE"/>
                  </a:solidFill>
                  <a:cs typeface="Arial" charset="0"/>
                </a:rPr>
                <a:t>Text in here</a:t>
              </a:r>
            </a:p>
          </p:txBody>
        </p:sp>
        <p:sp>
          <p:nvSpPr>
            <p:cNvPr id="197646" name="Rectangle 14"/>
            <p:cNvSpPr>
              <a:spLocks noChangeArrowheads="1"/>
            </p:cNvSpPr>
            <p:nvPr/>
          </p:nvSpPr>
          <p:spPr bwMode="black">
            <a:xfrm>
              <a:off x="707" y="1740"/>
              <a:ext cx="1048" cy="6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zh-CN" altLang="en-US" sz="1400">
                  <a:solidFill>
                    <a:srgbClr val="080808"/>
                  </a:solidFill>
                  <a:cs typeface="Arial" charset="0"/>
                </a:rPr>
                <a:t> </a:t>
              </a:r>
              <a:r>
                <a:rPr lang="en-US" altLang="zh-CN" sz="1400">
                  <a:solidFill>
                    <a:srgbClr val="080808"/>
                  </a:solidFill>
                  <a:cs typeface="Arial" charset="0"/>
                </a:rPr>
                <a:t>Your text in here</a:t>
              </a: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charset="0"/>
                </a:rPr>
                <a:t> Your text in here</a:t>
              </a: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charset="0"/>
                </a:rPr>
                <a:t> Your text in here</a:t>
              </a: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charset="0"/>
                </a:rPr>
                <a:t> Your text in here</a:t>
              </a:r>
            </a:p>
          </p:txBody>
        </p:sp>
        <p:sp>
          <p:nvSpPr>
            <p:cNvPr id="197647" name="Rectangle 15"/>
            <p:cNvSpPr>
              <a:spLocks noChangeArrowheads="1"/>
            </p:cNvSpPr>
            <p:nvPr/>
          </p:nvSpPr>
          <p:spPr bwMode="black">
            <a:xfrm>
              <a:off x="4047" y="1740"/>
              <a:ext cx="1048" cy="6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zh-CN" altLang="en-US" sz="1400">
                  <a:solidFill>
                    <a:srgbClr val="080808"/>
                  </a:solidFill>
                  <a:cs typeface="Arial" charset="0"/>
                </a:rPr>
                <a:t> </a:t>
              </a:r>
              <a:r>
                <a:rPr lang="en-US" altLang="zh-CN" sz="1400">
                  <a:solidFill>
                    <a:srgbClr val="080808"/>
                  </a:solidFill>
                  <a:cs typeface="Arial" charset="0"/>
                </a:rPr>
                <a:t>Your text in here</a:t>
              </a: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charset="0"/>
                </a:rPr>
                <a:t> Your text in here</a:t>
              </a: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charset="0"/>
                </a:rPr>
                <a:t> Your text in here</a:t>
              </a: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charset="0"/>
                </a:rPr>
                <a:t> Your text in here</a:t>
              </a:r>
            </a:p>
          </p:txBody>
        </p:sp>
        <p:sp>
          <p:nvSpPr>
            <p:cNvPr id="197648" name="AutoShape 16"/>
            <p:cNvSpPr>
              <a:spLocks noChangeArrowheads="1"/>
            </p:cNvSpPr>
            <p:nvPr/>
          </p:nvSpPr>
          <p:spPr bwMode="ltGray">
            <a:xfrm>
              <a:off x="2089" y="1356"/>
              <a:ext cx="1542" cy="2348"/>
            </a:xfrm>
            <a:prstGeom prst="roundRect">
              <a:avLst>
                <a:gd name="adj" fmla="val 2259"/>
              </a:avLst>
            </a:prstGeom>
            <a:gradFill rotWithShape="1">
              <a:gsLst>
                <a:gs pos="0">
                  <a:srgbClr val="E8E8E8"/>
                </a:gs>
                <a:gs pos="100000">
                  <a:srgbClr val="C7C7C7">
                    <a:alpha val="0"/>
                  </a:srgbClr>
                </a:gs>
              </a:gsLst>
              <a:lin ang="5400000" scaled="1"/>
            </a:gradFill>
            <a:ln w="2857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97649" name="Picture 17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2381" y="3480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418" name="AutoShape 18"/>
            <p:cNvSpPr>
              <a:spLocks noChangeArrowheads="1"/>
            </p:cNvSpPr>
            <p:nvPr/>
          </p:nvSpPr>
          <p:spPr bwMode="gray">
            <a:xfrm>
              <a:off x="2119" y="1392"/>
              <a:ext cx="1484" cy="26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9050" algn="ctr">
              <a:solidFill>
                <a:srgbClr val="DDDDD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97651" name="Text Box 19"/>
            <p:cNvSpPr txBox="1">
              <a:spLocks noChangeArrowheads="1"/>
            </p:cNvSpPr>
            <p:nvPr/>
          </p:nvSpPr>
          <p:spPr bwMode="white">
            <a:xfrm>
              <a:off x="2273" y="1380"/>
              <a:ext cx="1178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200" b="1">
                  <a:solidFill>
                    <a:srgbClr val="FEFEFE"/>
                  </a:solidFill>
                  <a:cs typeface="Arial" charset="0"/>
                </a:rPr>
                <a:t>Text in here</a:t>
              </a:r>
            </a:p>
          </p:txBody>
        </p:sp>
        <p:sp>
          <p:nvSpPr>
            <p:cNvPr id="197652" name="Rectangle 20"/>
            <p:cNvSpPr>
              <a:spLocks noChangeArrowheads="1"/>
            </p:cNvSpPr>
            <p:nvPr/>
          </p:nvSpPr>
          <p:spPr bwMode="black">
            <a:xfrm>
              <a:off x="2356" y="1740"/>
              <a:ext cx="1048" cy="6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zh-CN" altLang="en-US" sz="1400">
                  <a:solidFill>
                    <a:srgbClr val="080808"/>
                  </a:solidFill>
                  <a:cs typeface="Arial" charset="0"/>
                </a:rPr>
                <a:t> </a:t>
              </a:r>
              <a:r>
                <a:rPr lang="en-US" altLang="zh-CN" sz="1400">
                  <a:solidFill>
                    <a:srgbClr val="080808"/>
                  </a:solidFill>
                  <a:cs typeface="Arial" charset="0"/>
                </a:rPr>
                <a:t>Your text in here</a:t>
              </a: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charset="0"/>
                </a:rPr>
                <a:t> Your text in here</a:t>
              </a: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charset="0"/>
                </a:rPr>
                <a:t> Your text in here</a:t>
              </a: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charset="0"/>
                </a:rPr>
                <a:t> Your text in here</a:t>
              </a:r>
            </a:p>
          </p:txBody>
        </p:sp>
        <p:grpSp>
          <p:nvGrpSpPr>
            <p:cNvPr id="197653" name="Group 21"/>
            <p:cNvGrpSpPr>
              <a:grpSpLocks/>
            </p:cNvGrpSpPr>
            <p:nvPr/>
          </p:nvGrpSpPr>
          <p:grpSpPr bwMode="auto">
            <a:xfrm>
              <a:off x="2274" y="2412"/>
              <a:ext cx="1200" cy="1536"/>
              <a:chOff x="2304" y="2496"/>
              <a:chExt cx="1200" cy="1536"/>
            </a:xfrm>
          </p:grpSpPr>
          <p:pic>
            <p:nvPicPr>
              <p:cNvPr id="197687" name="Picture 22" descr="circuler_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2314" y="2544"/>
                <a:ext cx="1182" cy="1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7688" name="Oval 23"/>
              <p:cNvSpPr>
                <a:spLocks noChangeArrowheads="1"/>
              </p:cNvSpPr>
              <p:nvPr/>
            </p:nvSpPr>
            <p:spPr bwMode="gray">
              <a:xfrm>
                <a:off x="2314" y="2544"/>
                <a:ext cx="1190" cy="1199"/>
              </a:xfrm>
              <a:prstGeom prst="ellipse">
                <a:avLst/>
              </a:prstGeom>
              <a:solidFill>
                <a:schemeClr val="accent2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97689" name="Picture 24" descr="light_shadow1"/>
              <p:cNvPicPr>
                <a:picLocks noChangeAspect="1" noChangeArrowheads="1"/>
              </p:cNvPicPr>
              <p:nvPr/>
            </p:nvPicPr>
            <p:blipFill>
              <a:blip r:embed="rId5"/>
              <a:srcRect t="14285"/>
              <a:stretch>
                <a:fillRect/>
              </a:stretch>
            </p:blipFill>
            <p:spPr bwMode="gray">
              <a:xfrm>
                <a:off x="2304" y="2496"/>
                <a:ext cx="871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97690" name="Group 25"/>
              <p:cNvGrpSpPr>
                <a:grpSpLocks/>
              </p:cNvGrpSpPr>
              <p:nvPr/>
            </p:nvGrpSpPr>
            <p:grpSpPr bwMode="auto">
              <a:xfrm rot="-3733502" flipH="1" flipV="1">
                <a:off x="2673" y="3381"/>
                <a:ext cx="1049" cy="253"/>
                <a:chOff x="2532" y="1051"/>
                <a:chExt cx="893" cy="246"/>
              </a:xfrm>
            </p:grpSpPr>
            <p:grpSp>
              <p:nvGrpSpPr>
                <p:cNvPr id="197691" name="Group 26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97697" name="AutoShape 2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98" name="AutoShape 2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99" name="AutoShape 2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700" name="AutoShape 3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7692" name="Group 31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97693" name="AutoShape 3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94" name="AutoShape 3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95" name="AutoShape 3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96" name="AutoShape 3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97654" name="Group 36"/>
            <p:cNvGrpSpPr>
              <a:grpSpLocks/>
            </p:cNvGrpSpPr>
            <p:nvPr/>
          </p:nvGrpSpPr>
          <p:grpSpPr bwMode="auto">
            <a:xfrm>
              <a:off x="646" y="2412"/>
              <a:ext cx="1200" cy="1536"/>
              <a:chOff x="2304" y="2496"/>
              <a:chExt cx="1200" cy="1536"/>
            </a:xfrm>
          </p:grpSpPr>
          <p:pic>
            <p:nvPicPr>
              <p:cNvPr id="197673" name="Picture 37" descr="circuler_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2314" y="2544"/>
                <a:ext cx="1182" cy="1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7674" name="Oval 38"/>
              <p:cNvSpPr>
                <a:spLocks noChangeArrowheads="1"/>
              </p:cNvSpPr>
              <p:nvPr/>
            </p:nvSpPr>
            <p:spPr bwMode="gray">
              <a:xfrm>
                <a:off x="2314" y="2544"/>
                <a:ext cx="1190" cy="1199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97675" name="Picture 39" descr="light_shadow1"/>
              <p:cNvPicPr>
                <a:picLocks noChangeAspect="1" noChangeArrowheads="1"/>
              </p:cNvPicPr>
              <p:nvPr/>
            </p:nvPicPr>
            <p:blipFill>
              <a:blip r:embed="rId5"/>
              <a:srcRect t="14285"/>
              <a:stretch>
                <a:fillRect/>
              </a:stretch>
            </p:blipFill>
            <p:spPr bwMode="gray">
              <a:xfrm>
                <a:off x="2304" y="2496"/>
                <a:ext cx="871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97676" name="Group 40"/>
              <p:cNvGrpSpPr>
                <a:grpSpLocks/>
              </p:cNvGrpSpPr>
              <p:nvPr/>
            </p:nvGrpSpPr>
            <p:grpSpPr bwMode="auto">
              <a:xfrm rot="-3733502" flipH="1" flipV="1">
                <a:off x="2673" y="3381"/>
                <a:ext cx="1049" cy="253"/>
                <a:chOff x="2532" y="1051"/>
                <a:chExt cx="893" cy="246"/>
              </a:xfrm>
            </p:grpSpPr>
            <p:grpSp>
              <p:nvGrpSpPr>
                <p:cNvPr id="197677" name="Group 4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97683" name="AutoShape 4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84" name="AutoShape 4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85" name="AutoShape 4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86" name="AutoShape 4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7678" name="Group 4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97679" name="AutoShape 4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80" name="AutoShape 4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81" name="AutoShape 4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82" name="AutoShape 5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97655" name="Group 51"/>
            <p:cNvGrpSpPr>
              <a:grpSpLocks/>
            </p:cNvGrpSpPr>
            <p:nvPr/>
          </p:nvGrpSpPr>
          <p:grpSpPr bwMode="auto">
            <a:xfrm>
              <a:off x="3976" y="2412"/>
              <a:ext cx="1200" cy="1536"/>
              <a:chOff x="2304" y="2496"/>
              <a:chExt cx="1200" cy="1536"/>
            </a:xfrm>
          </p:grpSpPr>
          <p:pic>
            <p:nvPicPr>
              <p:cNvPr id="197659" name="Picture 52" descr="circuler_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2314" y="2544"/>
                <a:ext cx="1182" cy="1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7660" name="Oval 53"/>
              <p:cNvSpPr>
                <a:spLocks noChangeArrowheads="1"/>
              </p:cNvSpPr>
              <p:nvPr/>
            </p:nvSpPr>
            <p:spPr bwMode="gray">
              <a:xfrm>
                <a:off x="2314" y="2544"/>
                <a:ext cx="1190" cy="1199"/>
              </a:xfrm>
              <a:prstGeom prst="ellipse">
                <a:avLst/>
              </a:prstGeom>
              <a:solidFill>
                <a:schemeClr val="hlink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97661" name="Picture 54" descr="light_shadow1"/>
              <p:cNvPicPr>
                <a:picLocks noChangeAspect="1" noChangeArrowheads="1"/>
              </p:cNvPicPr>
              <p:nvPr/>
            </p:nvPicPr>
            <p:blipFill>
              <a:blip r:embed="rId5"/>
              <a:srcRect t="14285"/>
              <a:stretch>
                <a:fillRect/>
              </a:stretch>
            </p:blipFill>
            <p:spPr bwMode="gray">
              <a:xfrm>
                <a:off x="2304" y="2496"/>
                <a:ext cx="871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97662" name="Group 55"/>
              <p:cNvGrpSpPr>
                <a:grpSpLocks/>
              </p:cNvGrpSpPr>
              <p:nvPr/>
            </p:nvGrpSpPr>
            <p:grpSpPr bwMode="auto">
              <a:xfrm rot="-3733502" flipH="1" flipV="1">
                <a:off x="2673" y="3381"/>
                <a:ext cx="1049" cy="253"/>
                <a:chOff x="2532" y="1051"/>
                <a:chExt cx="893" cy="246"/>
              </a:xfrm>
            </p:grpSpPr>
            <p:grpSp>
              <p:nvGrpSpPr>
                <p:cNvPr id="197663" name="Group 56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97669" name="AutoShape 5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70" name="AutoShape 5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71" name="AutoShape 5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72" name="AutoShape 6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7664" name="Group 61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97665" name="AutoShape 6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66" name="AutoShape 6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67" name="AutoShape 6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68" name="AutoShape 6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358466" name="Rectangle 66"/>
            <p:cNvSpPr>
              <a:spLocks noChangeArrowheads="1"/>
            </p:cNvSpPr>
            <p:nvPr/>
          </p:nvSpPr>
          <p:spPr bwMode="auto">
            <a:xfrm>
              <a:off x="758" y="2880"/>
              <a:ext cx="937" cy="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000" b="1">
                  <a:solidFill>
                    <a:srgbClr val="FEFEFE"/>
                  </a:solidFill>
                  <a:ea typeface="宋体" pitchFamily="2" charset="-122"/>
                  <a:cs typeface="Arial" charset="0"/>
                </a:rPr>
                <a:t>Click to add Title</a:t>
              </a:r>
            </a:p>
          </p:txBody>
        </p:sp>
        <p:sp>
          <p:nvSpPr>
            <p:cNvPr id="358467" name="Rectangle 67"/>
            <p:cNvSpPr>
              <a:spLocks noChangeArrowheads="1"/>
            </p:cNvSpPr>
            <p:nvPr/>
          </p:nvSpPr>
          <p:spPr bwMode="auto">
            <a:xfrm>
              <a:off x="2418" y="2870"/>
              <a:ext cx="940" cy="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000" b="1">
                  <a:solidFill>
                    <a:srgbClr val="FEFEFE"/>
                  </a:solidFill>
                  <a:ea typeface="宋体" pitchFamily="2" charset="-122"/>
                  <a:cs typeface="Arial" charset="0"/>
                </a:rPr>
                <a:t>Click to add Title</a:t>
              </a:r>
            </a:p>
          </p:txBody>
        </p:sp>
        <p:sp>
          <p:nvSpPr>
            <p:cNvPr id="358468" name="Rectangle 68"/>
            <p:cNvSpPr>
              <a:spLocks noChangeArrowheads="1"/>
            </p:cNvSpPr>
            <p:nvPr/>
          </p:nvSpPr>
          <p:spPr bwMode="auto">
            <a:xfrm>
              <a:off x="4098" y="2870"/>
              <a:ext cx="940" cy="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000" b="1">
                  <a:solidFill>
                    <a:srgbClr val="FEFEFE"/>
                  </a:solidFill>
                  <a:ea typeface="宋体" pitchFamily="2" charset="-122"/>
                  <a:cs typeface="Arial" charset="0"/>
                </a:rPr>
                <a:t>Click to add Title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>
            <a:spLocks/>
          </p:cNvSpPr>
          <p:nvPr/>
        </p:nvSpPr>
        <p:spPr bwMode="gray">
          <a:xfrm rot="3046289" flipH="1">
            <a:off x="4829175" y="1073150"/>
            <a:ext cx="1978025" cy="3159125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hlink"/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67" name="Freeform 3"/>
          <p:cNvSpPr>
            <a:spLocks/>
          </p:cNvSpPr>
          <p:nvPr/>
        </p:nvSpPr>
        <p:spPr bwMode="ltGray">
          <a:xfrm rot="3171804" flipH="1">
            <a:off x="2290762" y="3284538"/>
            <a:ext cx="1952625" cy="3117850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accent2"/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68" name="Freeform 4"/>
          <p:cNvSpPr>
            <a:spLocks/>
          </p:cNvSpPr>
          <p:nvPr/>
        </p:nvSpPr>
        <p:spPr bwMode="gray">
          <a:xfrm rot="-46326947">
            <a:off x="4829175" y="3289300"/>
            <a:ext cx="1978025" cy="3159125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accent1"/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69" name="Freeform 5"/>
          <p:cNvSpPr>
            <a:spLocks/>
          </p:cNvSpPr>
          <p:nvPr/>
        </p:nvSpPr>
        <p:spPr bwMode="ltGray">
          <a:xfrm rot="-46246289">
            <a:off x="2295525" y="1071563"/>
            <a:ext cx="1978025" cy="3159125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folHlink"/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198663" name="Oval 7"/>
          <p:cNvSpPr>
            <a:spLocks noChangeArrowheads="1"/>
          </p:cNvSpPr>
          <p:nvPr/>
        </p:nvSpPr>
        <p:spPr bwMode="gray">
          <a:xfrm>
            <a:off x="3711575" y="2943225"/>
            <a:ext cx="1647825" cy="1647825"/>
          </a:xfrm>
          <a:prstGeom prst="ellipse">
            <a:avLst/>
          </a:prstGeom>
          <a:solidFill>
            <a:schemeClr val="bg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8664" name="Text Box 8"/>
          <p:cNvSpPr txBox="1">
            <a:spLocks noChangeArrowheads="1"/>
          </p:cNvSpPr>
          <p:nvPr/>
        </p:nvSpPr>
        <p:spPr bwMode="gray">
          <a:xfrm>
            <a:off x="1819275" y="6035675"/>
            <a:ext cx="518160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198665" name="Text Box 9"/>
          <p:cNvSpPr txBox="1">
            <a:spLocks noChangeArrowheads="1"/>
          </p:cNvSpPr>
          <p:nvPr/>
        </p:nvSpPr>
        <p:spPr bwMode="black">
          <a:xfrm>
            <a:off x="4951413" y="2268538"/>
            <a:ext cx="1792287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198666" name="Text Box 10"/>
          <p:cNvSpPr txBox="1">
            <a:spLocks noChangeArrowheads="1"/>
          </p:cNvSpPr>
          <p:nvPr/>
        </p:nvSpPr>
        <p:spPr bwMode="black">
          <a:xfrm>
            <a:off x="2378075" y="4676775"/>
            <a:ext cx="1792288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198667" name="Text Box 11"/>
          <p:cNvSpPr txBox="1">
            <a:spLocks noChangeArrowheads="1"/>
          </p:cNvSpPr>
          <p:nvPr/>
        </p:nvSpPr>
        <p:spPr bwMode="black">
          <a:xfrm>
            <a:off x="4926013" y="4659313"/>
            <a:ext cx="1792287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3906838" y="321945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</a:rPr>
              <a:t>M1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4660900" y="321945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</a:rPr>
              <a:t>M2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3935413" y="393065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</a:rPr>
              <a:t>M4</a:t>
            </a: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4660900" y="3921125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</a:rPr>
              <a:t>M3</a:t>
            </a:r>
          </a:p>
        </p:txBody>
      </p:sp>
      <p:sp>
        <p:nvSpPr>
          <p:cNvPr id="198672" name="Text Box 16"/>
          <p:cNvSpPr txBox="1">
            <a:spLocks noChangeArrowheads="1"/>
          </p:cNvSpPr>
          <p:nvPr/>
        </p:nvSpPr>
        <p:spPr bwMode="black">
          <a:xfrm>
            <a:off x="2332038" y="2289175"/>
            <a:ext cx="1792287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pic>
        <p:nvPicPr>
          <p:cNvPr id="198673" name="Picture 17" descr="4"/>
          <p:cNvPicPr>
            <a:picLocks noChangeAspect="1" noChangeArrowheads="1"/>
          </p:cNvPicPr>
          <p:nvPr/>
        </p:nvPicPr>
        <p:blipFill>
          <a:blip r:embed="rId2"/>
          <a:srcRect b="1299"/>
          <a:stretch>
            <a:fillRect/>
          </a:stretch>
        </p:blipFill>
        <p:spPr bwMode="auto">
          <a:xfrm>
            <a:off x="7108825" y="2247900"/>
            <a:ext cx="1925638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199683" name="Rectangle 3"/>
          <p:cNvSpPr>
            <a:spLocks noChangeArrowheads="1"/>
          </p:cNvSpPr>
          <p:nvPr/>
        </p:nvSpPr>
        <p:spPr bwMode="auto">
          <a:xfrm rot="2700000">
            <a:off x="3124200" y="2263775"/>
            <a:ext cx="2743200" cy="2743200"/>
          </a:xfrm>
          <a:prstGeom prst="rect">
            <a:avLst/>
          </a:prstGeom>
          <a:solidFill>
            <a:srgbClr val="C0C0C0"/>
          </a:solidFill>
          <a:ln w="25400">
            <a:solidFill>
              <a:srgbClr val="80808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9684" name="Text Box 12"/>
          <p:cNvSpPr txBox="1">
            <a:spLocks noChangeArrowheads="1"/>
          </p:cNvSpPr>
          <p:nvPr/>
        </p:nvSpPr>
        <p:spPr bwMode="black">
          <a:xfrm>
            <a:off x="5243513" y="4854575"/>
            <a:ext cx="3200400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Tx/>
              <a:buChar char="-"/>
            </a:pPr>
            <a:r>
              <a:rPr lang="en-US" altLang="zh-CN" sz="1400">
                <a:solidFill>
                  <a:srgbClr val="000000"/>
                </a:solidFill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99685" name="Text Box 13"/>
          <p:cNvSpPr txBox="1">
            <a:spLocks noChangeArrowheads="1"/>
          </p:cNvSpPr>
          <p:nvPr/>
        </p:nvSpPr>
        <p:spPr bwMode="black">
          <a:xfrm>
            <a:off x="5334000" y="1533525"/>
            <a:ext cx="3200400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Tx/>
              <a:buChar char="-"/>
            </a:pPr>
            <a:r>
              <a:rPr lang="en-US" altLang="zh-CN" sz="1400">
                <a:solidFill>
                  <a:srgbClr val="000000"/>
                </a:solidFill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99686" name="Rectangle 14"/>
          <p:cNvSpPr>
            <a:spLocks noChangeArrowheads="1"/>
          </p:cNvSpPr>
          <p:nvPr/>
        </p:nvSpPr>
        <p:spPr bwMode="auto">
          <a:xfrm>
            <a:off x="381000" y="3330575"/>
            <a:ext cx="152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Clr>
                <a:srgbClr val="FFFF66"/>
              </a:buClr>
              <a:buFont typeface="Wingdings" pitchFamily="2" charset="2"/>
              <a:buNone/>
            </a:pPr>
            <a:r>
              <a:rPr lang="en-US" altLang="zh-CN" sz="1400">
                <a:solidFill>
                  <a:srgbClr val="000000"/>
                </a:solidFill>
                <a:cs typeface="Arial" charset="0"/>
              </a:rPr>
              <a:t>- Description of the contents</a:t>
            </a:r>
          </a:p>
        </p:txBody>
      </p:sp>
      <p:sp>
        <p:nvSpPr>
          <p:cNvPr id="199687" name="Rectangle 15"/>
          <p:cNvSpPr>
            <a:spLocks noChangeArrowheads="1"/>
          </p:cNvSpPr>
          <p:nvPr/>
        </p:nvSpPr>
        <p:spPr bwMode="auto">
          <a:xfrm>
            <a:off x="7086600" y="3330575"/>
            <a:ext cx="152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FFFF66"/>
              </a:buClr>
              <a:buFont typeface="Wingdings" pitchFamily="2" charset="2"/>
              <a:buNone/>
            </a:pPr>
            <a:r>
              <a:rPr lang="en-US" altLang="zh-CN" sz="1400">
                <a:solidFill>
                  <a:srgbClr val="000000"/>
                </a:solidFill>
                <a:cs typeface="Arial" charset="0"/>
              </a:rPr>
              <a:t>- Description of the contents</a:t>
            </a: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black">
          <a:xfrm>
            <a:off x="3429000" y="3254375"/>
            <a:ext cx="21336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宋体" pitchFamily="2" charset="-122"/>
                <a:cs typeface="Arial" charset="0"/>
              </a:rPr>
              <a:t>Company</a:t>
            </a:r>
          </a:p>
          <a:p>
            <a:pPr algn="ctr">
              <a:defRPr/>
            </a:pPr>
            <a:r>
              <a:rPr lang="en-US" altLang="zh-CN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宋体" pitchFamily="2" charset="-122"/>
                <a:cs typeface="Arial" charset="0"/>
              </a:rPr>
              <a:t>LOGO</a:t>
            </a:r>
          </a:p>
        </p:txBody>
      </p:sp>
      <p:grpSp>
        <p:nvGrpSpPr>
          <p:cNvPr id="199689" name="Group 34"/>
          <p:cNvGrpSpPr>
            <a:grpSpLocks/>
          </p:cNvGrpSpPr>
          <p:nvPr/>
        </p:nvGrpSpPr>
        <p:grpSpPr bwMode="auto">
          <a:xfrm>
            <a:off x="3870325" y="1524000"/>
            <a:ext cx="1336675" cy="1346200"/>
            <a:chOff x="2390" y="1358"/>
            <a:chExt cx="842" cy="848"/>
          </a:xfrm>
        </p:grpSpPr>
        <p:sp>
          <p:nvSpPr>
            <p:cNvPr id="350218" name="AutoShape 4"/>
            <p:cNvSpPr>
              <a:spLocks noChangeArrowheads="1"/>
            </p:cNvSpPr>
            <p:nvPr/>
          </p:nvSpPr>
          <p:spPr bwMode="gray">
            <a:xfrm>
              <a:off x="2390" y="1358"/>
              <a:ext cx="842" cy="848"/>
            </a:xfrm>
            <a:prstGeom prst="roundRect">
              <a:avLst>
                <a:gd name="adj" fmla="val 13537"/>
              </a:avLst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pic>
          <p:nvPicPr>
            <p:cNvPr id="199707" name="Picture 26" descr="Picture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30" y="1927"/>
              <a:ext cx="30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9708" name="Picture 27" descr="Picture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10800000">
              <a:off x="2881" y="1380"/>
              <a:ext cx="30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9690" name="Group 35"/>
          <p:cNvGrpSpPr>
            <a:grpSpLocks/>
          </p:cNvGrpSpPr>
          <p:nvPr/>
        </p:nvGrpSpPr>
        <p:grpSpPr bwMode="auto">
          <a:xfrm>
            <a:off x="5656263" y="2949575"/>
            <a:ext cx="1339850" cy="1346200"/>
            <a:chOff x="3515" y="2256"/>
            <a:chExt cx="844" cy="848"/>
          </a:xfrm>
        </p:grpSpPr>
        <p:sp>
          <p:nvSpPr>
            <p:cNvPr id="350222" name="AutoShape 5"/>
            <p:cNvSpPr>
              <a:spLocks noChangeArrowheads="1"/>
            </p:cNvSpPr>
            <p:nvPr/>
          </p:nvSpPr>
          <p:spPr bwMode="gray">
            <a:xfrm>
              <a:off x="3515" y="2256"/>
              <a:ext cx="844" cy="848"/>
            </a:xfrm>
            <a:prstGeom prst="roundRect">
              <a:avLst>
                <a:gd name="adj" fmla="val 12440"/>
              </a:avLst>
            </a:pr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pic>
          <p:nvPicPr>
            <p:cNvPr id="199704" name="Picture 28" descr="Picture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544" y="2826"/>
              <a:ext cx="30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9705" name="Picture 29" descr="Picture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 rot="10800000">
              <a:off x="4013" y="2273"/>
              <a:ext cx="30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9691" name="Group 36"/>
          <p:cNvGrpSpPr>
            <a:grpSpLocks/>
          </p:cNvGrpSpPr>
          <p:nvPr/>
        </p:nvGrpSpPr>
        <p:grpSpPr bwMode="auto">
          <a:xfrm>
            <a:off x="3838575" y="4465638"/>
            <a:ext cx="1336675" cy="1346200"/>
            <a:chOff x="2370" y="3211"/>
            <a:chExt cx="842" cy="848"/>
          </a:xfrm>
        </p:grpSpPr>
        <p:sp>
          <p:nvSpPr>
            <p:cNvPr id="350226" name="AutoShape 7"/>
            <p:cNvSpPr>
              <a:spLocks noChangeArrowheads="1"/>
            </p:cNvSpPr>
            <p:nvPr/>
          </p:nvSpPr>
          <p:spPr bwMode="gray">
            <a:xfrm>
              <a:off x="2370" y="3211"/>
              <a:ext cx="842" cy="848"/>
            </a:xfrm>
            <a:prstGeom prst="roundRect">
              <a:avLst>
                <a:gd name="adj" fmla="val 13537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pic>
          <p:nvPicPr>
            <p:cNvPr id="199701" name="Picture 30" descr="Picture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2406" y="3781"/>
              <a:ext cx="30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9702" name="Picture 31" descr="Picture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 rot="10800000">
              <a:off x="2863" y="3228"/>
              <a:ext cx="30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9692" name="Group 37"/>
          <p:cNvGrpSpPr>
            <a:grpSpLocks/>
          </p:cNvGrpSpPr>
          <p:nvPr/>
        </p:nvGrpSpPr>
        <p:grpSpPr bwMode="auto">
          <a:xfrm>
            <a:off x="1976438" y="2938463"/>
            <a:ext cx="1336675" cy="1346200"/>
            <a:chOff x="1197" y="2249"/>
            <a:chExt cx="842" cy="848"/>
          </a:xfrm>
        </p:grpSpPr>
        <p:sp>
          <p:nvSpPr>
            <p:cNvPr id="199697" name="AutoShape 6"/>
            <p:cNvSpPr>
              <a:spLocks noChangeArrowheads="1"/>
            </p:cNvSpPr>
            <p:nvPr/>
          </p:nvSpPr>
          <p:spPr bwMode="gray">
            <a:xfrm>
              <a:off x="1197" y="2249"/>
              <a:ext cx="842" cy="848"/>
            </a:xfrm>
            <a:prstGeom prst="roundRect">
              <a:avLst>
                <a:gd name="adj" fmla="val 11875"/>
              </a:avLst>
            </a:prstGeom>
            <a:gradFill rotWithShape="1">
              <a:gsLst>
                <a:gs pos="0">
                  <a:srgbClr val="003263"/>
                </a:gs>
                <a:gs pos="50000">
                  <a:srgbClr val="006BD6"/>
                </a:gs>
                <a:gs pos="100000">
                  <a:srgbClr val="003263"/>
                </a:gs>
              </a:gsLst>
              <a:lin ang="2700000" scaled="1"/>
            </a:gradFill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cs typeface="Arial" charset="0"/>
              </a:endParaRPr>
            </a:p>
          </p:txBody>
        </p:sp>
        <p:pic>
          <p:nvPicPr>
            <p:cNvPr id="199698" name="Picture 32" descr="Picture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24" y="2832"/>
              <a:ext cx="30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9699" name="Picture 33" descr="Picture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10800000">
              <a:off x="1687" y="2267"/>
              <a:ext cx="30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Rectangle 9"/>
          <p:cNvSpPr>
            <a:spLocks noChangeArrowheads="1"/>
          </p:cNvSpPr>
          <p:nvPr/>
        </p:nvSpPr>
        <p:spPr bwMode="white">
          <a:xfrm>
            <a:off x="1966913" y="3254375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>
                <a:solidFill>
                  <a:srgbClr val="FEFEFE"/>
                </a:solidFill>
                <a:ea typeface="+mn-ea"/>
              </a:rPr>
              <a:t>Click to add Text</a:t>
            </a:r>
          </a:p>
        </p:txBody>
      </p:sp>
      <p:sp>
        <p:nvSpPr>
          <p:cNvPr id="28" name="Rectangle 10"/>
          <p:cNvSpPr>
            <a:spLocks noChangeArrowheads="1"/>
          </p:cNvSpPr>
          <p:nvPr/>
        </p:nvSpPr>
        <p:spPr bwMode="white">
          <a:xfrm>
            <a:off x="5718175" y="3254375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>
                <a:solidFill>
                  <a:srgbClr val="FEFEFE"/>
                </a:solidFill>
                <a:ea typeface="+mn-ea"/>
              </a:rPr>
              <a:t>Click to add Text</a:t>
            </a:r>
          </a:p>
        </p:txBody>
      </p:sp>
      <p:sp>
        <p:nvSpPr>
          <p:cNvPr id="29" name="Rectangle 8"/>
          <p:cNvSpPr>
            <a:spLocks noChangeArrowheads="1"/>
          </p:cNvSpPr>
          <p:nvPr/>
        </p:nvSpPr>
        <p:spPr bwMode="white">
          <a:xfrm>
            <a:off x="3871913" y="1882775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>
                <a:solidFill>
                  <a:srgbClr val="FEFEFE"/>
                </a:solidFill>
                <a:ea typeface="+mn-ea"/>
              </a:rPr>
              <a:t>Click to add Text</a:t>
            </a:r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white">
          <a:xfrm>
            <a:off x="3871913" y="4824413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>
                <a:solidFill>
                  <a:srgbClr val="FEFEFE"/>
                </a:solidFill>
                <a:ea typeface="+mn-ea"/>
              </a:rPr>
              <a:t>Click to add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72" name="Rectangle 64"/>
          <p:cNvSpPr>
            <a:spLocks noGrp="1" noChangeArrowheads="1"/>
          </p:cNvSpPr>
          <p:nvPr>
            <p:ph type="title"/>
          </p:nvPr>
        </p:nvSpPr>
        <p:spPr>
          <a:xfrm>
            <a:off x="428625" y="285750"/>
            <a:ext cx="8229600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200707" name="Freeform 22"/>
          <p:cNvSpPr>
            <a:spLocks/>
          </p:cNvSpPr>
          <p:nvPr/>
        </p:nvSpPr>
        <p:spPr bwMode="gray">
          <a:xfrm flipV="1">
            <a:off x="1531938" y="5095875"/>
            <a:ext cx="7042150" cy="638175"/>
          </a:xfrm>
          <a:custGeom>
            <a:avLst/>
            <a:gdLst>
              <a:gd name="T0" fmla="*/ 0 w 4870"/>
              <a:gd name="T1" fmla="*/ 466699 h 361"/>
              <a:gd name="T2" fmla="*/ 0 w 4870"/>
              <a:gd name="T3" fmla="*/ 0 h 361"/>
              <a:gd name="T4" fmla="*/ 7042150 w 4870"/>
              <a:gd name="T5" fmla="*/ 0 h 361"/>
              <a:gd name="T6" fmla="*/ 7039258 w 4870"/>
              <a:gd name="T7" fmla="*/ 431343 h 361"/>
              <a:gd name="T8" fmla="*/ 6868627 w 4870"/>
              <a:gd name="T9" fmla="*/ 631104 h 361"/>
              <a:gd name="T10" fmla="*/ 170631 w 4870"/>
              <a:gd name="T11" fmla="*/ 631104 h 361"/>
              <a:gd name="T12" fmla="*/ 0 w 4870"/>
              <a:gd name="T13" fmla="*/ 466699 h 3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870"/>
              <a:gd name="T22" fmla="*/ 0 h 361"/>
              <a:gd name="T23" fmla="*/ 4870 w 4870"/>
              <a:gd name="T24" fmla="*/ 361 h 36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870" h="361">
                <a:moveTo>
                  <a:pt x="0" y="264"/>
                </a:moveTo>
                <a:cubicBezTo>
                  <a:pt x="0" y="132"/>
                  <a:pt x="0" y="0"/>
                  <a:pt x="0" y="0"/>
                </a:cubicBezTo>
                <a:lnTo>
                  <a:pt x="4870" y="0"/>
                </a:lnTo>
                <a:lnTo>
                  <a:pt x="4868" y="244"/>
                </a:lnTo>
                <a:cubicBezTo>
                  <a:pt x="4870" y="337"/>
                  <a:pt x="4838" y="354"/>
                  <a:pt x="4750" y="357"/>
                </a:cubicBezTo>
                <a:lnTo>
                  <a:pt x="118" y="357"/>
                </a:lnTo>
                <a:cubicBezTo>
                  <a:pt x="40" y="361"/>
                  <a:pt x="2" y="309"/>
                  <a:pt x="0" y="264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80808">
                  <a:alpha val="50000"/>
                </a:srgbClr>
              </a:gs>
            </a:gsLst>
            <a:lin ang="5400000" scaled="1"/>
          </a:gra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0708" name="Freeform 23"/>
          <p:cNvSpPr>
            <a:spLocks/>
          </p:cNvSpPr>
          <p:nvPr/>
        </p:nvSpPr>
        <p:spPr bwMode="gray">
          <a:xfrm>
            <a:off x="1489075" y="4597400"/>
            <a:ext cx="7116763" cy="528638"/>
          </a:xfrm>
          <a:custGeom>
            <a:avLst/>
            <a:gdLst>
              <a:gd name="T0" fmla="*/ 0 w 4870"/>
              <a:gd name="T1" fmla="*/ 386594 h 361"/>
              <a:gd name="T2" fmla="*/ 0 w 4870"/>
              <a:gd name="T3" fmla="*/ 0 h 361"/>
              <a:gd name="T4" fmla="*/ 7116763 w 4870"/>
              <a:gd name="T5" fmla="*/ 0 h 361"/>
              <a:gd name="T6" fmla="*/ 7113840 w 4870"/>
              <a:gd name="T7" fmla="*/ 357307 h 361"/>
              <a:gd name="T8" fmla="*/ 6941401 w 4870"/>
              <a:gd name="T9" fmla="*/ 522781 h 361"/>
              <a:gd name="T10" fmla="*/ 172439 w 4870"/>
              <a:gd name="T11" fmla="*/ 522781 h 361"/>
              <a:gd name="T12" fmla="*/ 0 w 4870"/>
              <a:gd name="T13" fmla="*/ 386594 h 3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870"/>
              <a:gd name="T22" fmla="*/ 0 h 361"/>
              <a:gd name="T23" fmla="*/ 4870 w 4870"/>
              <a:gd name="T24" fmla="*/ 361 h 36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870" h="361">
                <a:moveTo>
                  <a:pt x="0" y="264"/>
                </a:moveTo>
                <a:cubicBezTo>
                  <a:pt x="0" y="132"/>
                  <a:pt x="0" y="0"/>
                  <a:pt x="0" y="0"/>
                </a:cubicBezTo>
                <a:lnTo>
                  <a:pt x="4870" y="0"/>
                </a:lnTo>
                <a:lnTo>
                  <a:pt x="4868" y="244"/>
                </a:lnTo>
                <a:cubicBezTo>
                  <a:pt x="4870" y="337"/>
                  <a:pt x="4838" y="354"/>
                  <a:pt x="4750" y="357"/>
                </a:cubicBezTo>
                <a:lnTo>
                  <a:pt x="118" y="357"/>
                </a:lnTo>
                <a:cubicBezTo>
                  <a:pt x="40" y="361"/>
                  <a:pt x="2" y="309"/>
                  <a:pt x="0" y="264"/>
                </a:cubicBezTo>
                <a:close/>
              </a:path>
            </a:pathLst>
          </a:custGeom>
          <a:solidFill>
            <a:srgbClr val="6ACE32"/>
          </a:solidFill>
          <a:ln w="9525">
            <a:miter lim="800000"/>
            <a:headEnd/>
            <a:tailEnd/>
          </a:ln>
          <a:scene3d>
            <a:camera prst="legacyPerspectiveTop"/>
            <a:lightRig rig="legacyNormal3" dir="t"/>
          </a:scene3d>
          <a:sp3d extrusionH="430200" prstMaterial="legacyMatte">
            <a:bevelT w="13500" h="13500" prst="angle"/>
            <a:bevelB w="13500" h="13500" prst="angle"/>
            <a:extrusionClr>
              <a:srgbClr val="6ACE32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00709" name="Freeform 24"/>
          <p:cNvSpPr>
            <a:spLocks/>
          </p:cNvSpPr>
          <p:nvPr/>
        </p:nvSpPr>
        <p:spPr bwMode="gray">
          <a:xfrm>
            <a:off x="6872288" y="2076450"/>
            <a:ext cx="1741487" cy="533400"/>
          </a:xfrm>
          <a:custGeom>
            <a:avLst/>
            <a:gdLst>
              <a:gd name="T0" fmla="*/ 1883 w 925"/>
              <a:gd name="T1" fmla="*/ 146538 h 364"/>
              <a:gd name="T2" fmla="*/ 1883 w 925"/>
              <a:gd name="T3" fmla="*/ 533400 h 364"/>
              <a:gd name="T4" fmla="*/ 1737722 w 925"/>
              <a:gd name="T5" fmla="*/ 533400 h 364"/>
              <a:gd name="T6" fmla="*/ 1739604 w 925"/>
              <a:gd name="T7" fmla="*/ 143608 h 364"/>
              <a:gd name="T8" fmla="*/ 1700068 w 925"/>
              <a:gd name="T9" fmla="*/ 32238 h 364"/>
              <a:gd name="T10" fmla="*/ 1547570 w 925"/>
              <a:gd name="T11" fmla="*/ 4396 h 364"/>
              <a:gd name="T12" fmla="*/ 186386 w 925"/>
              <a:gd name="T13" fmla="*/ 2931 h 364"/>
              <a:gd name="T14" fmla="*/ 39536 w 925"/>
              <a:gd name="T15" fmla="*/ 38100 h 364"/>
              <a:gd name="T16" fmla="*/ 1883 w 925"/>
              <a:gd name="T17" fmla="*/ 146538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25"/>
              <a:gd name="T28" fmla="*/ 0 h 364"/>
              <a:gd name="T29" fmla="*/ 925 w 925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PerspectiveTopLef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00710" name="Freeform 25"/>
          <p:cNvSpPr>
            <a:spLocks/>
          </p:cNvSpPr>
          <p:nvPr/>
        </p:nvSpPr>
        <p:spPr bwMode="gray">
          <a:xfrm>
            <a:off x="5524500" y="2076450"/>
            <a:ext cx="1349375" cy="533400"/>
          </a:xfrm>
          <a:custGeom>
            <a:avLst/>
            <a:gdLst>
              <a:gd name="T0" fmla="*/ 1459 w 925"/>
              <a:gd name="T1" fmla="*/ 146538 h 364"/>
              <a:gd name="T2" fmla="*/ 1459 w 925"/>
              <a:gd name="T3" fmla="*/ 533400 h 364"/>
              <a:gd name="T4" fmla="*/ 1346457 w 925"/>
              <a:gd name="T5" fmla="*/ 533400 h 364"/>
              <a:gd name="T6" fmla="*/ 1347916 w 925"/>
              <a:gd name="T7" fmla="*/ 143608 h 364"/>
              <a:gd name="T8" fmla="*/ 1317282 w 925"/>
              <a:gd name="T9" fmla="*/ 32238 h 364"/>
              <a:gd name="T10" fmla="*/ 1199120 w 925"/>
              <a:gd name="T11" fmla="*/ 4396 h 364"/>
              <a:gd name="T12" fmla="*/ 144420 w 925"/>
              <a:gd name="T13" fmla="*/ 2931 h 364"/>
              <a:gd name="T14" fmla="*/ 30634 w 925"/>
              <a:gd name="T15" fmla="*/ 38100 h 364"/>
              <a:gd name="T16" fmla="*/ 1459 w 925"/>
              <a:gd name="T17" fmla="*/ 146538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25"/>
              <a:gd name="T28" fmla="*/ 0 h 364"/>
              <a:gd name="T29" fmla="*/ 925 w 925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6ACE32"/>
          </a:solidFill>
          <a:ln w="9525">
            <a:miter lim="800000"/>
            <a:headEnd/>
            <a:tailEnd/>
          </a:ln>
          <a:scene3d>
            <a:camera prst="legacyPerspectiveTopLef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6ACE32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00711" name="Freeform 26"/>
          <p:cNvSpPr>
            <a:spLocks/>
          </p:cNvSpPr>
          <p:nvPr/>
        </p:nvSpPr>
        <p:spPr bwMode="gray">
          <a:xfrm>
            <a:off x="1489075" y="2076450"/>
            <a:ext cx="1346200" cy="533400"/>
          </a:xfrm>
          <a:custGeom>
            <a:avLst/>
            <a:gdLst>
              <a:gd name="T0" fmla="*/ 1455 w 925"/>
              <a:gd name="T1" fmla="*/ 146538 h 364"/>
              <a:gd name="T2" fmla="*/ 1455 w 925"/>
              <a:gd name="T3" fmla="*/ 533400 h 364"/>
              <a:gd name="T4" fmla="*/ 1343289 w 925"/>
              <a:gd name="T5" fmla="*/ 533400 h 364"/>
              <a:gd name="T6" fmla="*/ 1344745 w 925"/>
              <a:gd name="T7" fmla="*/ 143608 h 364"/>
              <a:gd name="T8" fmla="*/ 1314182 w 925"/>
              <a:gd name="T9" fmla="*/ 32238 h 364"/>
              <a:gd name="T10" fmla="*/ 1196299 w 925"/>
              <a:gd name="T11" fmla="*/ 4396 h 364"/>
              <a:gd name="T12" fmla="*/ 144080 w 925"/>
              <a:gd name="T13" fmla="*/ 2931 h 364"/>
              <a:gd name="T14" fmla="*/ 30562 w 925"/>
              <a:gd name="T15" fmla="*/ 38100 h 364"/>
              <a:gd name="T16" fmla="*/ 1455 w 925"/>
              <a:gd name="T17" fmla="*/ 146538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25"/>
              <a:gd name="T28" fmla="*/ 0 h 364"/>
              <a:gd name="T29" fmla="*/ 925 w 925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9999FF"/>
          </a:solidFill>
          <a:ln w="9525">
            <a:miter lim="800000"/>
            <a:headEnd/>
            <a:tailEnd/>
          </a:ln>
          <a:scene3d>
            <a:camera prst="legacyPerspectiveTopRigh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9999FF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00712" name="Freeform 27"/>
          <p:cNvSpPr>
            <a:spLocks/>
          </p:cNvSpPr>
          <p:nvPr/>
        </p:nvSpPr>
        <p:spPr bwMode="gray">
          <a:xfrm>
            <a:off x="2832100" y="2076450"/>
            <a:ext cx="1355725" cy="533400"/>
          </a:xfrm>
          <a:custGeom>
            <a:avLst/>
            <a:gdLst>
              <a:gd name="T0" fmla="*/ 1466 w 925"/>
              <a:gd name="T1" fmla="*/ 146538 h 364"/>
              <a:gd name="T2" fmla="*/ 1466 w 925"/>
              <a:gd name="T3" fmla="*/ 533400 h 364"/>
              <a:gd name="T4" fmla="*/ 1352794 w 925"/>
              <a:gd name="T5" fmla="*/ 533400 h 364"/>
              <a:gd name="T6" fmla="*/ 1354259 w 925"/>
              <a:gd name="T7" fmla="*/ 143608 h 364"/>
              <a:gd name="T8" fmla="*/ 1323481 w 925"/>
              <a:gd name="T9" fmla="*/ 32238 h 364"/>
              <a:gd name="T10" fmla="*/ 1204763 w 925"/>
              <a:gd name="T11" fmla="*/ 4396 h 364"/>
              <a:gd name="T12" fmla="*/ 145099 w 925"/>
              <a:gd name="T13" fmla="*/ 2931 h 364"/>
              <a:gd name="T14" fmla="*/ 30779 w 925"/>
              <a:gd name="T15" fmla="*/ 38100 h 364"/>
              <a:gd name="T16" fmla="*/ 1466 w 925"/>
              <a:gd name="T17" fmla="*/ 146538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25"/>
              <a:gd name="T28" fmla="*/ 0 h 364"/>
              <a:gd name="T29" fmla="*/ 925 w 925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6ACE32"/>
          </a:solidFill>
          <a:ln w="9525">
            <a:miter lim="800000"/>
            <a:headEnd/>
            <a:tailEnd/>
          </a:ln>
          <a:scene3d>
            <a:camera prst="legacyPerspectiveTopRigh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6ACE32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00713" name="Freeform 28"/>
          <p:cNvSpPr>
            <a:spLocks/>
          </p:cNvSpPr>
          <p:nvPr/>
        </p:nvSpPr>
        <p:spPr bwMode="gray">
          <a:xfrm>
            <a:off x="4178300" y="2076450"/>
            <a:ext cx="1355725" cy="533400"/>
          </a:xfrm>
          <a:custGeom>
            <a:avLst/>
            <a:gdLst>
              <a:gd name="T0" fmla="*/ 1466 w 925"/>
              <a:gd name="T1" fmla="*/ 146538 h 364"/>
              <a:gd name="T2" fmla="*/ 1466 w 925"/>
              <a:gd name="T3" fmla="*/ 533400 h 364"/>
              <a:gd name="T4" fmla="*/ 1352794 w 925"/>
              <a:gd name="T5" fmla="*/ 533400 h 364"/>
              <a:gd name="T6" fmla="*/ 1354259 w 925"/>
              <a:gd name="T7" fmla="*/ 143608 h 364"/>
              <a:gd name="T8" fmla="*/ 1323481 w 925"/>
              <a:gd name="T9" fmla="*/ 32238 h 364"/>
              <a:gd name="T10" fmla="*/ 1204763 w 925"/>
              <a:gd name="T11" fmla="*/ 4396 h 364"/>
              <a:gd name="T12" fmla="*/ 145099 w 925"/>
              <a:gd name="T13" fmla="*/ 2931 h 364"/>
              <a:gd name="T14" fmla="*/ 30779 w 925"/>
              <a:gd name="T15" fmla="*/ 38100 h 364"/>
              <a:gd name="T16" fmla="*/ 1466 w 925"/>
              <a:gd name="T17" fmla="*/ 146538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25"/>
              <a:gd name="T28" fmla="*/ 0 h 364"/>
              <a:gd name="T29" fmla="*/ 925 w 925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6ACE32"/>
          </a:solidFill>
          <a:ln w="9525">
            <a:miter lim="800000"/>
            <a:headEnd/>
            <a:tailEnd/>
          </a:ln>
          <a:scene3d>
            <a:camera prst="legacyPerspectiveTop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6ACE32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200714" name="Group 29"/>
          <p:cNvGrpSpPr>
            <a:grpSpLocks/>
          </p:cNvGrpSpPr>
          <p:nvPr/>
        </p:nvGrpSpPr>
        <p:grpSpPr bwMode="auto">
          <a:xfrm>
            <a:off x="1481138" y="2576513"/>
            <a:ext cx="7134225" cy="2051050"/>
            <a:chOff x="451" y="1483"/>
            <a:chExt cx="4869" cy="1400"/>
          </a:xfrm>
        </p:grpSpPr>
        <p:sp>
          <p:nvSpPr>
            <p:cNvPr id="200721" name="Rectangle 30"/>
            <p:cNvSpPr>
              <a:spLocks noChangeArrowheads="1"/>
            </p:cNvSpPr>
            <p:nvPr/>
          </p:nvSpPr>
          <p:spPr bwMode="gray">
            <a:xfrm>
              <a:off x="3212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</a:p>
          </p:txBody>
        </p:sp>
        <p:sp>
          <p:nvSpPr>
            <p:cNvPr id="200722" name="Rectangle 31"/>
            <p:cNvSpPr>
              <a:spLocks noChangeArrowheads="1"/>
            </p:cNvSpPr>
            <p:nvPr/>
          </p:nvSpPr>
          <p:spPr bwMode="gray">
            <a:xfrm>
              <a:off x="2291" y="253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</a:p>
          </p:txBody>
        </p:sp>
        <p:sp>
          <p:nvSpPr>
            <p:cNvPr id="200723" name="Rectangle 32"/>
            <p:cNvSpPr>
              <a:spLocks noChangeArrowheads="1"/>
            </p:cNvSpPr>
            <p:nvPr/>
          </p:nvSpPr>
          <p:spPr bwMode="gray">
            <a:xfrm>
              <a:off x="1371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</a:p>
          </p:txBody>
        </p:sp>
        <p:sp>
          <p:nvSpPr>
            <p:cNvPr id="200724" name="Rectangle 33"/>
            <p:cNvSpPr>
              <a:spLocks noChangeArrowheads="1"/>
            </p:cNvSpPr>
            <p:nvPr/>
          </p:nvSpPr>
          <p:spPr bwMode="gray">
            <a:xfrm>
              <a:off x="451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CAE5FF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  <a:buSzPct val="85000"/>
                <a:buFont typeface="Wingdings" pitchFamily="2" charset="2"/>
                <a:buNone/>
              </a:pPr>
              <a:r>
                <a:rPr lang="en-US" altLang="zh-CN">
                  <a:solidFill>
                    <a:srgbClr val="080808"/>
                  </a:solidFill>
                </a:rPr>
                <a:t>Title 04</a:t>
              </a:r>
            </a:p>
          </p:txBody>
        </p:sp>
        <p:sp>
          <p:nvSpPr>
            <p:cNvPr id="200725" name="Rectangle 34"/>
            <p:cNvSpPr>
              <a:spLocks noChangeArrowheads="1"/>
            </p:cNvSpPr>
            <p:nvPr/>
          </p:nvSpPr>
          <p:spPr bwMode="gray">
            <a:xfrm>
              <a:off x="3212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</a:p>
          </p:txBody>
        </p:sp>
        <p:sp>
          <p:nvSpPr>
            <p:cNvPr id="200726" name="Rectangle 35"/>
            <p:cNvSpPr>
              <a:spLocks noChangeArrowheads="1"/>
            </p:cNvSpPr>
            <p:nvPr/>
          </p:nvSpPr>
          <p:spPr bwMode="gray">
            <a:xfrm>
              <a:off x="2291" y="218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</a:p>
          </p:txBody>
        </p:sp>
        <p:sp>
          <p:nvSpPr>
            <p:cNvPr id="200727" name="Rectangle 36"/>
            <p:cNvSpPr>
              <a:spLocks noChangeArrowheads="1"/>
            </p:cNvSpPr>
            <p:nvPr/>
          </p:nvSpPr>
          <p:spPr bwMode="gray">
            <a:xfrm>
              <a:off x="1371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</a:p>
          </p:txBody>
        </p:sp>
        <p:sp>
          <p:nvSpPr>
            <p:cNvPr id="200728" name="Rectangle 37"/>
            <p:cNvSpPr>
              <a:spLocks noChangeArrowheads="1"/>
            </p:cNvSpPr>
            <p:nvPr/>
          </p:nvSpPr>
          <p:spPr bwMode="gray">
            <a:xfrm>
              <a:off x="451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CAE5FF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  <a:buSzPct val="85000"/>
                <a:buFont typeface="Wingdings" pitchFamily="2" charset="2"/>
                <a:buNone/>
              </a:pPr>
              <a:r>
                <a:rPr lang="en-US" altLang="zh-CN">
                  <a:solidFill>
                    <a:srgbClr val="080808"/>
                  </a:solidFill>
                </a:rPr>
                <a:t>Title 03</a:t>
              </a:r>
            </a:p>
          </p:txBody>
        </p:sp>
        <p:sp>
          <p:nvSpPr>
            <p:cNvPr id="200729" name="Rectangle 38"/>
            <p:cNvSpPr>
              <a:spLocks noChangeArrowheads="1"/>
            </p:cNvSpPr>
            <p:nvPr/>
          </p:nvSpPr>
          <p:spPr bwMode="gray">
            <a:xfrm>
              <a:off x="3212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FE9D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</a:p>
          </p:txBody>
        </p:sp>
        <p:sp>
          <p:nvSpPr>
            <p:cNvPr id="200730" name="Rectangle 39"/>
            <p:cNvSpPr>
              <a:spLocks noChangeArrowheads="1"/>
            </p:cNvSpPr>
            <p:nvPr/>
          </p:nvSpPr>
          <p:spPr bwMode="gray">
            <a:xfrm>
              <a:off x="2291" y="183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FE9D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</a:p>
          </p:txBody>
        </p:sp>
        <p:sp>
          <p:nvSpPr>
            <p:cNvPr id="200731" name="Rectangle 40"/>
            <p:cNvSpPr>
              <a:spLocks noChangeArrowheads="1"/>
            </p:cNvSpPr>
            <p:nvPr/>
          </p:nvSpPr>
          <p:spPr bwMode="gray">
            <a:xfrm>
              <a:off x="1371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FE9D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</a:p>
          </p:txBody>
        </p:sp>
        <p:sp>
          <p:nvSpPr>
            <p:cNvPr id="200732" name="Rectangle 41"/>
            <p:cNvSpPr>
              <a:spLocks noChangeArrowheads="1"/>
            </p:cNvSpPr>
            <p:nvPr/>
          </p:nvSpPr>
          <p:spPr bwMode="gray">
            <a:xfrm>
              <a:off x="451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CAE5FF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  <a:buSzPct val="85000"/>
                <a:buFont typeface="Wingdings" pitchFamily="2" charset="2"/>
                <a:buNone/>
              </a:pPr>
              <a:r>
                <a:rPr lang="en-US" altLang="zh-CN">
                  <a:solidFill>
                    <a:srgbClr val="080808"/>
                  </a:solidFill>
                </a:rPr>
                <a:t>Title 02</a:t>
              </a:r>
            </a:p>
          </p:txBody>
        </p:sp>
        <p:sp>
          <p:nvSpPr>
            <p:cNvPr id="200733" name="Rectangle 42"/>
            <p:cNvSpPr>
              <a:spLocks noChangeArrowheads="1"/>
            </p:cNvSpPr>
            <p:nvPr/>
          </p:nvSpPr>
          <p:spPr bwMode="gray">
            <a:xfrm>
              <a:off x="4132" y="1483"/>
              <a:ext cx="1188" cy="1400"/>
            </a:xfrm>
            <a:prstGeom prst="rect">
              <a:avLst/>
            </a:prstGeom>
            <a:gradFill rotWithShape="1">
              <a:gsLst>
                <a:gs pos="0">
                  <a:srgbClr val="FAFAC2"/>
                </a:gs>
                <a:gs pos="100000">
                  <a:srgbClr val="FEFEF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400">
                  <a:solidFill>
                    <a:srgbClr val="080808"/>
                  </a:solidFill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200734" name="Rectangle 43"/>
            <p:cNvSpPr>
              <a:spLocks noChangeArrowheads="1"/>
            </p:cNvSpPr>
            <p:nvPr/>
          </p:nvSpPr>
          <p:spPr bwMode="gray">
            <a:xfrm>
              <a:off x="3212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</a:p>
          </p:txBody>
        </p:sp>
        <p:sp>
          <p:nvSpPr>
            <p:cNvPr id="200735" name="Rectangle 44"/>
            <p:cNvSpPr>
              <a:spLocks noChangeArrowheads="1"/>
            </p:cNvSpPr>
            <p:nvPr/>
          </p:nvSpPr>
          <p:spPr bwMode="gray">
            <a:xfrm>
              <a:off x="2291" y="148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</a:p>
          </p:txBody>
        </p:sp>
        <p:sp>
          <p:nvSpPr>
            <p:cNvPr id="200736" name="Rectangle 45"/>
            <p:cNvSpPr>
              <a:spLocks noChangeArrowheads="1"/>
            </p:cNvSpPr>
            <p:nvPr/>
          </p:nvSpPr>
          <p:spPr bwMode="gray">
            <a:xfrm>
              <a:off x="1371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</a:p>
          </p:txBody>
        </p:sp>
        <p:sp>
          <p:nvSpPr>
            <p:cNvPr id="200737" name="Rectangle 46"/>
            <p:cNvSpPr>
              <a:spLocks noChangeArrowheads="1"/>
            </p:cNvSpPr>
            <p:nvPr/>
          </p:nvSpPr>
          <p:spPr bwMode="gray">
            <a:xfrm>
              <a:off x="451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CAE5FF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  <a:buSzPct val="85000"/>
                <a:buFont typeface="Wingdings" pitchFamily="2" charset="2"/>
                <a:buNone/>
              </a:pPr>
              <a:r>
                <a:rPr lang="en-US" altLang="zh-CN">
                  <a:solidFill>
                    <a:srgbClr val="080808"/>
                  </a:solidFill>
                </a:rPr>
                <a:t>Title 01</a:t>
              </a:r>
            </a:p>
          </p:txBody>
        </p:sp>
        <p:sp>
          <p:nvSpPr>
            <p:cNvPr id="200738" name="Line 47"/>
            <p:cNvSpPr>
              <a:spLocks noChangeShapeType="1"/>
            </p:cNvSpPr>
            <p:nvPr/>
          </p:nvSpPr>
          <p:spPr bwMode="gray">
            <a:xfrm>
              <a:off x="451" y="1483"/>
              <a:ext cx="4869" cy="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39" name="Line 48"/>
            <p:cNvSpPr>
              <a:spLocks noChangeShapeType="1"/>
            </p:cNvSpPr>
            <p:nvPr/>
          </p:nvSpPr>
          <p:spPr bwMode="gray">
            <a:xfrm>
              <a:off x="451" y="1483"/>
              <a:ext cx="0" cy="140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0" name="Line 49"/>
            <p:cNvSpPr>
              <a:spLocks noChangeShapeType="1"/>
            </p:cNvSpPr>
            <p:nvPr/>
          </p:nvSpPr>
          <p:spPr bwMode="gray">
            <a:xfrm>
              <a:off x="5320" y="1483"/>
              <a:ext cx="0" cy="140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1" name="Line 50"/>
            <p:cNvSpPr>
              <a:spLocks noChangeShapeType="1"/>
            </p:cNvSpPr>
            <p:nvPr/>
          </p:nvSpPr>
          <p:spPr bwMode="gray">
            <a:xfrm>
              <a:off x="451" y="2883"/>
              <a:ext cx="4869" cy="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2" name="Line 51"/>
            <p:cNvSpPr>
              <a:spLocks noChangeShapeType="1"/>
            </p:cNvSpPr>
            <p:nvPr/>
          </p:nvSpPr>
          <p:spPr bwMode="gray">
            <a:xfrm>
              <a:off x="1371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3" name="Line 52"/>
            <p:cNvSpPr>
              <a:spLocks noChangeShapeType="1"/>
            </p:cNvSpPr>
            <p:nvPr/>
          </p:nvSpPr>
          <p:spPr bwMode="gray">
            <a:xfrm>
              <a:off x="2291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4" name="Line 53"/>
            <p:cNvSpPr>
              <a:spLocks noChangeShapeType="1"/>
            </p:cNvSpPr>
            <p:nvPr/>
          </p:nvSpPr>
          <p:spPr bwMode="gray">
            <a:xfrm>
              <a:off x="3212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5" name="Line 54"/>
            <p:cNvSpPr>
              <a:spLocks noChangeShapeType="1"/>
            </p:cNvSpPr>
            <p:nvPr/>
          </p:nvSpPr>
          <p:spPr bwMode="gray">
            <a:xfrm>
              <a:off x="451" y="183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6" name="Line 55"/>
            <p:cNvSpPr>
              <a:spLocks noChangeShapeType="1"/>
            </p:cNvSpPr>
            <p:nvPr/>
          </p:nvSpPr>
          <p:spPr bwMode="gray">
            <a:xfrm>
              <a:off x="451" y="218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7" name="Line 56"/>
            <p:cNvSpPr>
              <a:spLocks noChangeShapeType="1"/>
            </p:cNvSpPr>
            <p:nvPr/>
          </p:nvSpPr>
          <p:spPr bwMode="gray">
            <a:xfrm>
              <a:off x="451" y="253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8" name="Line 57"/>
            <p:cNvSpPr>
              <a:spLocks noChangeShapeType="1"/>
            </p:cNvSpPr>
            <p:nvPr/>
          </p:nvSpPr>
          <p:spPr bwMode="gray">
            <a:xfrm>
              <a:off x="4132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" name="Text Box 58"/>
          <p:cNvSpPr txBox="1">
            <a:spLocks noChangeArrowheads="1"/>
          </p:cNvSpPr>
          <p:nvPr/>
        </p:nvSpPr>
        <p:spPr bwMode="gray">
          <a:xfrm>
            <a:off x="1436688" y="2173288"/>
            <a:ext cx="1425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>
                <a:solidFill>
                  <a:srgbClr val="F8F8F8"/>
                </a:solidFill>
              </a:rPr>
              <a:t>Title</a:t>
            </a:r>
          </a:p>
        </p:txBody>
      </p:sp>
      <p:sp>
        <p:nvSpPr>
          <p:cNvPr id="82" name="Text Box 59"/>
          <p:cNvSpPr txBox="1">
            <a:spLocks noChangeArrowheads="1"/>
          </p:cNvSpPr>
          <p:nvPr/>
        </p:nvSpPr>
        <p:spPr bwMode="gray">
          <a:xfrm>
            <a:off x="2789238" y="2173288"/>
            <a:ext cx="1425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>
                <a:solidFill>
                  <a:srgbClr val="F8F8F8"/>
                </a:solidFill>
              </a:rPr>
              <a:t>Title</a:t>
            </a:r>
          </a:p>
        </p:txBody>
      </p:sp>
      <p:sp>
        <p:nvSpPr>
          <p:cNvPr id="83" name="Text Box 60"/>
          <p:cNvSpPr txBox="1">
            <a:spLocks noChangeArrowheads="1"/>
          </p:cNvSpPr>
          <p:nvPr/>
        </p:nvSpPr>
        <p:spPr bwMode="gray">
          <a:xfrm>
            <a:off x="4135438" y="2173288"/>
            <a:ext cx="1425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>
                <a:solidFill>
                  <a:srgbClr val="F8F8F8"/>
                </a:solidFill>
              </a:rPr>
              <a:t>Title</a:t>
            </a:r>
          </a:p>
        </p:txBody>
      </p:sp>
      <p:sp>
        <p:nvSpPr>
          <p:cNvPr id="84" name="Text Box 61"/>
          <p:cNvSpPr txBox="1">
            <a:spLocks noChangeArrowheads="1"/>
          </p:cNvSpPr>
          <p:nvPr/>
        </p:nvSpPr>
        <p:spPr bwMode="gray">
          <a:xfrm>
            <a:off x="5487988" y="2173288"/>
            <a:ext cx="1425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>
                <a:solidFill>
                  <a:srgbClr val="F8F8F8"/>
                </a:solidFill>
              </a:rPr>
              <a:t>Title</a:t>
            </a:r>
          </a:p>
        </p:txBody>
      </p:sp>
      <p:sp>
        <p:nvSpPr>
          <p:cNvPr id="85" name="Text Box 62"/>
          <p:cNvSpPr txBox="1">
            <a:spLocks noChangeArrowheads="1"/>
          </p:cNvSpPr>
          <p:nvPr/>
        </p:nvSpPr>
        <p:spPr bwMode="gray">
          <a:xfrm>
            <a:off x="7021513" y="2173288"/>
            <a:ext cx="1425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>
                <a:solidFill>
                  <a:srgbClr val="F8F8F8"/>
                </a:solidFill>
              </a:rPr>
              <a:t>Title</a:t>
            </a:r>
          </a:p>
        </p:txBody>
      </p:sp>
      <p:sp>
        <p:nvSpPr>
          <p:cNvPr id="200720" name="Text Box 63"/>
          <p:cNvSpPr txBox="1">
            <a:spLocks noChangeArrowheads="1"/>
          </p:cNvSpPr>
          <p:nvPr/>
        </p:nvSpPr>
        <p:spPr bwMode="gray">
          <a:xfrm>
            <a:off x="2960688" y="4686300"/>
            <a:ext cx="46386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 2" pitchFamily="18" charset="2"/>
              <a:buChar char="Ø"/>
            </a:pPr>
            <a:r>
              <a:rPr lang="en-US" altLang="zh-CN" sz="2000">
                <a:solidFill>
                  <a:srgbClr val="F8F8F8"/>
                </a:solidFill>
              </a:rPr>
              <a:t> Description of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201731" name="Group 3"/>
          <p:cNvGrpSpPr>
            <a:grpSpLocks/>
          </p:cNvGrpSpPr>
          <p:nvPr/>
        </p:nvGrpSpPr>
        <p:grpSpPr bwMode="auto">
          <a:xfrm>
            <a:off x="0" y="1741488"/>
            <a:ext cx="9144000" cy="4278312"/>
            <a:chOff x="0" y="1097"/>
            <a:chExt cx="5760" cy="2695"/>
          </a:xfrm>
        </p:grpSpPr>
        <p:sp>
          <p:nvSpPr>
            <p:cNvPr id="201732" name="Rectangle 4"/>
            <p:cNvSpPr>
              <a:spLocks noChangeArrowheads="1"/>
            </p:cNvSpPr>
            <p:nvPr/>
          </p:nvSpPr>
          <p:spPr bwMode="gray">
            <a:xfrm>
              <a:off x="0" y="1909"/>
              <a:ext cx="5760" cy="34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1733" name="Rectangle 5"/>
            <p:cNvSpPr>
              <a:spLocks noChangeArrowheads="1"/>
            </p:cNvSpPr>
            <p:nvPr/>
          </p:nvSpPr>
          <p:spPr bwMode="gray">
            <a:xfrm>
              <a:off x="0" y="1942"/>
              <a:ext cx="5760" cy="90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01734" name="Group 6"/>
            <p:cNvGrpSpPr>
              <a:grpSpLocks/>
            </p:cNvGrpSpPr>
            <p:nvPr/>
          </p:nvGrpSpPr>
          <p:grpSpPr bwMode="auto">
            <a:xfrm>
              <a:off x="250" y="1533"/>
              <a:ext cx="1224" cy="2213"/>
              <a:chOff x="250" y="1533"/>
              <a:chExt cx="1224" cy="2213"/>
            </a:xfrm>
          </p:grpSpPr>
          <p:grpSp>
            <p:nvGrpSpPr>
              <p:cNvPr id="201804" name="Group 7"/>
              <p:cNvGrpSpPr>
                <a:grpSpLocks/>
              </p:cNvGrpSpPr>
              <p:nvPr/>
            </p:nvGrpSpPr>
            <p:grpSpPr bwMode="auto">
              <a:xfrm rot="3877067">
                <a:off x="378" y="2651"/>
                <a:ext cx="1577" cy="614"/>
                <a:chOff x="2290" y="2725"/>
                <a:chExt cx="1832" cy="713"/>
              </a:xfrm>
            </p:grpSpPr>
            <p:grpSp>
              <p:nvGrpSpPr>
                <p:cNvPr id="201818" name="Group 8"/>
                <p:cNvGrpSpPr>
                  <a:grpSpLocks/>
                </p:cNvGrpSpPr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201822" name="Freeform 9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832"/>
                      <a:gd name="T49" fmla="*/ 0 h 408"/>
                      <a:gd name="T50" fmla="*/ 1832 w 1832"/>
                      <a:gd name="T51" fmla="*/ 408 h 40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08788"/>
                  </a:soli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823" name="Freeform 10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288"/>
                      <a:gd name="T88" fmla="*/ 0 h 334"/>
                      <a:gd name="T89" fmla="*/ 288 w 288"/>
                      <a:gd name="T90" fmla="*/ 334 h 3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19"/>
                    </a:srgbClr>
                  </a:soli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1819" name="Group 11"/>
                <p:cNvGrpSpPr>
                  <a:grpSpLocks/>
                </p:cNvGrpSpPr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201820" name="Freeform 12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832"/>
                      <a:gd name="T49" fmla="*/ 0 h 408"/>
                      <a:gd name="T50" fmla="*/ 1832 w 1832"/>
                      <a:gd name="T51" fmla="*/ 408 h 40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98B5B6"/>
                  </a:soli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821" name="Freeform 13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288"/>
                      <a:gd name="T88" fmla="*/ 0 h 334"/>
                      <a:gd name="T89" fmla="*/ 288 w 288"/>
                      <a:gd name="T90" fmla="*/ 334 h 3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19"/>
                    </a:srgbClr>
                  </a:soli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01805" name="Group 14"/>
              <p:cNvGrpSpPr>
                <a:grpSpLocks/>
              </p:cNvGrpSpPr>
              <p:nvPr/>
            </p:nvGrpSpPr>
            <p:grpSpPr bwMode="auto">
              <a:xfrm>
                <a:off x="250" y="1533"/>
                <a:ext cx="907" cy="907"/>
                <a:chOff x="2789" y="1625"/>
                <a:chExt cx="907" cy="907"/>
              </a:xfrm>
            </p:grpSpPr>
            <p:sp>
              <p:nvSpPr>
                <p:cNvPr id="201808" name="Oval 15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83A6A7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809" name="Oval 16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810" name="Oval 17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75A5A"/>
                    </a:gs>
                    <a:gs pos="50000">
                      <a:srgbClr val="83A6A7"/>
                    </a:gs>
                    <a:gs pos="100000">
                      <a:srgbClr val="475A5A"/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811" name="Oval 18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3696A"/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812" name="Oval 19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01813" name="Group 20"/>
                <p:cNvGrpSpPr>
                  <a:grpSpLocks/>
                </p:cNvGrpSpPr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201814" name="Oval 21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815" name="Oval 22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816" name="Oval 23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817" name="Oval 24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01806" name="Text Box 25"/>
              <p:cNvSpPr txBox="1">
                <a:spLocks noChangeArrowheads="1"/>
              </p:cNvSpPr>
              <p:nvPr/>
            </p:nvSpPr>
            <p:spPr bwMode="gray">
              <a:xfrm rot="3925970">
                <a:off x="565" y="2758"/>
                <a:ext cx="85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000" b="1"/>
                  <a:t>Your Text</a:t>
                </a:r>
              </a:p>
            </p:txBody>
          </p:sp>
          <p:sp>
            <p:nvSpPr>
              <p:cNvPr id="201807" name="Text Box 26"/>
              <p:cNvSpPr txBox="1">
                <a:spLocks noChangeArrowheads="1"/>
              </p:cNvSpPr>
              <p:nvPr/>
            </p:nvSpPr>
            <p:spPr bwMode="gray">
              <a:xfrm rot="3925970">
                <a:off x="884" y="2577"/>
                <a:ext cx="63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 b="1"/>
                  <a:t>Your Text</a:t>
                </a:r>
              </a:p>
            </p:txBody>
          </p:sp>
        </p:grpSp>
        <p:grpSp>
          <p:nvGrpSpPr>
            <p:cNvPr id="201735" name="Group 27"/>
            <p:cNvGrpSpPr>
              <a:grpSpLocks/>
            </p:cNvGrpSpPr>
            <p:nvPr/>
          </p:nvGrpSpPr>
          <p:grpSpPr bwMode="auto">
            <a:xfrm>
              <a:off x="1499" y="1533"/>
              <a:ext cx="1224" cy="2213"/>
              <a:chOff x="1499" y="1533"/>
              <a:chExt cx="1224" cy="2213"/>
            </a:xfrm>
          </p:grpSpPr>
          <p:grpSp>
            <p:nvGrpSpPr>
              <p:cNvPr id="201784" name="Group 28"/>
              <p:cNvGrpSpPr>
                <a:grpSpLocks/>
              </p:cNvGrpSpPr>
              <p:nvPr/>
            </p:nvGrpSpPr>
            <p:grpSpPr bwMode="auto">
              <a:xfrm rot="3877067">
                <a:off x="1627" y="2651"/>
                <a:ext cx="1577" cy="614"/>
                <a:chOff x="2290" y="2725"/>
                <a:chExt cx="1832" cy="713"/>
              </a:xfrm>
            </p:grpSpPr>
            <p:grpSp>
              <p:nvGrpSpPr>
                <p:cNvPr id="201798" name="Group 29"/>
                <p:cNvGrpSpPr>
                  <a:grpSpLocks/>
                </p:cNvGrpSpPr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201802" name="Freeform 30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832"/>
                      <a:gd name="T49" fmla="*/ 0 h 408"/>
                      <a:gd name="T50" fmla="*/ 1832 w 1832"/>
                      <a:gd name="T51" fmla="*/ 408 h 40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08788"/>
                  </a:soli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803" name="Freeform 31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288"/>
                      <a:gd name="T88" fmla="*/ 0 h 334"/>
                      <a:gd name="T89" fmla="*/ 288 w 288"/>
                      <a:gd name="T90" fmla="*/ 334 h 3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19"/>
                    </a:srgbClr>
                  </a:soli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1799" name="Group 32"/>
                <p:cNvGrpSpPr>
                  <a:grpSpLocks/>
                </p:cNvGrpSpPr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201800" name="Freeform 33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832"/>
                      <a:gd name="T49" fmla="*/ 0 h 408"/>
                      <a:gd name="T50" fmla="*/ 1832 w 1832"/>
                      <a:gd name="T51" fmla="*/ 408 h 40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98B5B6"/>
                  </a:soli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801" name="Freeform 34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288"/>
                      <a:gd name="T88" fmla="*/ 0 h 334"/>
                      <a:gd name="T89" fmla="*/ 288 w 288"/>
                      <a:gd name="T90" fmla="*/ 334 h 3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19"/>
                    </a:srgbClr>
                  </a:soli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01785" name="Group 35"/>
              <p:cNvGrpSpPr>
                <a:grpSpLocks/>
              </p:cNvGrpSpPr>
              <p:nvPr/>
            </p:nvGrpSpPr>
            <p:grpSpPr bwMode="auto">
              <a:xfrm>
                <a:off x="1499" y="1533"/>
                <a:ext cx="907" cy="907"/>
                <a:chOff x="2789" y="1625"/>
                <a:chExt cx="907" cy="907"/>
              </a:xfrm>
            </p:grpSpPr>
            <p:sp>
              <p:nvSpPr>
                <p:cNvPr id="201788" name="Oval 36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83A6A7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89" name="Oval 37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90" name="Oval 38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75A5A"/>
                    </a:gs>
                    <a:gs pos="50000">
                      <a:srgbClr val="83A6A7"/>
                    </a:gs>
                    <a:gs pos="100000">
                      <a:srgbClr val="475A5A"/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91" name="Oval 39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3696A"/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92" name="Oval 40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01793" name="Group 41"/>
                <p:cNvGrpSpPr>
                  <a:grpSpLocks/>
                </p:cNvGrpSpPr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201794" name="Oval 42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95" name="Oval 43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96" name="Oval 44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97" name="Oval 45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01786" name="Text Box 46"/>
              <p:cNvSpPr txBox="1">
                <a:spLocks noChangeArrowheads="1"/>
              </p:cNvSpPr>
              <p:nvPr/>
            </p:nvSpPr>
            <p:spPr bwMode="gray">
              <a:xfrm rot="3925970">
                <a:off x="1810" y="2758"/>
                <a:ext cx="85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000" b="1"/>
                  <a:t>Your Text</a:t>
                </a:r>
              </a:p>
            </p:txBody>
          </p:sp>
          <p:sp>
            <p:nvSpPr>
              <p:cNvPr id="201787" name="Text Box 47"/>
              <p:cNvSpPr txBox="1">
                <a:spLocks noChangeArrowheads="1"/>
              </p:cNvSpPr>
              <p:nvPr/>
            </p:nvSpPr>
            <p:spPr bwMode="gray">
              <a:xfrm rot="3925970">
                <a:off x="2129" y="2577"/>
                <a:ext cx="63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 b="1"/>
                  <a:t>Your Text</a:t>
                </a:r>
              </a:p>
            </p:txBody>
          </p:sp>
        </p:grpSp>
        <p:grpSp>
          <p:nvGrpSpPr>
            <p:cNvPr id="201736" name="Group 48"/>
            <p:cNvGrpSpPr>
              <a:grpSpLocks/>
            </p:cNvGrpSpPr>
            <p:nvPr/>
          </p:nvGrpSpPr>
          <p:grpSpPr bwMode="auto">
            <a:xfrm>
              <a:off x="2789" y="1533"/>
              <a:ext cx="1224" cy="2213"/>
              <a:chOff x="2789" y="1533"/>
              <a:chExt cx="1224" cy="2213"/>
            </a:xfrm>
          </p:grpSpPr>
          <p:grpSp>
            <p:nvGrpSpPr>
              <p:cNvPr id="201764" name="Group 49"/>
              <p:cNvGrpSpPr>
                <a:grpSpLocks/>
              </p:cNvGrpSpPr>
              <p:nvPr/>
            </p:nvGrpSpPr>
            <p:grpSpPr bwMode="auto">
              <a:xfrm rot="3877067">
                <a:off x="2917" y="2651"/>
                <a:ext cx="1577" cy="614"/>
                <a:chOff x="2290" y="2725"/>
                <a:chExt cx="1832" cy="713"/>
              </a:xfrm>
            </p:grpSpPr>
            <p:grpSp>
              <p:nvGrpSpPr>
                <p:cNvPr id="201778" name="Group 50"/>
                <p:cNvGrpSpPr>
                  <a:grpSpLocks/>
                </p:cNvGrpSpPr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201782" name="Freeform 51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832"/>
                      <a:gd name="T49" fmla="*/ 0 h 408"/>
                      <a:gd name="T50" fmla="*/ 1832 w 1832"/>
                      <a:gd name="T51" fmla="*/ 408 h 40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08788"/>
                  </a:soli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83" name="Freeform 52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288"/>
                      <a:gd name="T88" fmla="*/ 0 h 334"/>
                      <a:gd name="T89" fmla="*/ 288 w 288"/>
                      <a:gd name="T90" fmla="*/ 334 h 3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19"/>
                    </a:srgbClr>
                  </a:soli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1779" name="Group 53"/>
                <p:cNvGrpSpPr>
                  <a:grpSpLocks/>
                </p:cNvGrpSpPr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201780" name="Freeform 54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832"/>
                      <a:gd name="T49" fmla="*/ 0 h 408"/>
                      <a:gd name="T50" fmla="*/ 1832 w 1832"/>
                      <a:gd name="T51" fmla="*/ 408 h 40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98B5B6"/>
                  </a:soli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81" name="Freeform 55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288"/>
                      <a:gd name="T88" fmla="*/ 0 h 334"/>
                      <a:gd name="T89" fmla="*/ 288 w 288"/>
                      <a:gd name="T90" fmla="*/ 334 h 3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19"/>
                    </a:srgbClr>
                  </a:soli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01765" name="Group 56"/>
              <p:cNvGrpSpPr>
                <a:grpSpLocks/>
              </p:cNvGrpSpPr>
              <p:nvPr/>
            </p:nvGrpSpPr>
            <p:grpSpPr bwMode="auto">
              <a:xfrm>
                <a:off x="2789" y="1533"/>
                <a:ext cx="907" cy="907"/>
                <a:chOff x="2789" y="1625"/>
                <a:chExt cx="907" cy="907"/>
              </a:xfrm>
            </p:grpSpPr>
            <p:sp>
              <p:nvSpPr>
                <p:cNvPr id="201768" name="Oval 57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83A6A7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69" name="Oval 58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70" name="Oval 59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75A5A"/>
                    </a:gs>
                    <a:gs pos="50000">
                      <a:srgbClr val="83A6A7"/>
                    </a:gs>
                    <a:gs pos="100000">
                      <a:srgbClr val="475A5A"/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71" name="Oval 60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3696A"/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72" name="Oval 61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01773" name="Group 62"/>
                <p:cNvGrpSpPr>
                  <a:grpSpLocks/>
                </p:cNvGrpSpPr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201774" name="Oval 63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75" name="Oval 64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76" name="Oval 65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77" name="Oval 66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01766" name="Text Box 67"/>
              <p:cNvSpPr txBox="1">
                <a:spLocks noChangeArrowheads="1"/>
              </p:cNvSpPr>
              <p:nvPr/>
            </p:nvSpPr>
            <p:spPr bwMode="gray">
              <a:xfrm rot="3925970">
                <a:off x="3106" y="2758"/>
                <a:ext cx="85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000" b="1"/>
                  <a:t>Your Text</a:t>
                </a:r>
              </a:p>
            </p:txBody>
          </p:sp>
          <p:sp>
            <p:nvSpPr>
              <p:cNvPr id="201767" name="Text Box 68"/>
              <p:cNvSpPr txBox="1">
                <a:spLocks noChangeArrowheads="1"/>
              </p:cNvSpPr>
              <p:nvPr/>
            </p:nvSpPr>
            <p:spPr bwMode="gray">
              <a:xfrm rot="3925970">
                <a:off x="3425" y="2577"/>
                <a:ext cx="63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 b="1"/>
                  <a:t>Your Text</a:t>
                </a:r>
              </a:p>
            </p:txBody>
          </p:sp>
        </p:grpSp>
        <p:grpSp>
          <p:nvGrpSpPr>
            <p:cNvPr id="201737" name="Group 69"/>
            <p:cNvGrpSpPr>
              <a:grpSpLocks/>
            </p:cNvGrpSpPr>
            <p:nvPr/>
          </p:nvGrpSpPr>
          <p:grpSpPr bwMode="auto">
            <a:xfrm>
              <a:off x="4058" y="1433"/>
              <a:ext cx="1361" cy="2359"/>
              <a:chOff x="4058" y="1433"/>
              <a:chExt cx="1361" cy="2359"/>
            </a:xfrm>
          </p:grpSpPr>
          <p:grpSp>
            <p:nvGrpSpPr>
              <p:cNvPr id="201745" name="Group 70"/>
              <p:cNvGrpSpPr>
                <a:grpSpLocks/>
              </p:cNvGrpSpPr>
              <p:nvPr/>
            </p:nvGrpSpPr>
            <p:grpSpPr bwMode="auto">
              <a:xfrm rot="3877067">
                <a:off x="4323" y="2697"/>
                <a:ext cx="1577" cy="614"/>
                <a:chOff x="2290" y="2725"/>
                <a:chExt cx="1832" cy="713"/>
              </a:xfrm>
            </p:grpSpPr>
            <p:grpSp>
              <p:nvGrpSpPr>
                <p:cNvPr id="201758" name="Group 71"/>
                <p:cNvGrpSpPr>
                  <a:grpSpLocks/>
                </p:cNvGrpSpPr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201762" name="Freeform 72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832"/>
                      <a:gd name="T49" fmla="*/ 0 h 408"/>
                      <a:gd name="T50" fmla="*/ 1832 w 1832"/>
                      <a:gd name="T51" fmla="*/ 408 h 40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0066FF"/>
                  </a:soli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63" name="Freeform 73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288"/>
                      <a:gd name="T88" fmla="*/ 0 h 334"/>
                      <a:gd name="T89" fmla="*/ 288 w 288"/>
                      <a:gd name="T90" fmla="*/ 334 h 3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19"/>
                    </a:srgbClr>
                  </a:soli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1759" name="Group 74"/>
                <p:cNvGrpSpPr>
                  <a:grpSpLocks/>
                </p:cNvGrpSpPr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201760" name="Freeform 75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832"/>
                      <a:gd name="T49" fmla="*/ 0 h 408"/>
                      <a:gd name="T50" fmla="*/ 1832 w 1832"/>
                      <a:gd name="T51" fmla="*/ 408 h 40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699FF"/>
                  </a:soli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61" name="Freeform 76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288"/>
                      <a:gd name="T88" fmla="*/ 0 h 334"/>
                      <a:gd name="T89" fmla="*/ 288 w 288"/>
                      <a:gd name="T90" fmla="*/ 334 h 3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19"/>
                    </a:srgbClr>
                  </a:soli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01746" name="Oval 77"/>
              <p:cNvSpPr>
                <a:spLocks noChangeArrowheads="1"/>
              </p:cNvSpPr>
              <p:nvPr/>
            </p:nvSpPr>
            <p:spPr bwMode="gray">
              <a:xfrm>
                <a:off x="4058" y="1433"/>
                <a:ext cx="1090" cy="10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3399FF"/>
                  </a:gs>
                  <a:gs pos="100000">
                    <a:srgbClr val="FFFFFF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1747" name="Oval 78"/>
              <p:cNvSpPr>
                <a:spLocks noChangeArrowheads="1"/>
              </p:cNvSpPr>
              <p:nvPr/>
            </p:nvSpPr>
            <p:spPr bwMode="gray">
              <a:xfrm>
                <a:off x="4058" y="1433"/>
                <a:ext cx="1090" cy="1088"/>
              </a:xfrm>
              <a:prstGeom prst="ellipse">
                <a:avLst/>
              </a:prstGeom>
              <a:gradFill rotWithShape="1">
                <a:gsLst>
                  <a:gs pos="0">
                    <a:srgbClr val="33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1748" name="Oval 79"/>
              <p:cNvSpPr>
                <a:spLocks noChangeArrowheads="1"/>
              </p:cNvSpPr>
              <p:nvPr/>
            </p:nvSpPr>
            <p:spPr bwMode="gray">
              <a:xfrm>
                <a:off x="4131" y="1504"/>
                <a:ext cx="946" cy="945"/>
              </a:xfrm>
              <a:prstGeom prst="ellipse">
                <a:avLst/>
              </a:prstGeom>
              <a:gradFill rotWithShape="1">
                <a:gsLst>
                  <a:gs pos="0">
                    <a:srgbClr val="1C538A"/>
                  </a:gs>
                  <a:gs pos="50000">
                    <a:srgbClr val="3399FF"/>
                  </a:gs>
                  <a:gs pos="100000">
                    <a:srgbClr val="1C538A"/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1749" name="Oval 80"/>
              <p:cNvSpPr>
                <a:spLocks noChangeArrowheads="1"/>
              </p:cNvSpPr>
              <p:nvPr/>
            </p:nvSpPr>
            <p:spPr bwMode="gray">
              <a:xfrm>
                <a:off x="4132" y="1506"/>
                <a:ext cx="946" cy="945"/>
              </a:xfrm>
              <a:prstGeom prst="ellipse">
                <a:avLst/>
              </a:prstGeom>
              <a:gradFill rotWithShape="1">
                <a:gsLst>
                  <a:gs pos="0">
                    <a:srgbClr val="2061A2"/>
                  </a:gs>
                  <a:gs pos="100000">
                    <a:srgbClr val="3399FF">
                      <a:alpha val="0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1750" name="Oval 81"/>
              <p:cNvSpPr>
                <a:spLocks noChangeArrowheads="1"/>
              </p:cNvSpPr>
              <p:nvPr/>
            </p:nvSpPr>
            <p:spPr bwMode="gray">
              <a:xfrm>
                <a:off x="4178" y="1552"/>
                <a:ext cx="852" cy="850"/>
              </a:xfrm>
              <a:prstGeom prst="ellipse">
                <a:avLst/>
              </a:prstGeom>
              <a:solidFill>
                <a:srgbClr val="000000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201751" name="Group 82"/>
              <p:cNvGrpSpPr>
                <a:grpSpLocks/>
              </p:cNvGrpSpPr>
              <p:nvPr/>
            </p:nvGrpSpPr>
            <p:grpSpPr bwMode="auto">
              <a:xfrm>
                <a:off x="4191" y="1565"/>
                <a:ext cx="826" cy="825"/>
                <a:chOff x="4166" y="1706"/>
                <a:chExt cx="1252" cy="1252"/>
              </a:xfrm>
            </p:grpSpPr>
            <p:sp>
              <p:nvSpPr>
                <p:cNvPr id="201754" name="Oval 83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1755" name="Oval 84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1756" name="Oval 85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1757" name="Oval 86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1752" name="Text Box 87"/>
              <p:cNvSpPr txBox="1">
                <a:spLocks noChangeArrowheads="1"/>
              </p:cNvSpPr>
              <p:nvPr/>
            </p:nvSpPr>
            <p:spPr bwMode="gray">
              <a:xfrm rot="3925970">
                <a:off x="4501" y="2858"/>
                <a:ext cx="85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000" b="1"/>
                  <a:t>Your Text</a:t>
                </a:r>
              </a:p>
            </p:txBody>
          </p:sp>
          <p:sp>
            <p:nvSpPr>
              <p:cNvPr id="201753" name="Text Box 88"/>
              <p:cNvSpPr txBox="1">
                <a:spLocks noChangeArrowheads="1"/>
              </p:cNvSpPr>
              <p:nvPr/>
            </p:nvSpPr>
            <p:spPr bwMode="gray">
              <a:xfrm rot="3925970">
                <a:off x="4820" y="2677"/>
                <a:ext cx="63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 b="1"/>
                  <a:t>Your Text</a:t>
                </a:r>
              </a:p>
            </p:txBody>
          </p:sp>
        </p:grpSp>
        <p:sp>
          <p:nvSpPr>
            <p:cNvPr id="201738" name="Text Box 89"/>
            <p:cNvSpPr txBox="1">
              <a:spLocks noChangeArrowheads="1"/>
            </p:cNvSpPr>
            <p:nvPr/>
          </p:nvSpPr>
          <p:spPr bwMode="auto">
            <a:xfrm>
              <a:off x="470" y="1124"/>
              <a:ext cx="4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>
                  <a:latin typeface="Verdana" pitchFamily="34" charset="0"/>
                </a:rPr>
                <a:t>2001</a:t>
              </a:r>
            </a:p>
          </p:txBody>
        </p:sp>
        <p:sp>
          <p:nvSpPr>
            <p:cNvPr id="201739" name="Text Box 90"/>
            <p:cNvSpPr txBox="1">
              <a:spLocks noChangeArrowheads="1"/>
            </p:cNvSpPr>
            <p:nvPr/>
          </p:nvSpPr>
          <p:spPr bwMode="auto">
            <a:xfrm>
              <a:off x="1724" y="1124"/>
              <a:ext cx="4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>
                  <a:latin typeface="Verdana" pitchFamily="34" charset="0"/>
                </a:rPr>
                <a:t>2002</a:t>
              </a:r>
            </a:p>
          </p:txBody>
        </p:sp>
        <p:sp>
          <p:nvSpPr>
            <p:cNvPr id="201740" name="Text Box 91"/>
            <p:cNvSpPr txBox="1">
              <a:spLocks noChangeArrowheads="1"/>
            </p:cNvSpPr>
            <p:nvPr/>
          </p:nvSpPr>
          <p:spPr bwMode="auto">
            <a:xfrm>
              <a:off x="2972" y="1124"/>
              <a:ext cx="4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>
                  <a:latin typeface="Verdana" pitchFamily="34" charset="0"/>
                </a:rPr>
                <a:t>2003</a:t>
              </a:r>
            </a:p>
          </p:txBody>
        </p:sp>
        <p:sp>
          <p:nvSpPr>
            <p:cNvPr id="201741" name="Text Box 92"/>
            <p:cNvSpPr txBox="1">
              <a:spLocks noChangeArrowheads="1"/>
            </p:cNvSpPr>
            <p:nvPr/>
          </p:nvSpPr>
          <p:spPr bwMode="auto">
            <a:xfrm>
              <a:off x="4224" y="1097"/>
              <a:ext cx="66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1">
                  <a:latin typeface="Verdana" pitchFamily="34" charset="0"/>
                </a:rPr>
                <a:t>2004</a:t>
              </a:r>
            </a:p>
          </p:txBody>
        </p:sp>
        <p:cxnSp>
          <p:nvCxnSpPr>
            <p:cNvPr id="201742" name="AutoShape 93"/>
            <p:cNvCxnSpPr>
              <a:cxnSpLocks noChangeShapeType="1"/>
              <a:stCxn id="201738" idx="3"/>
              <a:endCxn id="201739" idx="1"/>
            </p:cNvCxnSpPr>
            <p:nvPr/>
          </p:nvCxnSpPr>
          <p:spPr bwMode="auto">
            <a:xfrm>
              <a:off x="954" y="1240"/>
              <a:ext cx="77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1743" name="AutoShape 94"/>
            <p:cNvCxnSpPr>
              <a:cxnSpLocks noChangeShapeType="1"/>
              <a:stCxn id="201739" idx="3"/>
              <a:endCxn id="201740" idx="1"/>
            </p:cNvCxnSpPr>
            <p:nvPr/>
          </p:nvCxnSpPr>
          <p:spPr bwMode="auto">
            <a:xfrm>
              <a:off x="2208" y="1240"/>
              <a:ext cx="76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201744" name="AutoShape 95"/>
            <p:cNvCxnSpPr>
              <a:cxnSpLocks noChangeShapeType="1"/>
              <a:stCxn id="201740" idx="3"/>
              <a:endCxn id="201741" idx="1"/>
            </p:cNvCxnSpPr>
            <p:nvPr/>
          </p:nvCxnSpPr>
          <p:spPr bwMode="auto">
            <a:xfrm>
              <a:off x="3456" y="1240"/>
              <a:ext cx="768" cy="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202755" name="Oval 3"/>
          <p:cNvSpPr>
            <a:spLocks noChangeArrowheads="1"/>
          </p:cNvSpPr>
          <p:nvPr/>
        </p:nvSpPr>
        <p:spPr bwMode="gray">
          <a:xfrm>
            <a:off x="2895600" y="2209800"/>
            <a:ext cx="3200400" cy="3200400"/>
          </a:xfrm>
          <a:prstGeom prst="ellipse">
            <a:avLst/>
          </a:prstGeom>
          <a:noFill/>
          <a:ln w="28575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2756" name="Rectangle 4"/>
          <p:cNvSpPr>
            <a:spLocks noChangeArrowheads="1"/>
          </p:cNvSpPr>
          <p:nvPr/>
        </p:nvSpPr>
        <p:spPr bwMode="gray">
          <a:xfrm>
            <a:off x="533400" y="1905000"/>
            <a:ext cx="2163763" cy="3865563"/>
          </a:xfrm>
          <a:prstGeom prst="rect">
            <a:avLst/>
          </a:prstGeom>
          <a:solidFill>
            <a:srgbClr val="FFFFFF">
              <a:alpha val="10196"/>
            </a:srgbClr>
          </a:solidFill>
          <a:ln w="9525" algn="ctr">
            <a:solidFill>
              <a:srgbClr val="5F5F5F">
                <a:alpha val="89803"/>
              </a:srgb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02757" name="Group 5"/>
          <p:cNvGrpSpPr>
            <a:grpSpLocks/>
          </p:cNvGrpSpPr>
          <p:nvPr/>
        </p:nvGrpSpPr>
        <p:grpSpPr bwMode="auto">
          <a:xfrm>
            <a:off x="828675" y="2643188"/>
            <a:ext cx="1773238" cy="2409825"/>
            <a:chOff x="193" y="1350"/>
            <a:chExt cx="1310" cy="1780"/>
          </a:xfrm>
        </p:grpSpPr>
        <p:sp>
          <p:nvSpPr>
            <p:cNvPr id="202813" name="Freeform 6"/>
            <p:cNvSpPr>
              <a:spLocks/>
            </p:cNvSpPr>
            <p:nvPr/>
          </p:nvSpPr>
          <p:spPr bwMode="gray">
            <a:xfrm flipV="1">
              <a:off x="193" y="1350"/>
              <a:ext cx="1310" cy="749"/>
            </a:xfrm>
            <a:custGeom>
              <a:avLst/>
              <a:gdLst>
                <a:gd name="T0" fmla="*/ 1413 w 1210"/>
                <a:gd name="T1" fmla="*/ 44662 h 97"/>
                <a:gd name="T2" fmla="*/ 1535 w 1210"/>
                <a:gd name="T3" fmla="*/ 0 h 97"/>
                <a:gd name="T4" fmla="*/ 123 w 1210"/>
                <a:gd name="T5" fmla="*/ 0 h 97"/>
                <a:gd name="T6" fmla="*/ 0 w 1210"/>
                <a:gd name="T7" fmla="*/ 44662 h 97"/>
                <a:gd name="T8" fmla="*/ 1413 w 1210"/>
                <a:gd name="T9" fmla="*/ 4466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878787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2814" name="Freeform 7"/>
            <p:cNvSpPr>
              <a:spLocks/>
            </p:cNvSpPr>
            <p:nvPr/>
          </p:nvSpPr>
          <p:spPr bwMode="gray">
            <a:xfrm>
              <a:off x="196" y="2381"/>
              <a:ext cx="1307" cy="749"/>
            </a:xfrm>
            <a:custGeom>
              <a:avLst/>
              <a:gdLst>
                <a:gd name="T0" fmla="*/ 1402 w 1210"/>
                <a:gd name="T1" fmla="*/ 44662 h 97"/>
                <a:gd name="T2" fmla="*/ 1525 w 1210"/>
                <a:gd name="T3" fmla="*/ 0 h 97"/>
                <a:gd name="T4" fmla="*/ 122 w 1210"/>
                <a:gd name="T5" fmla="*/ 0 h 97"/>
                <a:gd name="T6" fmla="*/ 0 w 1210"/>
                <a:gd name="T7" fmla="*/ 44662 h 97"/>
                <a:gd name="T8" fmla="*/ 1402 w 1210"/>
                <a:gd name="T9" fmla="*/ 4466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858585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2758" name="AutoShape 8"/>
          <p:cNvSpPr>
            <a:spLocks noChangeArrowheads="1"/>
          </p:cNvSpPr>
          <p:nvPr/>
        </p:nvSpPr>
        <p:spPr bwMode="gray">
          <a:xfrm>
            <a:off x="533400" y="3432175"/>
            <a:ext cx="2719388" cy="812800"/>
          </a:xfrm>
          <a:prstGeom prst="rightArrow">
            <a:avLst>
              <a:gd name="adj1" fmla="val 54000"/>
              <a:gd name="adj2" fmla="val 68618"/>
            </a:avLst>
          </a:prstGeom>
          <a:gradFill rotWithShape="1">
            <a:gsLst>
              <a:gs pos="0">
                <a:srgbClr val="6A5919"/>
              </a:gs>
              <a:gs pos="100000">
                <a:srgbClr val="E5C037"/>
              </a:gs>
            </a:gsLst>
            <a:lin ang="0" scaled="1"/>
          </a:gra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4441" name="Rectangle 9"/>
          <p:cNvSpPr>
            <a:spLocks noChangeArrowheads="1"/>
          </p:cNvSpPr>
          <p:nvPr/>
        </p:nvSpPr>
        <p:spPr bwMode="gray">
          <a:xfrm>
            <a:off x="628650" y="2636838"/>
            <a:ext cx="1828800" cy="2447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4235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2760" name="Rectangle 10"/>
          <p:cNvSpPr>
            <a:spLocks noChangeArrowheads="1"/>
          </p:cNvSpPr>
          <p:nvPr/>
        </p:nvSpPr>
        <p:spPr bwMode="gray">
          <a:xfrm>
            <a:off x="6281738" y="1925638"/>
            <a:ext cx="2162175" cy="3865562"/>
          </a:xfrm>
          <a:prstGeom prst="rect">
            <a:avLst/>
          </a:prstGeom>
          <a:solidFill>
            <a:srgbClr val="F8F8F8">
              <a:alpha val="10196"/>
            </a:srgbClr>
          </a:solidFill>
          <a:ln w="9525" algn="ctr">
            <a:solidFill>
              <a:srgbClr val="5F5F5F">
                <a:alpha val="89803"/>
              </a:srgb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02761" name="Group 11"/>
          <p:cNvGrpSpPr>
            <a:grpSpLocks/>
          </p:cNvGrpSpPr>
          <p:nvPr/>
        </p:nvGrpSpPr>
        <p:grpSpPr bwMode="auto">
          <a:xfrm>
            <a:off x="6408738" y="2668588"/>
            <a:ext cx="1819275" cy="2401887"/>
            <a:chOff x="4267" y="1389"/>
            <a:chExt cx="1344" cy="1774"/>
          </a:xfrm>
        </p:grpSpPr>
        <p:sp>
          <p:nvSpPr>
            <p:cNvPr id="202811" name="Freeform 12"/>
            <p:cNvSpPr>
              <a:spLocks/>
            </p:cNvSpPr>
            <p:nvPr/>
          </p:nvSpPr>
          <p:spPr bwMode="gray">
            <a:xfrm flipH="1" flipV="1">
              <a:off x="4267" y="1389"/>
              <a:ext cx="1344" cy="747"/>
            </a:xfrm>
            <a:custGeom>
              <a:avLst/>
              <a:gdLst>
                <a:gd name="T0" fmla="*/ 1525 w 1210"/>
                <a:gd name="T1" fmla="*/ 44304 h 97"/>
                <a:gd name="T2" fmla="*/ 1658 w 1210"/>
                <a:gd name="T3" fmla="*/ 0 h 97"/>
                <a:gd name="T4" fmla="*/ 133 w 1210"/>
                <a:gd name="T5" fmla="*/ 0 h 97"/>
                <a:gd name="T6" fmla="*/ 0 w 1210"/>
                <a:gd name="T7" fmla="*/ 44304 h 97"/>
                <a:gd name="T8" fmla="*/ 1525 w 1210"/>
                <a:gd name="T9" fmla="*/ 44304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848484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2812" name="Freeform 13"/>
            <p:cNvSpPr>
              <a:spLocks/>
            </p:cNvSpPr>
            <p:nvPr/>
          </p:nvSpPr>
          <p:spPr bwMode="gray">
            <a:xfrm flipH="1">
              <a:off x="4267" y="2416"/>
              <a:ext cx="1329" cy="747"/>
            </a:xfrm>
            <a:custGeom>
              <a:avLst/>
              <a:gdLst>
                <a:gd name="T0" fmla="*/ 1474 w 1210"/>
                <a:gd name="T1" fmla="*/ 44304 h 97"/>
                <a:gd name="T2" fmla="*/ 1604 w 1210"/>
                <a:gd name="T3" fmla="*/ 0 h 97"/>
                <a:gd name="T4" fmla="*/ 130 w 1210"/>
                <a:gd name="T5" fmla="*/ 0 h 97"/>
                <a:gd name="T6" fmla="*/ 0 w 1210"/>
                <a:gd name="T7" fmla="*/ 44304 h 97"/>
                <a:gd name="T8" fmla="*/ 1474 w 1210"/>
                <a:gd name="T9" fmla="*/ 44304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848484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4446" name="AutoShape 14"/>
          <p:cNvSpPr>
            <a:spLocks noChangeArrowheads="1"/>
          </p:cNvSpPr>
          <p:nvPr/>
        </p:nvSpPr>
        <p:spPr bwMode="gray">
          <a:xfrm flipH="1">
            <a:off x="5784850" y="3473450"/>
            <a:ext cx="2673350" cy="717550"/>
          </a:xfrm>
          <a:prstGeom prst="rightArrow">
            <a:avLst>
              <a:gd name="adj1" fmla="val 62213"/>
              <a:gd name="adj2" fmla="val 69425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2763" name="Rectangle 15"/>
          <p:cNvSpPr>
            <a:spLocks noChangeArrowheads="1"/>
          </p:cNvSpPr>
          <p:nvPr/>
        </p:nvSpPr>
        <p:spPr bwMode="gray">
          <a:xfrm>
            <a:off x="741363" y="1905000"/>
            <a:ext cx="16732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1C1C1C"/>
                </a:solidFill>
              </a:rPr>
              <a:t>Title</a:t>
            </a:r>
          </a:p>
        </p:txBody>
      </p:sp>
      <p:sp>
        <p:nvSpPr>
          <p:cNvPr id="202764" name="Rectangle 16"/>
          <p:cNvSpPr>
            <a:spLocks noChangeArrowheads="1"/>
          </p:cNvSpPr>
          <p:nvPr/>
        </p:nvSpPr>
        <p:spPr bwMode="gray">
          <a:xfrm>
            <a:off x="6554788" y="1925638"/>
            <a:ext cx="16732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1C1C1C"/>
                </a:solidFill>
              </a:rPr>
              <a:t>Title</a:t>
            </a:r>
          </a:p>
        </p:txBody>
      </p:sp>
      <p:sp>
        <p:nvSpPr>
          <p:cNvPr id="202765" name="Text Box 17"/>
          <p:cNvSpPr txBox="1">
            <a:spLocks noChangeArrowheads="1"/>
          </p:cNvSpPr>
          <p:nvPr/>
        </p:nvSpPr>
        <p:spPr bwMode="gray">
          <a:xfrm>
            <a:off x="598488" y="2967038"/>
            <a:ext cx="1841500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§"/>
            </a:pP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</p:txBody>
      </p:sp>
      <p:sp>
        <p:nvSpPr>
          <p:cNvPr id="274450" name="Rectangle 18"/>
          <p:cNvSpPr>
            <a:spLocks noChangeArrowheads="1"/>
          </p:cNvSpPr>
          <p:nvPr/>
        </p:nvSpPr>
        <p:spPr bwMode="gray">
          <a:xfrm>
            <a:off x="6546850" y="2667000"/>
            <a:ext cx="1828800" cy="2447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3333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2767" name="Text Box 19"/>
          <p:cNvSpPr txBox="1">
            <a:spLocks noChangeArrowheads="1"/>
          </p:cNvSpPr>
          <p:nvPr/>
        </p:nvSpPr>
        <p:spPr bwMode="gray">
          <a:xfrm>
            <a:off x="6524625" y="2949575"/>
            <a:ext cx="1881188" cy="184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§"/>
            </a:pP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>
                <a:solidFill>
                  <a:srgbClr val="1C1C1C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</a:p>
        </p:txBody>
      </p:sp>
      <p:grpSp>
        <p:nvGrpSpPr>
          <p:cNvPr id="202768" name="Group 20"/>
          <p:cNvGrpSpPr>
            <a:grpSpLocks/>
          </p:cNvGrpSpPr>
          <p:nvPr/>
        </p:nvGrpSpPr>
        <p:grpSpPr bwMode="auto">
          <a:xfrm>
            <a:off x="3124200" y="2438400"/>
            <a:ext cx="2819400" cy="2819400"/>
            <a:chOff x="1488" y="960"/>
            <a:chExt cx="2928" cy="2880"/>
          </a:xfrm>
        </p:grpSpPr>
        <p:grpSp>
          <p:nvGrpSpPr>
            <p:cNvPr id="202769" name="Group 21"/>
            <p:cNvGrpSpPr>
              <a:grpSpLocks/>
            </p:cNvGrpSpPr>
            <p:nvPr/>
          </p:nvGrpSpPr>
          <p:grpSpPr bwMode="auto">
            <a:xfrm>
              <a:off x="2356" y="960"/>
              <a:ext cx="1192" cy="959"/>
              <a:chOff x="2356" y="960"/>
              <a:chExt cx="1192" cy="959"/>
            </a:xfrm>
          </p:grpSpPr>
          <p:grpSp>
            <p:nvGrpSpPr>
              <p:cNvPr id="202806" name="Group 22"/>
              <p:cNvGrpSpPr>
                <a:grpSpLocks/>
              </p:cNvGrpSpPr>
              <p:nvPr/>
            </p:nvGrpSpPr>
            <p:grpSpPr bwMode="auto">
              <a:xfrm>
                <a:off x="2356" y="960"/>
                <a:ext cx="1192" cy="959"/>
                <a:chOff x="2057" y="862"/>
                <a:chExt cx="1549" cy="1351"/>
              </a:xfrm>
            </p:grpSpPr>
            <p:sp>
              <p:nvSpPr>
                <p:cNvPr id="202808" name="AutoShape 23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09" name="AutoShape 24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10" name="AutoShape 25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7262EC"/>
                    </a:gs>
                    <a:gs pos="100000">
                      <a:srgbClr val="2614AA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2807" name="Text Box 26"/>
              <p:cNvSpPr txBox="1">
                <a:spLocks noChangeArrowheads="1"/>
              </p:cNvSpPr>
              <p:nvPr/>
            </p:nvSpPr>
            <p:spPr bwMode="gray">
              <a:xfrm>
                <a:off x="2613" y="1229"/>
                <a:ext cx="678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202770" name="Group 27"/>
            <p:cNvGrpSpPr>
              <a:grpSpLocks/>
            </p:cNvGrpSpPr>
            <p:nvPr/>
          </p:nvGrpSpPr>
          <p:grpSpPr bwMode="auto">
            <a:xfrm>
              <a:off x="1488" y="1438"/>
              <a:ext cx="1193" cy="959"/>
              <a:chOff x="1488" y="1438"/>
              <a:chExt cx="1193" cy="959"/>
            </a:xfrm>
          </p:grpSpPr>
          <p:grpSp>
            <p:nvGrpSpPr>
              <p:cNvPr id="202801" name="Group 28"/>
              <p:cNvGrpSpPr>
                <a:grpSpLocks/>
              </p:cNvGrpSpPr>
              <p:nvPr/>
            </p:nvGrpSpPr>
            <p:grpSpPr bwMode="auto">
              <a:xfrm>
                <a:off x="1488" y="1438"/>
                <a:ext cx="1193" cy="959"/>
                <a:chOff x="1110" y="2656"/>
                <a:chExt cx="1549" cy="1351"/>
              </a:xfrm>
            </p:grpSpPr>
            <p:sp>
              <p:nvSpPr>
                <p:cNvPr id="202803" name="AutoShape 29"/>
                <p:cNvSpPr>
                  <a:spLocks noChangeArrowheads="1"/>
                </p:cNvSpPr>
                <p:nvPr/>
              </p:nvSpPr>
              <p:spPr bwMode="gray">
                <a:xfrm>
                  <a:off x="1123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04" name="AutoShape 30"/>
                <p:cNvSpPr>
                  <a:spLocks noChangeArrowheads="1"/>
                </p:cNvSpPr>
                <p:nvPr/>
              </p:nvSpPr>
              <p:spPr bwMode="gray">
                <a:xfrm>
                  <a:off x="1110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05" name="AutoShape 31"/>
                <p:cNvSpPr>
                  <a:spLocks noChangeArrowheads="1"/>
                </p:cNvSpPr>
                <p:nvPr/>
              </p:nvSpPr>
              <p:spPr bwMode="gray">
                <a:xfrm>
                  <a:off x="1200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B443"/>
                    </a:gs>
                    <a:gs pos="100000">
                      <a:srgbClr val="115D16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2802" name="Text Box 32"/>
              <p:cNvSpPr txBox="1">
                <a:spLocks noChangeArrowheads="1"/>
              </p:cNvSpPr>
              <p:nvPr/>
            </p:nvSpPr>
            <p:spPr bwMode="gray">
              <a:xfrm>
                <a:off x="1752" y="1701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202771" name="Group 33"/>
            <p:cNvGrpSpPr>
              <a:grpSpLocks/>
            </p:cNvGrpSpPr>
            <p:nvPr/>
          </p:nvGrpSpPr>
          <p:grpSpPr bwMode="auto">
            <a:xfrm>
              <a:off x="2356" y="1919"/>
              <a:ext cx="1192" cy="959"/>
              <a:chOff x="2356" y="1919"/>
              <a:chExt cx="1192" cy="959"/>
            </a:xfrm>
          </p:grpSpPr>
          <p:grpSp>
            <p:nvGrpSpPr>
              <p:cNvPr id="202796" name="Group 34"/>
              <p:cNvGrpSpPr>
                <a:grpSpLocks/>
              </p:cNvGrpSpPr>
              <p:nvPr/>
            </p:nvGrpSpPr>
            <p:grpSpPr bwMode="auto">
              <a:xfrm>
                <a:off x="2356" y="1919"/>
                <a:ext cx="1192" cy="959"/>
                <a:chOff x="3174" y="2656"/>
                <a:chExt cx="1549" cy="1351"/>
              </a:xfrm>
            </p:grpSpPr>
            <p:sp>
              <p:nvSpPr>
                <p:cNvPr id="202798" name="AutoShape 35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99" name="AutoShape 36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00" name="AutoShape 37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CC7032"/>
                    </a:gs>
                    <a:gs pos="100000">
                      <a:srgbClr val="844820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2797" name="Text Box 38"/>
              <p:cNvSpPr txBox="1">
                <a:spLocks noChangeArrowheads="1"/>
              </p:cNvSpPr>
              <p:nvPr/>
            </p:nvSpPr>
            <p:spPr bwMode="gray">
              <a:xfrm>
                <a:off x="2593" y="2193"/>
                <a:ext cx="678" cy="37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202772" name="Group 39"/>
            <p:cNvGrpSpPr>
              <a:grpSpLocks/>
            </p:cNvGrpSpPr>
            <p:nvPr/>
          </p:nvGrpSpPr>
          <p:grpSpPr bwMode="auto">
            <a:xfrm>
              <a:off x="3223" y="1438"/>
              <a:ext cx="1193" cy="959"/>
              <a:chOff x="3223" y="1438"/>
              <a:chExt cx="1193" cy="959"/>
            </a:xfrm>
          </p:grpSpPr>
          <p:grpSp>
            <p:nvGrpSpPr>
              <p:cNvPr id="202791" name="Group 40"/>
              <p:cNvGrpSpPr>
                <a:grpSpLocks/>
              </p:cNvGrpSpPr>
              <p:nvPr/>
            </p:nvGrpSpPr>
            <p:grpSpPr bwMode="auto">
              <a:xfrm>
                <a:off x="3223" y="1438"/>
                <a:ext cx="1193" cy="959"/>
                <a:chOff x="2057" y="862"/>
                <a:chExt cx="1549" cy="1351"/>
              </a:xfrm>
            </p:grpSpPr>
            <p:sp>
              <p:nvSpPr>
                <p:cNvPr id="202793" name="AutoShape 41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94" name="AutoShape 42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95" name="AutoShape 43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3E565A"/>
                    </a:gs>
                    <a:gs pos="100000">
                      <a:srgbClr val="85B9C3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2792" name="Text Box 44"/>
              <p:cNvSpPr txBox="1">
                <a:spLocks noChangeArrowheads="1"/>
              </p:cNvSpPr>
              <p:nvPr/>
            </p:nvSpPr>
            <p:spPr bwMode="gray">
              <a:xfrm>
                <a:off x="3487" y="1714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202773" name="Group 45"/>
            <p:cNvGrpSpPr>
              <a:grpSpLocks/>
            </p:cNvGrpSpPr>
            <p:nvPr/>
          </p:nvGrpSpPr>
          <p:grpSpPr bwMode="auto">
            <a:xfrm>
              <a:off x="3223" y="2400"/>
              <a:ext cx="1193" cy="959"/>
              <a:chOff x="3223" y="2400"/>
              <a:chExt cx="1193" cy="959"/>
            </a:xfrm>
          </p:grpSpPr>
          <p:grpSp>
            <p:nvGrpSpPr>
              <p:cNvPr id="202786" name="Group 46"/>
              <p:cNvGrpSpPr>
                <a:grpSpLocks/>
              </p:cNvGrpSpPr>
              <p:nvPr/>
            </p:nvGrpSpPr>
            <p:grpSpPr bwMode="auto">
              <a:xfrm>
                <a:off x="3223" y="2400"/>
                <a:ext cx="1193" cy="959"/>
                <a:chOff x="3174" y="2656"/>
                <a:chExt cx="1549" cy="1351"/>
              </a:xfrm>
            </p:grpSpPr>
            <p:sp>
              <p:nvSpPr>
                <p:cNvPr id="202788" name="AutoShape 47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89" name="AutoShape 48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90" name="AutoShape 49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5D52"/>
                    </a:gs>
                    <a:gs pos="100000">
                      <a:srgbClr val="4DC9B1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2787" name="Text Box 50"/>
              <p:cNvSpPr txBox="1">
                <a:spLocks noChangeArrowheads="1"/>
              </p:cNvSpPr>
              <p:nvPr/>
            </p:nvSpPr>
            <p:spPr bwMode="gray">
              <a:xfrm>
                <a:off x="3503" y="2708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202774" name="Group 51"/>
            <p:cNvGrpSpPr>
              <a:grpSpLocks/>
            </p:cNvGrpSpPr>
            <p:nvPr/>
          </p:nvGrpSpPr>
          <p:grpSpPr bwMode="auto">
            <a:xfrm>
              <a:off x="1488" y="2400"/>
              <a:ext cx="1193" cy="959"/>
              <a:chOff x="1488" y="2400"/>
              <a:chExt cx="1193" cy="959"/>
            </a:xfrm>
          </p:grpSpPr>
          <p:grpSp>
            <p:nvGrpSpPr>
              <p:cNvPr id="202781" name="Group 52"/>
              <p:cNvGrpSpPr>
                <a:grpSpLocks/>
              </p:cNvGrpSpPr>
              <p:nvPr/>
            </p:nvGrpSpPr>
            <p:grpSpPr bwMode="auto">
              <a:xfrm>
                <a:off x="1488" y="2400"/>
                <a:ext cx="1193" cy="959"/>
                <a:chOff x="3174" y="2656"/>
                <a:chExt cx="1549" cy="1351"/>
              </a:xfrm>
            </p:grpSpPr>
            <p:sp>
              <p:nvSpPr>
                <p:cNvPr id="202783" name="AutoShape 53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84" name="AutoShape 54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85" name="AutoShape 55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0066CC"/>
                    </a:gs>
                    <a:gs pos="100000">
                      <a:srgbClr val="002F5E"/>
                    </a:gs>
                  </a:gsLst>
                  <a:lin ang="54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2782" name="Text Box 56"/>
              <p:cNvSpPr txBox="1">
                <a:spLocks noChangeArrowheads="1"/>
              </p:cNvSpPr>
              <p:nvPr/>
            </p:nvSpPr>
            <p:spPr bwMode="gray">
              <a:xfrm>
                <a:off x="1752" y="2661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  <p:grpSp>
          <p:nvGrpSpPr>
            <p:cNvPr id="202775" name="Group 57"/>
            <p:cNvGrpSpPr>
              <a:grpSpLocks/>
            </p:cNvGrpSpPr>
            <p:nvPr/>
          </p:nvGrpSpPr>
          <p:grpSpPr bwMode="auto">
            <a:xfrm>
              <a:off x="2356" y="2881"/>
              <a:ext cx="1192" cy="959"/>
              <a:chOff x="2356" y="2881"/>
              <a:chExt cx="1192" cy="959"/>
            </a:xfrm>
          </p:grpSpPr>
          <p:grpSp>
            <p:nvGrpSpPr>
              <p:cNvPr id="202776" name="Group 58"/>
              <p:cNvGrpSpPr>
                <a:grpSpLocks/>
              </p:cNvGrpSpPr>
              <p:nvPr/>
            </p:nvGrpSpPr>
            <p:grpSpPr bwMode="auto">
              <a:xfrm>
                <a:off x="2356" y="2881"/>
                <a:ext cx="1192" cy="959"/>
                <a:chOff x="3174" y="2656"/>
                <a:chExt cx="1549" cy="1351"/>
              </a:xfrm>
            </p:grpSpPr>
            <p:sp>
              <p:nvSpPr>
                <p:cNvPr id="202778" name="AutoShape 59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79" name="AutoShape 60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80" name="AutoShape 61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584F25"/>
                    </a:gs>
                    <a:gs pos="100000">
                      <a:srgbClr val="BFAA4F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2777" name="Text Box 62"/>
              <p:cNvSpPr txBox="1">
                <a:spLocks noChangeArrowheads="1"/>
              </p:cNvSpPr>
              <p:nvPr/>
            </p:nvSpPr>
            <p:spPr bwMode="gray">
              <a:xfrm>
                <a:off x="2616" y="3157"/>
                <a:ext cx="678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ChangeArrowheads="1"/>
          </p:cNvSpPr>
          <p:nvPr/>
        </p:nvSpPr>
        <p:spPr bwMode="gray">
          <a:xfrm>
            <a:off x="703263" y="2535238"/>
            <a:ext cx="7740650" cy="619125"/>
          </a:xfrm>
          <a:prstGeom prst="rect">
            <a:avLst/>
          </a:prstGeom>
          <a:solidFill>
            <a:srgbClr val="D7D7C3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03779" name="Group 3"/>
          <p:cNvGrpSpPr>
            <a:grpSpLocks/>
          </p:cNvGrpSpPr>
          <p:nvPr/>
        </p:nvGrpSpPr>
        <p:grpSpPr bwMode="auto">
          <a:xfrm>
            <a:off x="692150" y="2535238"/>
            <a:ext cx="2054225" cy="619125"/>
            <a:chOff x="404" y="1980"/>
            <a:chExt cx="1294" cy="298"/>
          </a:xfrm>
        </p:grpSpPr>
        <p:sp>
          <p:nvSpPr>
            <p:cNvPr id="203803" name="Rectangle 4"/>
            <p:cNvSpPr>
              <a:spLocks noChangeArrowheads="1"/>
            </p:cNvSpPr>
            <p:nvPr/>
          </p:nvSpPr>
          <p:spPr bwMode="gray">
            <a:xfrm>
              <a:off x="404" y="1980"/>
              <a:ext cx="1205" cy="298"/>
            </a:xfrm>
            <a:prstGeom prst="rect">
              <a:avLst/>
            </a:prstGeom>
            <a:solidFill>
              <a:schemeClr val="hlink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3804" name="AutoShape 5"/>
            <p:cNvSpPr>
              <a:spLocks noChangeArrowheads="1"/>
            </p:cNvSpPr>
            <p:nvPr/>
          </p:nvSpPr>
          <p:spPr bwMode="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3780" name="Text Box 6"/>
          <p:cNvSpPr txBox="1">
            <a:spLocks noChangeArrowheads="1"/>
          </p:cNvSpPr>
          <p:nvPr/>
        </p:nvSpPr>
        <p:spPr bwMode="gray">
          <a:xfrm>
            <a:off x="2606675" y="266700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sp>
        <p:nvSpPr>
          <p:cNvPr id="80903" name="Rectangle 7"/>
          <p:cNvSpPr>
            <a:spLocks noChangeArrowheads="1"/>
          </p:cNvSpPr>
          <p:nvPr/>
        </p:nvSpPr>
        <p:spPr bwMode="gray">
          <a:xfrm>
            <a:off x="714375" y="2641600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80904" name="AutoShape 8"/>
          <p:cNvSpPr>
            <a:spLocks noChangeArrowheads="1"/>
          </p:cNvSpPr>
          <p:nvPr/>
        </p:nvSpPr>
        <p:spPr bwMode="gray">
          <a:xfrm>
            <a:off x="4178300" y="2701925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rgbClr val="D7D7C3"/>
              </a:gs>
              <a:gs pos="100000">
                <a:schemeClr val="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3783" name="Text Box 9"/>
          <p:cNvSpPr txBox="1">
            <a:spLocks noChangeArrowheads="1"/>
          </p:cNvSpPr>
          <p:nvPr/>
        </p:nvSpPr>
        <p:spPr bwMode="gray">
          <a:xfrm>
            <a:off x="4557713" y="266700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sp>
        <p:nvSpPr>
          <p:cNvPr id="80906" name="AutoShape 10"/>
          <p:cNvSpPr>
            <a:spLocks noChangeArrowheads="1"/>
          </p:cNvSpPr>
          <p:nvPr/>
        </p:nvSpPr>
        <p:spPr bwMode="gray">
          <a:xfrm>
            <a:off x="6207125" y="2701925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rgbClr val="D7D7C3"/>
              </a:gs>
              <a:gs pos="100000">
                <a:schemeClr val="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3785" name="Text Box 11"/>
          <p:cNvSpPr txBox="1">
            <a:spLocks noChangeArrowheads="1"/>
          </p:cNvSpPr>
          <p:nvPr/>
        </p:nvSpPr>
        <p:spPr bwMode="gray">
          <a:xfrm>
            <a:off x="6545263" y="266700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sp>
        <p:nvSpPr>
          <p:cNvPr id="203786" name="AutoShape 12"/>
          <p:cNvSpPr>
            <a:spLocks noChangeArrowheads="1"/>
          </p:cNvSpPr>
          <p:nvPr/>
        </p:nvSpPr>
        <p:spPr bwMode="gray">
          <a:xfrm>
            <a:off x="989013" y="3284538"/>
            <a:ext cx="1114425" cy="1114425"/>
          </a:xfrm>
          <a:prstGeom prst="diamond">
            <a:avLst/>
          </a:prstGeom>
          <a:solidFill>
            <a:schemeClr val="hlink"/>
          </a:solidFill>
          <a:ln w="9525">
            <a:miter lim="800000"/>
            <a:headEnd/>
            <a:tailEnd/>
          </a:ln>
          <a:scene3d>
            <a:camera prst="legacyPerspectiveBottom">
              <a:rot lat="20999993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03787" name="AutoShape 13"/>
          <p:cNvSpPr>
            <a:spLocks noChangeArrowheads="1"/>
          </p:cNvSpPr>
          <p:nvPr/>
        </p:nvSpPr>
        <p:spPr bwMode="gray">
          <a:xfrm>
            <a:off x="2970213" y="3284538"/>
            <a:ext cx="1114425" cy="1114425"/>
          </a:xfrm>
          <a:prstGeom prst="diamond">
            <a:avLst/>
          </a:prstGeom>
          <a:solidFill>
            <a:srgbClr val="CBCAA2"/>
          </a:solidFill>
          <a:ln w="9525">
            <a:miter lim="800000"/>
            <a:headEnd/>
            <a:tailEnd/>
          </a:ln>
          <a:scene3d>
            <a:camera prst="legacyPerspectiveBottom">
              <a:rot lat="20999993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1CF9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03788" name="AutoShape 14"/>
          <p:cNvSpPr>
            <a:spLocks noChangeArrowheads="1"/>
          </p:cNvSpPr>
          <p:nvPr/>
        </p:nvSpPr>
        <p:spPr bwMode="gray">
          <a:xfrm>
            <a:off x="4960938" y="3284538"/>
            <a:ext cx="1114425" cy="1114425"/>
          </a:xfrm>
          <a:prstGeom prst="diamond">
            <a:avLst/>
          </a:prstGeom>
          <a:solidFill>
            <a:srgbClr val="CBCAA2"/>
          </a:solidFill>
          <a:ln w="9525">
            <a:miter lim="800000"/>
            <a:headEnd/>
            <a:tailEnd/>
          </a:ln>
          <a:scene3d>
            <a:camera prst="legacyPerspectiveBottom">
              <a:rot lat="20999993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1CF9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03789" name="AutoShape 15"/>
          <p:cNvSpPr>
            <a:spLocks noChangeArrowheads="1"/>
          </p:cNvSpPr>
          <p:nvPr/>
        </p:nvSpPr>
        <p:spPr bwMode="gray">
          <a:xfrm>
            <a:off x="6904038" y="3284538"/>
            <a:ext cx="1114425" cy="1114425"/>
          </a:xfrm>
          <a:prstGeom prst="diamond">
            <a:avLst/>
          </a:prstGeom>
          <a:solidFill>
            <a:srgbClr val="CBCAA2"/>
          </a:solidFill>
          <a:ln w="9525">
            <a:miter lim="800000"/>
            <a:headEnd/>
            <a:tailEnd/>
          </a:ln>
          <a:scene3d>
            <a:camera prst="legacyPerspectiveBottom">
              <a:rot lat="20999993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1CF9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cxnSp>
        <p:nvCxnSpPr>
          <p:cNvPr id="203790" name="AutoShape 16"/>
          <p:cNvCxnSpPr>
            <a:cxnSpLocks noChangeShapeType="1"/>
            <a:stCxn id="203786" idx="3"/>
            <a:endCxn id="203787" idx="1"/>
          </p:cNvCxnSpPr>
          <p:nvPr/>
        </p:nvCxnSpPr>
        <p:spPr bwMode="gray">
          <a:xfrm>
            <a:off x="2103438" y="3841750"/>
            <a:ext cx="8667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cxnSp>
        <p:nvCxnSpPr>
          <p:cNvPr id="203791" name="AutoShape 17"/>
          <p:cNvCxnSpPr>
            <a:cxnSpLocks noChangeShapeType="1"/>
            <a:stCxn id="203787" idx="3"/>
            <a:endCxn id="203788" idx="1"/>
          </p:cNvCxnSpPr>
          <p:nvPr/>
        </p:nvCxnSpPr>
        <p:spPr bwMode="gray">
          <a:xfrm>
            <a:off x="4084638" y="3841750"/>
            <a:ext cx="876300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cxnSp>
        <p:nvCxnSpPr>
          <p:cNvPr id="203792" name="AutoShape 18"/>
          <p:cNvCxnSpPr>
            <a:cxnSpLocks noChangeShapeType="1"/>
            <a:stCxn id="203788" idx="3"/>
            <a:endCxn id="203789" idx="1"/>
          </p:cNvCxnSpPr>
          <p:nvPr/>
        </p:nvCxnSpPr>
        <p:spPr bwMode="gray">
          <a:xfrm>
            <a:off x="6075363" y="3841750"/>
            <a:ext cx="8286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sp>
        <p:nvSpPr>
          <p:cNvPr id="203793" name="Text Box 19"/>
          <p:cNvSpPr txBox="1">
            <a:spLocks noChangeArrowheads="1"/>
          </p:cNvSpPr>
          <p:nvPr/>
        </p:nvSpPr>
        <p:spPr bwMode="gray">
          <a:xfrm>
            <a:off x="1092200" y="3609975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203794" name="Text Box 20"/>
          <p:cNvSpPr txBox="1">
            <a:spLocks noChangeArrowheads="1"/>
          </p:cNvSpPr>
          <p:nvPr/>
        </p:nvSpPr>
        <p:spPr bwMode="gray">
          <a:xfrm>
            <a:off x="3059113" y="3609975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203795" name="Text Box 21"/>
          <p:cNvSpPr txBox="1">
            <a:spLocks noChangeArrowheads="1"/>
          </p:cNvSpPr>
          <p:nvPr/>
        </p:nvSpPr>
        <p:spPr bwMode="gray">
          <a:xfrm>
            <a:off x="5051425" y="3609975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203796" name="Text Box 22"/>
          <p:cNvSpPr txBox="1">
            <a:spLocks noChangeArrowheads="1"/>
          </p:cNvSpPr>
          <p:nvPr/>
        </p:nvSpPr>
        <p:spPr bwMode="gray">
          <a:xfrm>
            <a:off x="7021513" y="3609975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203797" name="Text Box 23"/>
          <p:cNvSpPr txBox="1">
            <a:spLocks noChangeArrowheads="1"/>
          </p:cNvSpPr>
          <p:nvPr/>
        </p:nvSpPr>
        <p:spPr bwMode="gray">
          <a:xfrm>
            <a:off x="735013" y="4489450"/>
            <a:ext cx="1614487" cy="1049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</a:rPr>
              <a:t> </a:t>
            </a: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03798" name="Text Box 24"/>
          <p:cNvSpPr txBox="1">
            <a:spLocks noChangeArrowheads="1"/>
          </p:cNvSpPr>
          <p:nvPr/>
        </p:nvSpPr>
        <p:spPr bwMode="gray">
          <a:xfrm>
            <a:off x="2678113" y="4489450"/>
            <a:ext cx="1614487" cy="1049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</a:rPr>
              <a:t> </a:t>
            </a: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03799" name="Text Box 25"/>
          <p:cNvSpPr txBox="1">
            <a:spLocks noChangeArrowheads="1"/>
          </p:cNvSpPr>
          <p:nvPr/>
        </p:nvSpPr>
        <p:spPr bwMode="gray">
          <a:xfrm>
            <a:off x="4692650" y="4489450"/>
            <a:ext cx="1614488" cy="1049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</a:rPr>
              <a:t> </a:t>
            </a: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03800" name="Text Box 26"/>
          <p:cNvSpPr txBox="1">
            <a:spLocks noChangeArrowheads="1"/>
          </p:cNvSpPr>
          <p:nvPr/>
        </p:nvSpPr>
        <p:spPr bwMode="gray">
          <a:xfrm>
            <a:off x="6640513" y="4489450"/>
            <a:ext cx="1614487" cy="1049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</a:rPr>
              <a:t> </a:t>
            </a: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03801" name="Rectangle 27"/>
          <p:cNvSpPr>
            <a:spLocks noChangeArrowheads="1"/>
          </p:cNvSpPr>
          <p:nvPr/>
        </p:nvSpPr>
        <p:spPr bwMode="gray">
          <a:xfrm>
            <a:off x="1317625" y="1695450"/>
            <a:ext cx="6353175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buFontTx/>
              <a:buChar char="•"/>
            </a:pPr>
            <a:r>
              <a:rPr lang="zh-CN" altLang="en-US" sz="1600" b="1"/>
              <a:t>  </a:t>
            </a:r>
            <a:r>
              <a:rPr lang="en-US" altLang="zh-CN" sz="1600" b="1"/>
              <a:t>ThemeGallery  </a:t>
            </a:r>
            <a:r>
              <a:rPr lang="en-US" altLang="zh-CN" sz="1600"/>
              <a:t>is a Design Digital Content &amp; Contents mall</a:t>
            </a: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600"/>
              <a:t>    developed by Guild Design Inc.</a:t>
            </a:r>
          </a:p>
        </p:txBody>
      </p:sp>
      <p:sp>
        <p:nvSpPr>
          <p:cNvPr id="170010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82947" name="AutoShape 3"/>
          <p:cNvSpPr>
            <a:spLocks noChangeArrowheads="1"/>
          </p:cNvSpPr>
          <p:nvPr/>
        </p:nvSpPr>
        <p:spPr bwMode="gray">
          <a:xfrm>
            <a:off x="2667000" y="1828800"/>
            <a:ext cx="5486400" cy="762000"/>
          </a:xfrm>
          <a:prstGeom prst="roundRect">
            <a:avLst>
              <a:gd name="adj" fmla="val 28750"/>
            </a:avLst>
          </a:prstGeom>
          <a:gradFill rotWithShape="1">
            <a:gsLst>
              <a:gs pos="0">
                <a:schemeClr val="folHlink">
                  <a:gamma/>
                  <a:tint val="75686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75686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303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altLang="zh-CN" b="1" dirty="0">
                <a:ea typeface="宋体" pitchFamily="2" charset="-122"/>
              </a:rPr>
              <a:t>ThemeGallery</a:t>
            </a:r>
            <a:r>
              <a:rPr lang="en-US" altLang="zh-CN" dirty="0">
                <a:ea typeface="宋体" pitchFamily="2" charset="-122"/>
              </a:rPr>
              <a:t> is a Design Digital Content &amp; </a:t>
            </a:r>
          </a:p>
          <a:p>
            <a:pPr algn="ctr">
              <a:defRPr/>
            </a:pPr>
            <a:r>
              <a:rPr lang="en-US" altLang="zh-CN" dirty="0">
                <a:ea typeface="宋体" pitchFamily="2" charset="-122"/>
              </a:rPr>
              <a:t>Contents mall developed by Guild Design Inc.</a:t>
            </a:r>
            <a:endParaRPr lang="en-US" altLang="zh-CN" sz="1600" dirty="0">
              <a:ea typeface="宋体" pitchFamily="2" charset="-122"/>
            </a:endParaRPr>
          </a:p>
        </p:txBody>
      </p:sp>
      <p:grpSp>
        <p:nvGrpSpPr>
          <p:cNvPr id="204804" name="Group 4"/>
          <p:cNvGrpSpPr>
            <a:grpSpLocks/>
          </p:cNvGrpSpPr>
          <p:nvPr/>
        </p:nvGrpSpPr>
        <p:grpSpPr bwMode="auto">
          <a:xfrm>
            <a:off x="1600200" y="2590800"/>
            <a:ext cx="5943600" cy="990600"/>
            <a:chOff x="1008" y="1632"/>
            <a:chExt cx="3696" cy="624"/>
          </a:xfrm>
        </p:grpSpPr>
        <p:sp>
          <p:nvSpPr>
            <p:cNvPr id="204817" name="Line 5"/>
            <p:cNvSpPr>
              <a:spLocks noChangeShapeType="1"/>
            </p:cNvSpPr>
            <p:nvPr/>
          </p:nvSpPr>
          <p:spPr bwMode="auto">
            <a:xfrm>
              <a:off x="1401" y="1962"/>
              <a:ext cx="32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18" name="Line 6"/>
            <p:cNvSpPr>
              <a:spLocks noChangeShapeType="1"/>
            </p:cNvSpPr>
            <p:nvPr/>
          </p:nvSpPr>
          <p:spPr bwMode="auto">
            <a:xfrm flipV="1">
              <a:off x="1008" y="1968"/>
              <a:ext cx="400" cy="2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19" name="Line 7"/>
            <p:cNvSpPr>
              <a:spLocks noChangeShapeType="1"/>
            </p:cNvSpPr>
            <p:nvPr/>
          </p:nvSpPr>
          <p:spPr bwMode="auto">
            <a:xfrm flipV="1">
              <a:off x="2756" y="1632"/>
              <a:ext cx="70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20" name="Line 8"/>
            <p:cNvSpPr>
              <a:spLocks noChangeShapeType="1"/>
            </p:cNvSpPr>
            <p:nvPr/>
          </p:nvSpPr>
          <p:spPr bwMode="auto">
            <a:xfrm flipV="1">
              <a:off x="4404" y="1968"/>
              <a:ext cx="30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953" name="AutoShape 9"/>
          <p:cNvSpPr>
            <a:spLocks noChangeArrowheads="1"/>
          </p:cNvSpPr>
          <p:nvPr/>
        </p:nvSpPr>
        <p:spPr bwMode="gray">
          <a:xfrm>
            <a:off x="587375" y="4052888"/>
            <a:ext cx="1957388" cy="2279650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69804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2954" name="AutoShape 10"/>
          <p:cNvSpPr>
            <a:spLocks noChangeArrowheads="1"/>
          </p:cNvSpPr>
          <p:nvPr/>
        </p:nvSpPr>
        <p:spPr bwMode="gray">
          <a:xfrm>
            <a:off x="663575" y="3560763"/>
            <a:ext cx="2079625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2955" name="AutoShape 11"/>
          <p:cNvSpPr>
            <a:spLocks noChangeArrowheads="1"/>
          </p:cNvSpPr>
          <p:nvPr/>
        </p:nvSpPr>
        <p:spPr bwMode="gray">
          <a:xfrm>
            <a:off x="3124200" y="4038600"/>
            <a:ext cx="2005013" cy="2279650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69804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4808" name="Text Box 12"/>
          <p:cNvSpPr txBox="1">
            <a:spLocks noChangeArrowheads="1"/>
          </p:cNvSpPr>
          <p:nvPr/>
        </p:nvSpPr>
        <p:spPr bwMode="gray">
          <a:xfrm>
            <a:off x="741363" y="3581400"/>
            <a:ext cx="17462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</a:rPr>
              <a:t>Add Your Title</a:t>
            </a:r>
          </a:p>
        </p:txBody>
      </p:sp>
      <p:sp>
        <p:nvSpPr>
          <p:cNvPr id="204809" name="Text Box 13"/>
          <p:cNvSpPr txBox="1">
            <a:spLocks noChangeArrowheads="1"/>
          </p:cNvSpPr>
          <p:nvPr/>
        </p:nvSpPr>
        <p:spPr bwMode="gray">
          <a:xfrm>
            <a:off x="652463" y="4305300"/>
            <a:ext cx="1819275" cy="1558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/>
              <a:t>ThemeGallery</a:t>
            </a:r>
            <a:r>
              <a:rPr lang="en-US" altLang="zh-CN" sz="1600"/>
              <a:t> is a Design Digital Content &amp; Contents mall developed by Guild Design Inc.</a:t>
            </a:r>
          </a:p>
        </p:txBody>
      </p:sp>
      <p:sp>
        <p:nvSpPr>
          <p:cNvPr id="204810" name="Text Box 14"/>
          <p:cNvSpPr txBox="1">
            <a:spLocks noChangeArrowheads="1"/>
          </p:cNvSpPr>
          <p:nvPr/>
        </p:nvSpPr>
        <p:spPr bwMode="gray">
          <a:xfrm>
            <a:off x="3195638" y="4267200"/>
            <a:ext cx="1860550" cy="1558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/>
              <a:t>ThemeGallery</a:t>
            </a:r>
            <a:r>
              <a:rPr lang="en-US" altLang="zh-CN" sz="1600"/>
              <a:t> is a Design Digital Content &amp; Contents mall developed by Guild Design Inc.</a:t>
            </a:r>
          </a:p>
        </p:txBody>
      </p:sp>
      <p:sp>
        <p:nvSpPr>
          <p:cNvPr id="82959" name="AutoShape 15"/>
          <p:cNvSpPr>
            <a:spLocks noChangeArrowheads="1"/>
          </p:cNvSpPr>
          <p:nvPr/>
        </p:nvSpPr>
        <p:spPr bwMode="gray">
          <a:xfrm>
            <a:off x="3205163" y="3560763"/>
            <a:ext cx="2128837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4812" name="Text Box 16"/>
          <p:cNvSpPr txBox="1">
            <a:spLocks noChangeArrowheads="1"/>
          </p:cNvSpPr>
          <p:nvPr/>
        </p:nvSpPr>
        <p:spPr bwMode="gray">
          <a:xfrm>
            <a:off x="3363913" y="3581400"/>
            <a:ext cx="17462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</a:rPr>
              <a:t>Add Your Title</a:t>
            </a:r>
          </a:p>
        </p:txBody>
      </p:sp>
      <p:sp>
        <p:nvSpPr>
          <p:cNvPr id="82961" name="AutoShape 17"/>
          <p:cNvSpPr>
            <a:spLocks noChangeArrowheads="1"/>
          </p:cNvSpPr>
          <p:nvPr/>
        </p:nvSpPr>
        <p:spPr bwMode="gray">
          <a:xfrm>
            <a:off x="5791200" y="4052888"/>
            <a:ext cx="1957388" cy="2279650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69804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4814" name="Text Box 18"/>
          <p:cNvSpPr txBox="1">
            <a:spLocks noChangeArrowheads="1"/>
          </p:cNvSpPr>
          <p:nvPr/>
        </p:nvSpPr>
        <p:spPr bwMode="gray">
          <a:xfrm>
            <a:off x="5864225" y="4302125"/>
            <a:ext cx="1819275" cy="1558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/>
              <a:t>ThemeGallery</a:t>
            </a:r>
            <a:r>
              <a:rPr lang="en-US" altLang="zh-CN" sz="1600"/>
              <a:t> is a Design Digital Content &amp; Contents mall developed by Guild Design Inc.</a:t>
            </a:r>
          </a:p>
        </p:txBody>
      </p:sp>
      <p:sp>
        <p:nvSpPr>
          <p:cNvPr id="82963" name="AutoShape 19"/>
          <p:cNvSpPr>
            <a:spLocks noChangeArrowheads="1"/>
          </p:cNvSpPr>
          <p:nvPr/>
        </p:nvSpPr>
        <p:spPr bwMode="gray">
          <a:xfrm>
            <a:off x="5875338" y="3560763"/>
            <a:ext cx="2079625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4816" name="Text Box 20"/>
          <p:cNvSpPr txBox="1">
            <a:spLocks noChangeArrowheads="1"/>
          </p:cNvSpPr>
          <p:nvPr/>
        </p:nvSpPr>
        <p:spPr bwMode="gray">
          <a:xfrm>
            <a:off x="6013450" y="3581400"/>
            <a:ext cx="17462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</a:rPr>
              <a:t>Add Your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Progress Diagram</a:t>
            </a:r>
          </a:p>
        </p:txBody>
      </p:sp>
      <p:grpSp>
        <p:nvGrpSpPr>
          <p:cNvPr id="205827" name="Group 3"/>
          <p:cNvGrpSpPr>
            <a:grpSpLocks/>
          </p:cNvGrpSpPr>
          <p:nvPr/>
        </p:nvGrpSpPr>
        <p:grpSpPr bwMode="auto">
          <a:xfrm>
            <a:off x="990600" y="2133600"/>
            <a:ext cx="6858000" cy="3429000"/>
            <a:chOff x="528" y="1200"/>
            <a:chExt cx="4752" cy="2352"/>
          </a:xfrm>
        </p:grpSpPr>
        <p:sp>
          <p:nvSpPr>
            <p:cNvPr id="83972" name="AutoShape 4"/>
            <p:cNvSpPr>
              <a:spLocks noChangeArrowheads="1"/>
            </p:cNvSpPr>
            <p:nvPr/>
          </p:nvSpPr>
          <p:spPr bwMode="gray">
            <a:xfrm>
              <a:off x="3504" y="1728"/>
              <a:ext cx="1776" cy="1824"/>
            </a:xfrm>
            <a:prstGeom prst="chevron">
              <a:avLst>
                <a:gd name="adj" fmla="val 16468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973" name="AutoShape 5"/>
            <p:cNvSpPr>
              <a:spLocks noChangeArrowheads="1"/>
            </p:cNvSpPr>
            <p:nvPr/>
          </p:nvSpPr>
          <p:spPr bwMode="gray">
            <a:xfrm>
              <a:off x="2016" y="1728"/>
              <a:ext cx="187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974" name="AutoShape 6"/>
            <p:cNvSpPr>
              <a:spLocks noChangeArrowheads="1"/>
            </p:cNvSpPr>
            <p:nvPr/>
          </p:nvSpPr>
          <p:spPr bwMode="gray">
            <a:xfrm>
              <a:off x="528" y="1728"/>
              <a:ext cx="187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975" name="AutoShape 7"/>
            <p:cNvSpPr>
              <a:spLocks noChangeArrowheads="1"/>
            </p:cNvSpPr>
            <p:nvPr/>
          </p:nvSpPr>
          <p:spPr bwMode="gray">
            <a:xfrm>
              <a:off x="672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sz="2000" b="1">
                  <a:solidFill>
                    <a:schemeClr val="bg1"/>
                  </a:solidFill>
                  <a:ea typeface="宋体" pitchFamily="2" charset="-122"/>
                </a:rPr>
                <a:t>Phase 1</a:t>
              </a:r>
            </a:p>
          </p:txBody>
        </p:sp>
        <p:sp>
          <p:nvSpPr>
            <p:cNvPr id="83976" name="AutoShape 8"/>
            <p:cNvSpPr>
              <a:spLocks noChangeArrowheads="1"/>
            </p:cNvSpPr>
            <p:nvPr/>
          </p:nvSpPr>
          <p:spPr bwMode="gray">
            <a:xfrm>
              <a:off x="2133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sz="2000" b="1">
                  <a:solidFill>
                    <a:schemeClr val="bg1"/>
                  </a:solidFill>
                  <a:ea typeface="宋体" pitchFamily="2" charset="-122"/>
                </a:rPr>
                <a:t>Phase 2</a:t>
              </a:r>
            </a:p>
          </p:txBody>
        </p:sp>
        <p:sp>
          <p:nvSpPr>
            <p:cNvPr id="83977" name="AutoShape 9"/>
            <p:cNvSpPr>
              <a:spLocks noChangeArrowheads="1"/>
            </p:cNvSpPr>
            <p:nvPr/>
          </p:nvSpPr>
          <p:spPr bwMode="gray">
            <a:xfrm>
              <a:off x="3600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sz="2000" b="1">
                  <a:solidFill>
                    <a:schemeClr val="bg1"/>
                  </a:solidFill>
                  <a:ea typeface="宋体" pitchFamily="2" charset="-122"/>
                </a:rPr>
                <a:t>Phase 3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98425"/>
            <a:ext cx="6858000" cy="10747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grpSp>
        <p:nvGrpSpPr>
          <p:cNvPr id="41987" name="Group 3"/>
          <p:cNvGrpSpPr>
            <a:grpSpLocks/>
          </p:cNvGrpSpPr>
          <p:nvPr/>
        </p:nvGrpSpPr>
        <p:grpSpPr bwMode="auto">
          <a:xfrm>
            <a:off x="1463675" y="2168525"/>
            <a:ext cx="6248400" cy="990600"/>
            <a:chOff x="720" y="1392"/>
            <a:chExt cx="4058" cy="480"/>
          </a:xfrm>
        </p:grpSpPr>
        <p:sp>
          <p:nvSpPr>
            <p:cNvPr id="7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2026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9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4117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33333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41988" name="Group 8"/>
          <p:cNvGrpSpPr>
            <a:grpSpLocks/>
          </p:cNvGrpSpPr>
          <p:nvPr/>
        </p:nvGrpSpPr>
        <p:grpSpPr bwMode="auto">
          <a:xfrm>
            <a:off x="1235075" y="1939925"/>
            <a:ext cx="611188" cy="608013"/>
            <a:chOff x="579" y="1386"/>
            <a:chExt cx="385" cy="383"/>
          </a:xfrm>
        </p:grpSpPr>
        <p:sp>
          <p:nvSpPr>
            <p:cNvPr id="42019" name="Oval 9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2020" name="Group 10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42021" name="Oval 11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22" name="Oval 12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23" name="Oval 13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24" name="Oval 14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1989" name="Text Box 15"/>
          <p:cNvSpPr txBox="1">
            <a:spLocks noChangeArrowheads="1"/>
          </p:cNvSpPr>
          <p:nvPr/>
        </p:nvSpPr>
        <p:spPr bwMode="gray">
          <a:xfrm>
            <a:off x="1343025" y="200977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080808"/>
                </a:solidFill>
              </a:rPr>
              <a:t>1</a:t>
            </a:r>
          </a:p>
        </p:txBody>
      </p:sp>
      <p:grpSp>
        <p:nvGrpSpPr>
          <p:cNvPr id="41990" name="Group 16"/>
          <p:cNvGrpSpPr>
            <a:grpSpLocks/>
          </p:cNvGrpSpPr>
          <p:nvPr/>
        </p:nvGrpSpPr>
        <p:grpSpPr bwMode="auto">
          <a:xfrm>
            <a:off x="1463675" y="3413125"/>
            <a:ext cx="6248400" cy="990600"/>
            <a:chOff x="720" y="1392"/>
            <a:chExt cx="4058" cy="480"/>
          </a:xfrm>
        </p:grpSpPr>
        <p:sp>
          <p:nvSpPr>
            <p:cNvPr id="20" name="AutoShape 17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89020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2016" name="Group 18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2" name="AutoShape 19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4117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AutoShape 20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3333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41991" name="Group 21"/>
          <p:cNvGrpSpPr>
            <a:grpSpLocks/>
          </p:cNvGrpSpPr>
          <p:nvPr/>
        </p:nvGrpSpPr>
        <p:grpSpPr bwMode="auto">
          <a:xfrm>
            <a:off x="1235075" y="3184525"/>
            <a:ext cx="611188" cy="608013"/>
            <a:chOff x="579" y="1386"/>
            <a:chExt cx="385" cy="383"/>
          </a:xfrm>
        </p:grpSpPr>
        <p:sp>
          <p:nvSpPr>
            <p:cNvPr id="42009" name="Oval 22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2010" name="Group 23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42011" name="Oval 24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12" name="Oval 25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13" name="Oval 26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14" name="Oval 27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1992" name="Text Box 28"/>
          <p:cNvSpPr txBox="1">
            <a:spLocks noChangeArrowheads="1"/>
          </p:cNvSpPr>
          <p:nvPr/>
        </p:nvSpPr>
        <p:spPr bwMode="gray">
          <a:xfrm>
            <a:off x="1343025" y="325437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080808"/>
                </a:solidFill>
              </a:rPr>
              <a:t>2</a:t>
            </a:r>
          </a:p>
        </p:txBody>
      </p:sp>
      <p:grpSp>
        <p:nvGrpSpPr>
          <p:cNvPr id="41993" name="Group 29"/>
          <p:cNvGrpSpPr>
            <a:grpSpLocks/>
          </p:cNvGrpSpPr>
          <p:nvPr/>
        </p:nvGrpSpPr>
        <p:grpSpPr bwMode="auto">
          <a:xfrm>
            <a:off x="1463675" y="4724400"/>
            <a:ext cx="6248400" cy="990600"/>
            <a:chOff x="720" y="1392"/>
            <a:chExt cx="4058" cy="480"/>
          </a:xfrm>
        </p:grpSpPr>
        <p:sp>
          <p:nvSpPr>
            <p:cNvPr id="33" name="AutoShape 30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2006" name="Group 31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5" name="AutoShape 32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4117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AutoShape 33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3333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41994" name="Group 34"/>
          <p:cNvGrpSpPr>
            <a:grpSpLocks/>
          </p:cNvGrpSpPr>
          <p:nvPr/>
        </p:nvGrpSpPr>
        <p:grpSpPr bwMode="auto">
          <a:xfrm>
            <a:off x="1235075" y="4495800"/>
            <a:ext cx="611188" cy="608013"/>
            <a:chOff x="579" y="1386"/>
            <a:chExt cx="385" cy="383"/>
          </a:xfrm>
        </p:grpSpPr>
        <p:sp>
          <p:nvSpPr>
            <p:cNvPr id="41999" name="Oval 35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2000" name="Group 36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42001" name="Oval 37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02" name="Oval 38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03" name="Oval 39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04" name="Oval 40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1995" name="Text Box 41"/>
          <p:cNvSpPr txBox="1">
            <a:spLocks noChangeArrowheads="1"/>
          </p:cNvSpPr>
          <p:nvPr/>
        </p:nvSpPr>
        <p:spPr bwMode="gray">
          <a:xfrm>
            <a:off x="1343025" y="456565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080808"/>
                </a:solidFill>
              </a:rPr>
              <a:t>3</a:t>
            </a:r>
          </a:p>
        </p:txBody>
      </p:sp>
      <p:sp>
        <p:nvSpPr>
          <p:cNvPr id="41996" name="Text Box 42"/>
          <p:cNvSpPr txBox="1">
            <a:spLocks noChangeArrowheads="1"/>
          </p:cNvSpPr>
          <p:nvPr/>
        </p:nvSpPr>
        <p:spPr bwMode="white">
          <a:xfrm>
            <a:off x="1905000" y="2346325"/>
            <a:ext cx="56388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FEFFFF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41997" name="Text Box 43"/>
          <p:cNvSpPr txBox="1">
            <a:spLocks noChangeArrowheads="1"/>
          </p:cNvSpPr>
          <p:nvPr/>
        </p:nvSpPr>
        <p:spPr bwMode="white">
          <a:xfrm>
            <a:off x="1905000" y="3629025"/>
            <a:ext cx="56388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FEFFFF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41998" name="Text Box 44"/>
          <p:cNvSpPr txBox="1">
            <a:spLocks noChangeArrowheads="1"/>
          </p:cNvSpPr>
          <p:nvPr/>
        </p:nvSpPr>
        <p:spPr bwMode="white">
          <a:xfrm>
            <a:off x="1905000" y="4922838"/>
            <a:ext cx="56388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FEFFFF"/>
                </a:solidFill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Progress Diagram</a:t>
            </a:r>
          </a:p>
        </p:txBody>
      </p:sp>
      <p:grpSp>
        <p:nvGrpSpPr>
          <p:cNvPr id="206851" name="Group 3"/>
          <p:cNvGrpSpPr>
            <a:grpSpLocks/>
          </p:cNvGrpSpPr>
          <p:nvPr/>
        </p:nvGrpSpPr>
        <p:grpSpPr bwMode="auto">
          <a:xfrm>
            <a:off x="228600" y="2133600"/>
            <a:ext cx="6324600" cy="3200400"/>
            <a:chOff x="144" y="1344"/>
            <a:chExt cx="3984" cy="2016"/>
          </a:xfrm>
        </p:grpSpPr>
        <p:grpSp>
          <p:nvGrpSpPr>
            <p:cNvPr id="206853" name="Group 4"/>
            <p:cNvGrpSpPr>
              <a:grpSpLocks/>
            </p:cNvGrpSpPr>
            <p:nvPr/>
          </p:nvGrpSpPr>
          <p:grpSpPr bwMode="auto">
            <a:xfrm>
              <a:off x="144" y="1344"/>
              <a:ext cx="3984" cy="2016"/>
              <a:chOff x="528" y="1200"/>
              <a:chExt cx="4752" cy="2352"/>
            </a:xfrm>
          </p:grpSpPr>
          <p:sp>
            <p:nvSpPr>
              <p:cNvPr id="151557" name="AutoShape 5"/>
              <p:cNvSpPr>
                <a:spLocks noChangeArrowheads="1"/>
              </p:cNvSpPr>
              <p:nvPr/>
            </p:nvSpPr>
            <p:spPr bwMode="gray">
              <a:xfrm>
                <a:off x="3504" y="1729"/>
                <a:ext cx="1776" cy="1823"/>
              </a:xfrm>
              <a:prstGeom prst="chevron">
                <a:avLst>
                  <a:gd name="adj" fmla="val 16468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72549"/>
                      <a:invGamma/>
                    </a:schemeClr>
                  </a:gs>
                </a:gsLst>
                <a:lin ang="0" scaled="1"/>
              </a:gradFill>
              <a:ln w="38100">
                <a:solidFill>
                  <a:srgbClr val="EAEAEA"/>
                </a:solidFill>
                <a:miter lim="800000"/>
                <a:headEnd/>
                <a:tailEnd/>
              </a:ln>
              <a:effectLst>
                <a:outerShdw dist="109250" dir="3267739" algn="ctr" rotWithShape="0">
                  <a:srgbClr val="333333">
                    <a:alpha val="50000"/>
                  </a:srgbClr>
                </a:outerShdw>
              </a:effec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1558" name="AutoShape 6"/>
              <p:cNvSpPr>
                <a:spLocks noChangeArrowheads="1"/>
              </p:cNvSpPr>
              <p:nvPr/>
            </p:nvSpPr>
            <p:spPr bwMode="gray">
              <a:xfrm>
                <a:off x="2017" y="1729"/>
                <a:ext cx="1871" cy="1823"/>
              </a:xfrm>
              <a:prstGeom prst="chevron">
                <a:avLst>
                  <a:gd name="adj" fmla="val 17842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84706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38100">
                <a:solidFill>
                  <a:srgbClr val="EAEAEA"/>
                </a:solidFill>
                <a:miter lim="800000"/>
                <a:headEnd/>
                <a:tailEnd/>
              </a:ln>
              <a:effectLst>
                <a:outerShdw dist="109250" dir="3267739" algn="ctr" rotWithShape="0">
                  <a:srgbClr val="333333">
                    <a:alpha val="50000"/>
                  </a:srgbClr>
                </a:outerShdw>
              </a:effec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1559" name="AutoShape 7"/>
              <p:cNvSpPr>
                <a:spLocks noChangeArrowheads="1"/>
              </p:cNvSpPr>
              <p:nvPr/>
            </p:nvSpPr>
            <p:spPr bwMode="gray">
              <a:xfrm>
                <a:off x="528" y="1729"/>
                <a:ext cx="1871" cy="1823"/>
              </a:xfrm>
              <a:prstGeom prst="chevron">
                <a:avLst>
                  <a:gd name="adj" fmla="val 17842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69804"/>
                      <a:invGamma/>
                    </a:schemeClr>
                  </a:gs>
                </a:gsLst>
                <a:lin ang="0" scaled="1"/>
              </a:gradFill>
              <a:ln w="38100">
                <a:solidFill>
                  <a:srgbClr val="EAEAEA"/>
                </a:solidFill>
                <a:miter lim="800000"/>
                <a:headEnd/>
                <a:tailEnd/>
              </a:ln>
              <a:effectLst>
                <a:outerShdw dist="109250" dir="3267739" algn="ctr" rotWithShape="0">
                  <a:srgbClr val="333333">
                    <a:alpha val="50000"/>
                  </a:srgbClr>
                </a:outerShdw>
              </a:effec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1560" name="AutoShape 8"/>
              <p:cNvSpPr>
                <a:spLocks noChangeArrowheads="1"/>
              </p:cNvSpPr>
              <p:nvPr/>
            </p:nvSpPr>
            <p:spPr bwMode="gray">
              <a:xfrm>
                <a:off x="672" y="1200"/>
                <a:ext cx="1294" cy="36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69804"/>
                      <a:invGamma/>
                    </a:schemeClr>
                  </a:gs>
                </a:gsLst>
                <a:lin ang="0" scaled="1"/>
              </a:gradFill>
              <a:ln w="381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3187806" algn="ctr" rotWithShape="0">
                  <a:srgbClr val="001D3A"/>
                </a:outerShdw>
              </a:effectLst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zh-CN" sz="2000" b="1">
                    <a:solidFill>
                      <a:schemeClr val="bg1"/>
                    </a:solidFill>
                    <a:ea typeface="宋体" pitchFamily="2" charset="-122"/>
                  </a:rPr>
                  <a:t>Phase 1</a:t>
                </a:r>
              </a:p>
            </p:txBody>
          </p:sp>
          <p:sp>
            <p:nvSpPr>
              <p:cNvPr id="151561" name="AutoShape 9"/>
              <p:cNvSpPr>
                <a:spLocks noChangeArrowheads="1"/>
              </p:cNvSpPr>
              <p:nvPr/>
            </p:nvSpPr>
            <p:spPr bwMode="gray">
              <a:xfrm>
                <a:off x="2133" y="1200"/>
                <a:ext cx="1293" cy="36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75686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381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3187806" algn="ctr" rotWithShape="0">
                  <a:srgbClr val="001D3A"/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altLang="zh-CN" sz="2000" b="1">
                    <a:solidFill>
                      <a:schemeClr val="bg1"/>
                    </a:solidFill>
                    <a:ea typeface="宋体" pitchFamily="2" charset="-122"/>
                  </a:rPr>
                  <a:t>Phase 2</a:t>
                </a:r>
              </a:p>
            </p:txBody>
          </p:sp>
          <p:sp>
            <p:nvSpPr>
              <p:cNvPr id="151562" name="AutoShape 10"/>
              <p:cNvSpPr>
                <a:spLocks noChangeArrowheads="1"/>
              </p:cNvSpPr>
              <p:nvPr/>
            </p:nvSpPr>
            <p:spPr bwMode="gray">
              <a:xfrm>
                <a:off x="3601" y="1200"/>
                <a:ext cx="1295" cy="36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69804"/>
                      <a:invGamma/>
                    </a:schemeClr>
                  </a:gs>
                </a:gsLst>
                <a:lin ang="0" scaled="1"/>
              </a:gradFill>
              <a:ln w="381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3187806" algn="ctr" rotWithShape="0">
                  <a:srgbClr val="001D3A"/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altLang="zh-CN" sz="2000" b="1">
                    <a:solidFill>
                      <a:schemeClr val="bg1"/>
                    </a:solidFill>
                    <a:ea typeface="宋体" pitchFamily="2" charset="-122"/>
                  </a:rPr>
                  <a:t>Phase 3</a:t>
                </a:r>
              </a:p>
            </p:txBody>
          </p:sp>
        </p:grpSp>
        <p:sp>
          <p:nvSpPr>
            <p:cNvPr id="206854" name="Text Box 11"/>
            <p:cNvSpPr txBox="1">
              <a:spLocks noChangeArrowheads="1"/>
            </p:cNvSpPr>
            <p:nvPr/>
          </p:nvSpPr>
          <p:spPr bwMode="gray">
            <a:xfrm>
              <a:off x="480" y="2187"/>
              <a:ext cx="1090" cy="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 b="1">
                  <a:solidFill>
                    <a:schemeClr val="bg1"/>
                  </a:solidFill>
                </a:rPr>
                <a:t>Add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>
                  <a:solidFill>
                    <a:schemeClr val="bg1"/>
                  </a:solidFill>
                </a:rPr>
                <a:t>-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>
                  <a:solidFill>
                    <a:schemeClr val="bg1"/>
                  </a:solidFill>
                </a:rPr>
                <a:t>-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06855" name="Text Box 12"/>
            <p:cNvSpPr txBox="1">
              <a:spLocks noChangeArrowheads="1"/>
            </p:cNvSpPr>
            <p:nvPr/>
          </p:nvSpPr>
          <p:spPr bwMode="gray">
            <a:xfrm>
              <a:off x="1738" y="2195"/>
              <a:ext cx="1090" cy="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 b="1">
                  <a:solidFill>
                    <a:schemeClr val="bg1"/>
                  </a:solidFill>
                </a:rPr>
                <a:t>Add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>
                  <a:solidFill>
                    <a:schemeClr val="bg1"/>
                  </a:solidFill>
                </a:rPr>
                <a:t>-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>
                  <a:solidFill>
                    <a:schemeClr val="bg1"/>
                  </a:solidFill>
                </a:rPr>
                <a:t>-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06856" name="Text Box 13"/>
            <p:cNvSpPr txBox="1">
              <a:spLocks noChangeArrowheads="1"/>
            </p:cNvSpPr>
            <p:nvPr/>
          </p:nvSpPr>
          <p:spPr bwMode="gray">
            <a:xfrm>
              <a:off x="2990" y="2195"/>
              <a:ext cx="1090" cy="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 b="1">
                  <a:solidFill>
                    <a:schemeClr val="bg1"/>
                  </a:solidFill>
                </a:rPr>
                <a:t>Add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>
                  <a:solidFill>
                    <a:schemeClr val="bg1"/>
                  </a:solidFill>
                </a:rPr>
                <a:t>-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>
                  <a:solidFill>
                    <a:schemeClr val="bg1"/>
                  </a:solidFill>
                </a:rPr>
                <a:t>- Your text in here</a:t>
              </a: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151566" name="AutoShape 14"/>
          <p:cNvSpPr>
            <a:spLocks noChangeArrowheads="1"/>
          </p:cNvSpPr>
          <p:nvPr/>
        </p:nvSpPr>
        <p:spPr bwMode="gray">
          <a:xfrm>
            <a:off x="6934200" y="1828800"/>
            <a:ext cx="1828800" cy="41910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en-US" altLang="zh-CN" sz="1600" b="1" dirty="0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 sz="1600" dirty="0">
                <a:solidFill>
                  <a:srgbClr val="000000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207875" name="Freeform 3"/>
          <p:cNvSpPr>
            <a:spLocks/>
          </p:cNvSpPr>
          <p:nvPr/>
        </p:nvSpPr>
        <p:spPr bwMode="gray">
          <a:xfrm>
            <a:off x="990600" y="5091113"/>
            <a:ext cx="2019300" cy="962025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chemeClr val="accent1">
              <a:alpha val="67842"/>
            </a:schemeClr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876" name="Freeform 4"/>
          <p:cNvSpPr>
            <a:spLocks/>
          </p:cNvSpPr>
          <p:nvPr/>
        </p:nvSpPr>
        <p:spPr bwMode="gray">
          <a:xfrm rot="10800000">
            <a:off x="6076950" y="4168775"/>
            <a:ext cx="1924050" cy="962025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chemeClr val="accent1">
              <a:alpha val="67842"/>
            </a:schemeClr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877" name="Rectangle 5"/>
          <p:cNvSpPr>
            <a:spLocks noChangeArrowheads="1"/>
          </p:cNvSpPr>
          <p:nvPr/>
        </p:nvSpPr>
        <p:spPr bwMode="gray">
          <a:xfrm>
            <a:off x="1143000" y="1600200"/>
            <a:ext cx="2613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b="1"/>
              <a:t> </a:t>
            </a:r>
            <a:r>
              <a:rPr lang="en-US" altLang="zh-CN" b="1"/>
              <a:t>Add your title in here</a:t>
            </a:r>
          </a:p>
        </p:txBody>
      </p:sp>
      <p:sp>
        <p:nvSpPr>
          <p:cNvPr id="207878" name="Rectangle 6"/>
          <p:cNvSpPr>
            <a:spLocks noChangeArrowheads="1"/>
          </p:cNvSpPr>
          <p:nvPr/>
        </p:nvSpPr>
        <p:spPr bwMode="gray">
          <a:xfrm>
            <a:off x="1143000" y="4038600"/>
            <a:ext cx="2613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b="1"/>
              <a:t> </a:t>
            </a:r>
            <a:r>
              <a:rPr lang="en-US" altLang="zh-CN" b="1"/>
              <a:t>Add your title in here</a:t>
            </a:r>
          </a:p>
        </p:txBody>
      </p:sp>
      <p:sp>
        <p:nvSpPr>
          <p:cNvPr id="207879" name="Freeform 7"/>
          <p:cNvSpPr>
            <a:spLocks/>
          </p:cNvSpPr>
          <p:nvPr/>
        </p:nvSpPr>
        <p:spPr bwMode="gray">
          <a:xfrm>
            <a:off x="990600" y="2833688"/>
            <a:ext cx="2019300" cy="962025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chemeClr val="hlink">
              <a:alpha val="50195"/>
            </a:schemeClr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880" name="Freeform 8"/>
          <p:cNvSpPr>
            <a:spLocks/>
          </p:cNvSpPr>
          <p:nvPr/>
        </p:nvSpPr>
        <p:spPr bwMode="gray">
          <a:xfrm rot="10800000">
            <a:off x="6038850" y="1881188"/>
            <a:ext cx="1924050" cy="962025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chemeClr val="hlink">
              <a:alpha val="50195"/>
            </a:schemeClr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9753" name="AutoShape 9"/>
          <p:cNvSpPr>
            <a:spLocks noChangeArrowheads="1"/>
          </p:cNvSpPr>
          <p:nvPr/>
        </p:nvSpPr>
        <p:spPr bwMode="gray">
          <a:xfrm>
            <a:off x="1190625" y="2271713"/>
            <a:ext cx="6429375" cy="1295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tint val="75686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75686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303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>
              <a:defRPr/>
            </a:pPr>
            <a:r>
              <a:rPr lang="en-US" altLang="zh-CN" sz="1600" b="1" dirty="0">
                <a:solidFill>
                  <a:schemeClr val="bg1"/>
                </a:solidFill>
                <a:ea typeface="宋体" pitchFamily="2" charset="-122"/>
              </a:rPr>
              <a:t>ThemeGallery</a:t>
            </a:r>
            <a:r>
              <a:rPr lang="en-US" altLang="zh-CN" sz="1600" dirty="0">
                <a:solidFill>
                  <a:schemeClr val="bg1"/>
                </a:solidFill>
                <a:ea typeface="宋体" pitchFamily="2" charset="-122"/>
              </a:rPr>
              <a:t> is a Design Digital Content &amp; Contents mall </a:t>
            </a:r>
          </a:p>
          <a:p>
            <a:pPr algn="ctr" eaLnBrk="0" hangingPunct="0">
              <a:defRPr/>
            </a:pPr>
            <a:r>
              <a:rPr lang="en-US" altLang="zh-CN" sz="1600" dirty="0">
                <a:solidFill>
                  <a:schemeClr val="bg1"/>
                </a:solidFill>
                <a:ea typeface="宋体" pitchFamily="2" charset="-122"/>
              </a:rPr>
              <a:t>developed by Guild Design Inc.</a:t>
            </a:r>
            <a:endParaRPr lang="en-US" altLang="zh-CN" sz="1600" dirty="0">
              <a:ea typeface="宋体" pitchFamily="2" charset="-122"/>
            </a:endParaRPr>
          </a:p>
        </p:txBody>
      </p:sp>
      <p:sp>
        <p:nvSpPr>
          <p:cNvPr id="159754" name="AutoShape 10"/>
          <p:cNvSpPr>
            <a:spLocks noChangeArrowheads="1"/>
          </p:cNvSpPr>
          <p:nvPr/>
        </p:nvSpPr>
        <p:spPr bwMode="gray">
          <a:xfrm>
            <a:off x="1266825" y="4557713"/>
            <a:ext cx="6429375" cy="1295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tint val="75686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tint val="75686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303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>
              <a:defRPr/>
            </a:pPr>
            <a:r>
              <a:rPr lang="en-US" altLang="zh-CN" sz="1600" b="1" dirty="0">
                <a:solidFill>
                  <a:schemeClr val="bg1"/>
                </a:solidFill>
                <a:ea typeface="宋体" pitchFamily="2" charset="-122"/>
              </a:rPr>
              <a:t>ThemeGallery</a:t>
            </a:r>
            <a:r>
              <a:rPr lang="en-US" altLang="zh-CN" sz="1600" dirty="0">
                <a:solidFill>
                  <a:schemeClr val="bg1"/>
                </a:solidFill>
                <a:ea typeface="宋体" pitchFamily="2" charset="-122"/>
              </a:rPr>
              <a:t> is a Design Digital Content &amp; Contents mall </a:t>
            </a:r>
          </a:p>
          <a:p>
            <a:pPr algn="ctr" eaLnBrk="0" hangingPunct="0">
              <a:defRPr/>
            </a:pPr>
            <a:r>
              <a:rPr lang="en-US" altLang="zh-CN" sz="1600" dirty="0">
                <a:solidFill>
                  <a:schemeClr val="bg1"/>
                </a:solidFill>
                <a:ea typeface="宋体" pitchFamily="2" charset="-122"/>
              </a:rPr>
              <a:t>developed by Guild Design Inc.</a:t>
            </a:r>
            <a:endParaRPr lang="en-US" altLang="zh-CN" sz="1600" dirty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292867" name="AutoShape 3"/>
          <p:cNvSpPr>
            <a:spLocks noChangeArrowheads="1"/>
          </p:cNvSpPr>
          <p:nvPr/>
        </p:nvSpPr>
        <p:spPr bwMode="gray">
          <a:xfrm>
            <a:off x="4956175" y="1619250"/>
            <a:ext cx="3360738" cy="901700"/>
          </a:xfrm>
          <a:prstGeom prst="chevron">
            <a:avLst>
              <a:gd name="adj" fmla="val 53163"/>
            </a:avLst>
          </a:prstGeom>
          <a:gradFill rotWithShape="1">
            <a:gsLst>
              <a:gs pos="0">
                <a:schemeClr val="folHlink">
                  <a:gamma/>
                  <a:shade val="69804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PerspectiveBottom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92868" name="AutoShape 4"/>
          <p:cNvSpPr>
            <a:spLocks noChangeArrowheads="1"/>
          </p:cNvSpPr>
          <p:nvPr/>
        </p:nvSpPr>
        <p:spPr bwMode="gray">
          <a:xfrm>
            <a:off x="1268413" y="1512888"/>
            <a:ext cx="4186237" cy="1131887"/>
          </a:xfrm>
          <a:prstGeom prst="homePlate">
            <a:avLst>
              <a:gd name="adj" fmla="val 51607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40000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208901" name="Group 5"/>
          <p:cNvGrpSpPr>
            <a:grpSpLocks/>
          </p:cNvGrpSpPr>
          <p:nvPr/>
        </p:nvGrpSpPr>
        <p:grpSpPr bwMode="auto">
          <a:xfrm>
            <a:off x="549275" y="1500188"/>
            <a:ext cx="1323975" cy="1320800"/>
            <a:chOff x="2161" y="696"/>
            <a:chExt cx="1360" cy="1356"/>
          </a:xfrm>
        </p:grpSpPr>
        <p:grpSp>
          <p:nvGrpSpPr>
            <p:cNvPr id="208955" name="Group 6"/>
            <p:cNvGrpSpPr>
              <a:grpSpLocks/>
            </p:cNvGrpSpPr>
            <p:nvPr/>
          </p:nvGrpSpPr>
          <p:grpSpPr bwMode="auto"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208957" name="Oval 7"/>
              <p:cNvSpPr>
                <a:spLocks noChangeArrowheads="1"/>
              </p:cNvSpPr>
              <p:nvPr/>
            </p:nvSpPr>
            <p:spPr bwMode="gray"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58" name="Oval 8"/>
              <p:cNvSpPr>
                <a:spLocks noChangeArrowheads="1"/>
              </p:cNvSpPr>
              <p:nvPr/>
            </p:nvSpPr>
            <p:spPr bwMode="gray"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414141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59" name="Oval 9"/>
              <p:cNvSpPr>
                <a:spLocks noChangeArrowheads="1"/>
              </p:cNvSpPr>
              <p:nvPr/>
            </p:nvSpPr>
            <p:spPr bwMode="gray"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98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60" name="Oval 10"/>
              <p:cNvSpPr>
                <a:spLocks noChangeArrowheads="1"/>
              </p:cNvSpPr>
              <p:nvPr/>
            </p:nvSpPr>
            <p:spPr bwMode="gray"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196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61" name="Oval 11"/>
              <p:cNvSpPr>
                <a:spLocks noChangeArrowheads="1"/>
              </p:cNvSpPr>
              <p:nvPr/>
            </p:nvSpPr>
            <p:spPr bwMode="gray"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5C5C5C"/>
                  </a:gs>
                  <a:gs pos="100000">
                    <a:srgbClr val="FFFFFF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92876" name="Oval 12"/>
            <p:cNvSpPr>
              <a:spLocks noChangeArrowheads="1"/>
            </p:cNvSpPr>
            <p:nvPr/>
          </p:nvSpPr>
          <p:spPr bwMode="gray">
            <a:xfrm>
              <a:off x="2322" y="844"/>
              <a:ext cx="1052" cy="105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571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08902" name="Group 13"/>
          <p:cNvGrpSpPr>
            <a:grpSpLocks/>
          </p:cNvGrpSpPr>
          <p:nvPr/>
        </p:nvGrpSpPr>
        <p:grpSpPr bwMode="auto">
          <a:xfrm>
            <a:off x="779463" y="1708150"/>
            <a:ext cx="879475" cy="885825"/>
            <a:chOff x="523" y="2809"/>
            <a:chExt cx="876" cy="882"/>
          </a:xfrm>
        </p:grpSpPr>
        <p:sp>
          <p:nvSpPr>
            <p:cNvPr id="208948" name="Oval 14"/>
            <p:cNvSpPr>
              <a:spLocks noChangeArrowheads="1"/>
            </p:cNvSpPr>
            <p:nvPr/>
          </p:nvSpPr>
          <p:spPr bwMode="gray">
            <a:xfrm>
              <a:off x="523" y="2809"/>
              <a:ext cx="876" cy="876"/>
            </a:xfrm>
            <a:prstGeom prst="ellipse">
              <a:avLst/>
            </a:prstGeom>
            <a:noFill/>
            <a:ln w="19050" algn="ctr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949" name="Line 15"/>
            <p:cNvSpPr>
              <a:spLocks noChangeShapeType="1"/>
            </p:cNvSpPr>
            <p:nvPr/>
          </p:nvSpPr>
          <p:spPr bwMode="gray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50" name="Line 16"/>
            <p:cNvSpPr>
              <a:spLocks noChangeShapeType="1"/>
            </p:cNvSpPr>
            <p:nvPr/>
          </p:nvSpPr>
          <p:spPr bwMode="gray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51" name="Freeform 17"/>
            <p:cNvSpPr>
              <a:spLocks/>
            </p:cNvSpPr>
            <p:nvPr/>
          </p:nvSpPr>
          <p:spPr bwMode="gray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  <a:gd name="T6" fmla="*/ 0 60000 65536"/>
                <a:gd name="T7" fmla="*/ 0 60000 65536"/>
                <a:gd name="T8" fmla="*/ 0 60000 65536"/>
                <a:gd name="T9" fmla="*/ 0 w 182"/>
                <a:gd name="T10" fmla="*/ 0 h 864"/>
                <a:gd name="T11" fmla="*/ 182 w 182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52" name="Freeform 18"/>
            <p:cNvSpPr>
              <a:spLocks/>
            </p:cNvSpPr>
            <p:nvPr/>
          </p:nvSpPr>
          <p:spPr bwMode="gray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53" name="Freeform 19"/>
            <p:cNvSpPr>
              <a:spLocks/>
            </p:cNvSpPr>
            <p:nvPr/>
          </p:nvSpPr>
          <p:spPr bwMode="gray">
            <a:xfrm rot="5400000">
              <a:off x="892" y="3171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54" name="Freeform 20"/>
            <p:cNvSpPr>
              <a:spLocks/>
            </p:cNvSpPr>
            <p:nvPr/>
          </p:nvSpPr>
          <p:spPr bwMode="gray">
            <a:xfrm rot="16200000" flipV="1">
              <a:off x="900" y="2668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8903" name="Rectangle 21"/>
          <p:cNvSpPr>
            <a:spLocks noChangeArrowheads="1"/>
          </p:cNvSpPr>
          <p:nvPr/>
        </p:nvSpPr>
        <p:spPr bwMode="white">
          <a:xfrm>
            <a:off x="692150" y="1963738"/>
            <a:ext cx="10477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</a:rPr>
              <a:t>Product</a:t>
            </a:r>
          </a:p>
        </p:txBody>
      </p:sp>
      <p:sp>
        <p:nvSpPr>
          <p:cNvPr id="208904" name="Rectangle 22"/>
          <p:cNvSpPr>
            <a:spLocks noChangeArrowheads="1"/>
          </p:cNvSpPr>
          <p:nvPr/>
        </p:nvSpPr>
        <p:spPr bwMode="auto">
          <a:xfrm>
            <a:off x="1951038" y="1817688"/>
            <a:ext cx="35814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/>
            <a:r>
              <a:rPr lang="en-US" altLang="zh-CN" sz="1600">
                <a:solidFill>
                  <a:srgbClr val="000000"/>
                </a:solidFill>
              </a:rPr>
              <a:t>Description of the company’s products</a:t>
            </a:r>
          </a:p>
        </p:txBody>
      </p:sp>
      <p:sp>
        <p:nvSpPr>
          <p:cNvPr id="292887" name="Text Box 23"/>
          <p:cNvSpPr txBox="1">
            <a:spLocks noChangeArrowheads="1"/>
          </p:cNvSpPr>
          <p:nvPr/>
        </p:nvSpPr>
        <p:spPr bwMode="gray">
          <a:xfrm>
            <a:off x="5283200" y="1708150"/>
            <a:ext cx="27844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4000" b="1">
                <a:solidFill>
                  <a:srgbClr val="FFFFFF"/>
                </a:solidFill>
                <a:ea typeface="宋体" pitchFamily="2" charset="-122"/>
              </a:rPr>
              <a:t>1,000,000</a:t>
            </a:r>
          </a:p>
        </p:txBody>
      </p:sp>
      <p:sp>
        <p:nvSpPr>
          <p:cNvPr id="292888" name="AutoShape 24"/>
          <p:cNvSpPr>
            <a:spLocks noChangeArrowheads="1"/>
          </p:cNvSpPr>
          <p:nvPr/>
        </p:nvSpPr>
        <p:spPr bwMode="gray">
          <a:xfrm>
            <a:off x="4956175" y="3306763"/>
            <a:ext cx="3360738" cy="901700"/>
          </a:xfrm>
          <a:prstGeom prst="chevron">
            <a:avLst>
              <a:gd name="adj" fmla="val 53163"/>
            </a:avLst>
          </a:prstGeom>
          <a:gradFill rotWithShape="1">
            <a:gsLst>
              <a:gs pos="0">
                <a:schemeClr val="accent2">
                  <a:gamma/>
                  <a:shade val="69804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PerspectiveBottom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92889" name="AutoShape 25"/>
          <p:cNvSpPr>
            <a:spLocks noChangeArrowheads="1"/>
          </p:cNvSpPr>
          <p:nvPr/>
        </p:nvSpPr>
        <p:spPr bwMode="gray">
          <a:xfrm>
            <a:off x="1268413" y="3200400"/>
            <a:ext cx="4186237" cy="1131888"/>
          </a:xfrm>
          <a:prstGeom prst="homePlate">
            <a:avLst>
              <a:gd name="adj" fmla="val 51607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0000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208908" name="Group 26"/>
          <p:cNvGrpSpPr>
            <a:grpSpLocks/>
          </p:cNvGrpSpPr>
          <p:nvPr/>
        </p:nvGrpSpPr>
        <p:grpSpPr bwMode="auto">
          <a:xfrm>
            <a:off x="549275" y="3187700"/>
            <a:ext cx="1323975" cy="1320800"/>
            <a:chOff x="2161" y="696"/>
            <a:chExt cx="1360" cy="1356"/>
          </a:xfrm>
        </p:grpSpPr>
        <p:grpSp>
          <p:nvGrpSpPr>
            <p:cNvPr id="208941" name="Group 27"/>
            <p:cNvGrpSpPr>
              <a:grpSpLocks/>
            </p:cNvGrpSpPr>
            <p:nvPr/>
          </p:nvGrpSpPr>
          <p:grpSpPr bwMode="auto"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208943" name="Oval 28"/>
              <p:cNvSpPr>
                <a:spLocks noChangeArrowheads="1"/>
              </p:cNvSpPr>
              <p:nvPr/>
            </p:nvSpPr>
            <p:spPr bwMode="gray"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44" name="Oval 29"/>
              <p:cNvSpPr>
                <a:spLocks noChangeArrowheads="1"/>
              </p:cNvSpPr>
              <p:nvPr/>
            </p:nvSpPr>
            <p:spPr bwMode="gray"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414141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45" name="Oval 30"/>
              <p:cNvSpPr>
                <a:spLocks noChangeArrowheads="1"/>
              </p:cNvSpPr>
              <p:nvPr/>
            </p:nvSpPr>
            <p:spPr bwMode="gray"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98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46" name="Oval 31"/>
              <p:cNvSpPr>
                <a:spLocks noChangeArrowheads="1"/>
              </p:cNvSpPr>
              <p:nvPr/>
            </p:nvSpPr>
            <p:spPr bwMode="gray"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196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47" name="Oval 32"/>
              <p:cNvSpPr>
                <a:spLocks noChangeArrowheads="1"/>
              </p:cNvSpPr>
              <p:nvPr/>
            </p:nvSpPr>
            <p:spPr bwMode="gray"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5C5C5C"/>
                  </a:gs>
                  <a:gs pos="100000">
                    <a:srgbClr val="FFFFFF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92897" name="Oval 33"/>
            <p:cNvSpPr>
              <a:spLocks noChangeArrowheads="1"/>
            </p:cNvSpPr>
            <p:nvPr/>
          </p:nvSpPr>
          <p:spPr bwMode="gray">
            <a:xfrm>
              <a:off x="2322" y="844"/>
              <a:ext cx="1052" cy="1054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571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08909" name="Group 34"/>
          <p:cNvGrpSpPr>
            <a:grpSpLocks/>
          </p:cNvGrpSpPr>
          <p:nvPr/>
        </p:nvGrpSpPr>
        <p:grpSpPr bwMode="auto">
          <a:xfrm>
            <a:off x="763588" y="3395663"/>
            <a:ext cx="879475" cy="885825"/>
            <a:chOff x="523" y="2809"/>
            <a:chExt cx="876" cy="882"/>
          </a:xfrm>
        </p:grpSpPr>
        <p:sp>
          <p:nvSpPr>
            <p:cNvPr id="208934" name="Oval 35"/>
            <p:cNvSpPr>
              <a:spLocks noChangeArrowheads="1"/>
            </p:cNvSpPr>
            <p:nvPr/>
          </p:nvSpPr>
          <p:spPr bwMode="gray">
            <a:xfrm>
              <a:off x="523" y="2809"/>
              <a:ext cx="876" cy="876"/>
            </a:xfrm>
            <a:prstGeom prst="ellipse">
              <a:avLst/>
            </a:prstGeom>
            <a:noFill/>
            <a:ln w="19050" algn="ctr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935" name="Line 36"/>
            <p:cNvSpPr>
              <a:spLocks noChangeShapeType="1"/>
            </p:cNvSpPr>
            <p:nvPr/>
          </p:nvSpPr>
          <p:spPr bwMode="gray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36" name="Line 37"/>
            <p:cNvSpPr>
              <a:spLocks noChangeShapeType="1"/>
            </p:cNvSpPr>
            <p:nvPr/>
          </p:nvSpPr>
          <p:spPr bwMode="gray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37" name="Freeform 38"/>
            <p:cNvSpPr>
              <a:spLocks/>
            </p:cNvSpPr>
            <p:nvPr/>
          </p:nvSpPr>
          <p:spPr bwMode="gray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  <a:gd name="T6" fmla="*/ 0 60000 65536"/>
                <a:gd name="T7" fmla="*/ 0 60000 65536"/>
                <a:gd name="T8" fmla="*/ 0 60000 65536"/>
                <a:gd name="T9" fmla="*/ 0 w 182"/>
                <a:gd name="T10" fmla="*/ 0 h 864"/>
                <a:gd name="T11" fmla="*/ 182 w 182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38" name="Freeform 39"/>
            <p:cNvSpPr>
              <a:spLocks/>
            </p:cNvSpPr>
            <p:nvPr/>
          </p:nvSpPr>
          <p:spPr bwMode="gray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39" name="Freeform 40"/>
            <p:cNvSpPr>
              <a:spLocks/>
            </p:cNvSpPr>
            <p:nvPr/>
          </p:nvSpPr>
          <p:spPr bwMode="gray">
            <a:xfrm rot="5400000">
              <a:off x="892" y="3171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40" name="Freeform 41"/>
            <p:cNvSpPr>
              <a:spLocks/>
            </p:cNvSpPr>
            <p:nvPr/>
          </p:nvSpPr>
          <p:spPr bwMode="gray">
            <a:xfrm rot="16200000" flipV="1">
              <a:off x="900" y="2668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8910" name="Rectangle 42"/>
          <p:cNvSpPr>
            <a:spLocks noChangeArrowheads="1"/>
          </p:cNvSpPr>
          <p:nvPr/>
        </p:nvSpPr>
        <p:spPr bwMode="white">
          <a:xfrm>
            <a:off x="692150" y="3651250"/>
            <a:ext cx="10477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</a:rPr>
              <a:t>Product</a:t>
            </a:r>
          </a:p>
        </p:txBody>
      </p:sp>
      <p:sp>
        <p:nvSpPr>
          <p:cNvPr id="208911" name="Rectangle 43"/>
          <p:cNvSpPr>
            <a:spLocks noChangeArrowheads="1"/>
          </p:cNvSpPr>
          <p:nvPr/>
        </p:nvSpPr>
        <p:spPr bwMode="auto">
          <a:xfrm>
            <a:off x="1951038" y="3505200"/>
            <a:ext cx="35814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/>
            <a:r>
              <a:rPr lang="en-US" altLang="zh-CN" sz="1600">
                <a:solidFill>
                  <a:srgbClr val="000000"/>
                </a:solidFill>
              </a:rPr>
              <a:t>Description of the company’s products</a:t>
            </a:r>
          </a:p>
        </p:txBody>
      </p:sp>
      <p:sp>
        <p:nvSpPr>
          <p:cNvPr id="292908" name="Text Box 44"/>
          <p:cNvSpPr txBox="1">
            <a:spLocks noChangeArrowheads="1"/>
          </p:cNvSpPr>
          <p:nvPr/>
        </p:nvSpPr>
        <p:spPr bwMode="gray">
          <a:xfrm>
            <a:off x="5283200" y="3395663"/>
            <a:ext cx="27844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4000" b="1">
                <a:solidFill>
                  <a:srgbClr val="FFFFFF"/>
                </a:solidFill>
                <a:ea typeface="宋体" pitchFamily="2" charset="-122"/>
              </a:rPr>
              <a:t>900,000</a:t>
            </a:r>
          </a:p>
        </p:txBody>
      </p:sp>
      <p:sp>
        <p:nvSpPr>
          <p:cNvPr id="292909" name="AutoShape 45"/>
          <p:cNvSpPr>
            <a:spLocks noChangeArrowheads="1"/>
          </p:cNvSpPr>
          <p:nvPr/>
        </p:nvSpPr>
        <p:spPr bwMode="gray">
          <a:xfrm>
            <a:off x="4956175" y="4984750"/>
            <a:ext cx="3360738" cy="901700"/>
          </a:xfrm>
          <a:prstGeom prst="chevron">
            <a:avLst>
              <a:gd name="adj" fmla="val 53163"/>
            </a:avLst>
          </a:prstGeom>
          <a:gradFill rotWithShape="1">
            <a:gsLst>
              <a:gs pos="0">
                <a:schemeClr val="accent1">
                  <a:gamma/>
                  <a:shade val="69804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PerspectiveBottom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92910" name="AutoShape 46"/>
          <p:cNvSpPr>
            <a:spLocks noChangeArrowheads="1"/>
          </p:cNvSpPr>
          <p:nvPr/>
        </p:nvSpPr>
        <p:spPr bwMode="gray">
          <a:xfrm>
            <a:off x="1268413" y="4878388"/>
            <a:ext cx="4186237" cy="1131887"/>
          </a:xfrm>
          <a:prstGeom prst="homePlate">
            <a:avLst>
              <a:gd name="adj" fmla="val 5160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0000"/>
                  <a:invGamma/>
                </a:schemeClr>
              </a:gs>
            </a:gsLst>
            <a:lin ang="0" scaled="1"/>
          </a:gradFill>
          <a:ln w="19050"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208915" name="Group 47"/>
          <p:cNvGrpSpPr>
            <a:grpSpLocks/>
          </p:cNvGrpSpPr>
          <p:nvPr/>
        </p:nvGrpSpPr>
        <p:grpSpPr bwMode="auto">
          <a:xfrm>
            <a:off x="549275" y="4865688"/>
            <a:ext cx="1323975" cy="1320800"/>
            <a:chOff x="2161" y="696"/>
            <a:chExt cx="1360" cy="1356"/>
          </a:xfrm>
        </p:grpSpPr>
        <p:grpSp>
          <p:nvGrpSpPr>
            <p:cNvPr id="208927" name="Group 48"/>
            <p:cNvGrpSpPr>
              <a:grpSpLocks/>
            </p:cNvGrpSpPr>
            <p:nvPr/>
          </p:nvGrpSpPr>
          <p:grpSpPr bwMode="auto"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208929" name="Oval 49"/>
              <p:cNvSpPr>
                <a:spLocks noChangeArrowheads="1"/>
              </p:cNvSpPr>
              <p:nvPr/>
            </p:nvSpPr>
            <p:spPr bwMode="gray"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30" name="Oval 50"/>
              <p:cNvSpPr>
                <a:spLocks noChangeArrowheads="1"/>
              </p:cNvSpPr>
              <p:nvPr/>
            </p:nvSpPr>
            <p:spPr bwMode="gray"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414141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31" name="Oval 51"/>
              <p:cNvSpPr>
                <a:spLocks noChangeArrowheads="1"/>
              </p:cNvSpPr>
              <p:nvPr/>
            </p:nvSpPr>
            <p:spPr bwMode="gray"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98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32" name="Oval 52"/>
              <p:cNvSpPr>
                <a:spLocks noChangeArrowheads="1"/>
              </p:cNvSpPr>
              <p:nvPr/>
            </p:nvSpPr>
            <p:spPr bwMode="gray"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196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33" name="Oval 53"/>
              <p:cNvSpPr>
                <a:spLocks noChangeArrowheads="1"/>
              </p:cNvSpPr>
              <p:nvPr/>
            </p:nvSpPr>
            <p:spPr bwMode="gray"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5C5C5C"/>
                  </a:gs>
                  <a:gs pos="100000">
                    <a:srgbClr val="FFFFFF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92918" name="Oval 54"/>
            <p:cNvSpPr>
              <a:spLocks noChangeArrowheads="1"/>
            </p:cNvSpPr>
            <p:nvPr/>
          </p:nvSpPr>
          <p:spPr bwMode="gray">
            <a:xfrm>
              <a:off x="2322" y="844"/>
              <a:ext cx="1052" cy="105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571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08916" name="Group 55"/>
          <p:cNvGrpSpPr>
            <a:grpSpLocks/>
          </p:cNvGrpSpPr>
          <p:nvPr/>
        </p:nvGrpSpPr>
        <p:grpSpPr bwMode="auto">
          <a:xfrm>
            <a:off x="763588" y="5073650"/>
            <a:ext cx="879475" cy="885825"/>
            <a:chOff x="523" y="2809"/>
            <a:chExt cx="876" cy="882"/>
          </a:xfrm>
        </p:grpSpPr>
        <p:sp>
          <p:nvSpPr>
            <p:cNvPr id="208920" name="Oval 56"/>
            <p:cNvSpPr>
              <a:spLocks noChangeArrowheads="1"/>
            </p:cNvSpPr>
            <p:nvPr/>
          </p:nvSpPr>
          <p:spPr bwMode="gray">
            <a:xfrm>
              <a:off x="523" y="2809"/>
              <a:ext cx="876" cy="876"/>
            </a:xfrm>
            <a:prstGeom prst="ellipse">
              <a:avLst/>
            </a:prstGeom>
            <a:noFill/>
            <a:ln w="19050" algn="ctr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921" name="Line 57"/>
            <p:cNvSpPr>
              <a:spLocks noChangeShapeType="1"/>
            </p:cNvSpPr>
            <p:nvPr/>
          </p:nvSpPr>
          <p:spPr bwMode="gray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22" name="Line 58"/>
            <p:cNvSpPr>
              <a:spLocks noChangeShapeType="1"/>
            </p:cNvSpPr>
            <p:nvPr/>
          </p:nvSpPr>
          <p:spPr bwMode="gray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23" name="Freeform 59"/>
            <p:cNvSpPr>
              <a:spLocks/>
            </p:cNvSpPr>
            <p:nvPr/>
          </p:nvSpPr>
          <p:spPr bwMode="gray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  <a:gd name="T6" fmla="*/ 0 60000 65536"/>
                <a:gd name="T7" fmla="*/ 0 60000 65536"/>
                <a:gd name="T8" fmla="*/ 0 60000 65536"/>
                <a:gd name="T9" fmla="*/ 0 w 182"/>
                <a:gd name="T10" fmla="*/ 0 h 864"/>
                <a:gd name="T11" fmla="*/ 182 w 182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24" name="Freeform 60"/>
            <p:cNvSpPr>
              <a:spLocks/>
            </p:cNvSpPr>
            <p:nvPr/>
          </p:nvSpPr>
          <p:spPr bwMode="gray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25" name="Freeform 61"/>
            <p:cNvSpPr>
              <a:spLocks/>
            </p:cNvSpPr>
            <p:nvPr/>
          </p:nvSpPr>
          <p:spPr bwMode="gray">
            <a:xfrm rot="5400000">
              <a:off x="892" y="3171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26" name="Freeform 62"/>
            <p:cNvSpPr>
              <a:spLocks/>
            </p:cNvSpPr>
            <p:nvPr/>
          </p:nvSpPr>
          <p:spPr bwMode="gray">
            <a:xfrm rot="16200000" flipV="1">
              <a:off x="900" y="2668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8917" name="Rectangle 63"/>
          <p:cNvSpPr>
            <a:spLocks noChangeArrowheads="1"/>
          </p:cNvSpPr>
          <p:nvPr/>
        </p:nvSpPr>
        <p:spPr bwMode="white">
          <a:xfrm>
            <a:off x="692150" y="5329238"/>
            <a:ext cx="10477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</a:rPr>
              <a:t>Product</a:t>
            </a:r>
          </a:p>
        </p:txBody>
      </p:sp>
      <p:sp>
        <p:nvSpPr>
          <p:cNvPr id="208918" name="Rectangle 64"/>
          <p:cNvSpPr>
            <a:spLocks noChangeArrowheads="1"/>
          </p:cNvSpPr>
          <p:nvPr/>
        </p:nvSpPr>
        <p:spPr bwMode="auto">
          <a:xfrm>
            <a:off x="1951038" y="5183188"/>
            <a:ext cx="35814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/>
            <a:r>
              <a:rPr lang="en-US" altLang="zh-CN" sz="1600">
                <a:solidFill>
                  <a:srgbClr val="000000"/>
                </a:solidFill>
              </a:rPr>
              <a:t>Description of the company’s products</a:t>
            </a:r>
          </a:p>
        </p:txBody>
      </p:sp>
      <p:sp>
        <p:nvSpPr>
          <p:cNvPr id="292929" name="Text Box 65"/>
          <p:cNvSpPr txBox="1">
            <a:spLocks noChangeArrowheads="1"/>
          </p:cNvSpPr>
          <p:nvPr/>
        </p:nvSpPr>
        <p:spPr bwMode="gray">
          <a:xfrm>
            <a:off x="5283200" y="5073650"/>
            <a:ext cx="27844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4000" b="1">
                <a:solidFill>
                  <a:srgbClr val="FFFFFF"/>
                </a:solidFill>
                <a:ea typeface="宋体" pitchFamily="2" charset="-122"/>
              </a:rPr>
              <a:t>1,100,000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Click to edit title style</a:t>
            </a:r>
          </a:p>
        </p:txBody>
      </p:sp>
      <p:sp>
        <p:nvSpPr>
          <p:cNvPr id="209923" name="AutoShape 3"/>
          <p:cNvSpPr>
            <a:spLocks noChangeArrowheads="1"/>
          </p:cNvSpPr>
          <p:nvPr/>
        </p:nvSpPr>
        <p:spPr bwMode="gray">
          <a:xfrm>
            <a:off x="2836863" y="3860800"/>
            <a:ext cx="5335587" cy="687388"/>
          </a:xfrm>
          <a:prstGeom prst="roundRect">
            <a:avLst>
              <a:gd name="adj" fmla="val 11505"/>
            </a:avLst>
          </a:prstGeom>
          <a:solidFill>
            <a:srgbClr val="009999">
              <a:alpha val="50195"/>
            </a:srgbClr>
          </a:soli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charset="0"/>
            </a:endParaRPr>
          </a:p>
        </p:txBody>
      </p:sp>
      <p:grpSp>
        <p:nvGrpSpPr>
          <p:cNvPr id="209924" name="Group 4"/>
          <p:cNvGrpSpPr>
            <a:grpSpLocks/>
          </p:cNvGrpSpPr>
          <p:nvPr/>
        </p:nvGrpSpPr>
        <p:grpSpPr bwMode="auto">
          <a:xfrm>
            <a:off x="736600" y="3873500"/>
            <a:ext cx="2613025" cy="687388"/>
            <a:chOff x="370" y="2169"/>
            <a:chExt cx="1790" cy="433"/>
          </a:xfrm>
        </p:grpSpPr>
        <p:sp>
          <p:nvSpPr>
            <p:cNvPr id="6" name="AutoShape 5"/>
            <p:cNvSpPr>
              <a:spLocks noChangeArrowheads="1"/>
            </p:cNvSpPr>
            <p:nvPr/>
          </p:nvSpPr>
          <p:spPr bwMode="gray">
            <a:xfrm>
              <a:off x="1917" y="2249"/>
              <a:ext cx="243" cy="240"/>
            </a:xfrm>
            <a:prstGeom prst="rightArrow">
              <a:avLst>
                <a:gd name="adj1" fmla="val 50000"/>
                <a:gd name="adj2" fmla="val 59422"/>
              </a:avLst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gray">
            <a:xfrm>
              <a:off x="370" y="2169"/>
              <a:ext cx="1549" cy="433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1069" y="0"/>
                </a:cxn>
                <a:cxn ang="0">
                  <a:pos x="1069" y="198"/>
                </a:cxn>
                <a:cxn ang="0">
                  <a:pos x="1055" y="270"/>
                </a:cxn>
                <a:cxn ang="0">
                  <a:pos x="987" y="302"/>
                </a:cxn>
                <a:cxn ang="0">
                  <a:pos x="0" y="307"/>
                </a:cxn>
                <a:cxn ang="0">
                  <a:pos x="0" y="89"/>
                </a:cxn>
                <a:cxn ang="0">
                  <a:pos x="21" y="18"/>
                </a:cxn>
                <a:cxn ang="0">
                  <a:pos x="83" y="0"/>
                </a:cxn>
              </a:cxnLst>
              <a:rect l="0" t="0" r="r" b="b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shade val="63529"/>
                    <a:invGamma/>
                  </a:srgbClr>
                </a:gs>
                <a:gs pos="50000">
                  <a:srgbClr val="009999"/>
                </a:gs>
                <a:gs pos="100000">
                  <a:srgbClr val="009999">
                    <a:gamma/>
                    <a:shade val="63529"/>
                    <a:invGamma/>
                  </a:srgbClr>
                </a:gs>
              </a:gsLst>
              <a:lin ang="5400000" scaled="1"/>
            </a:gradFill>
            <a:ln w="28575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</p:grpSp>
      <p:sp>
        <p:nvSpPr>
          <p:cNvPr id="209925" name="AutoShape 7"/>
          <p:cNvSpPr>
            <a:spLocks noChangeArrowheads="1"/>
          </p:cNvSpPr>
          <p:nvPr/>
        </p:nvSpPr>
        <p:spPr bwMode="gray">
          <a:xfrm>
            <a:off x="2776538" y="4927600"/>
            <a:ext cx="5400675" cy="687388"/>
          </a:xfrm>
          <a:prstGeom prst="roundRect">
            <a:avLst>
              <a:gd name="adj" fmla="val 11505"/>
            </a:avLst>
          </a:prstGeom>
          <a:solidFill>
            <a:schemeClr val="accent1">
              <a:alpha val="50195"/>
            </a:schemeClr>
          </a:soli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charset="0"/>
            </a:endParaRPr>
          </a:p>
        </p:txBody>
      </p:sp>
      <p:grpSp>
        <p:nvGrpSpPr>
          <p:cNvPr id="209926" name="Group 8"/>
          <p:cNvGrpSpPr>
            <a:grpSpLocks/>
          </p:cNvGrpSpPr>
          <p:nvPr/>
        </p:nvGrpSpPr>
        <p:grpSpPr bwMode="auto">
          <a:xfrm>
            <a:off x="698500" y="4940300"/>
            <a:ext cx="2613025" cy="687388"/>
            <a:chOff x="370" y="2169"/>
            <a:chExt cx="1790" cy="433"/>
          </a:xfrm>
        </p:grpSpPr>
        <p:sp>
          <p:nvSpPr>
            <p:cNvPr id="10" name="AutoShape 9"/>
            <p:cNvSpPr>
              <a:spLocks noChangeArrowheads="1"/>
            </p:cNvSpPr>
            <p:nvPr/>
          </p:nvSpPr>
          <p:spPr bwMode="gray">
            <a:xfrm>
              <a:off x="1917" y="2249"/>
              <a:ext cx="243" cy="240"/>
            </a:xfrm>
            <a:prstGeom prst="rightArrow">
              <a:avLst>
                <a:gd name="adj1" fmla="val 50000"/>
                <a:gd name="adj2" fmla="val 59422"/>
              </a:avLst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370" y="2169"/>
              <a:ext cx="1549" cy="433"/>
            </a:xfrm>
            <a:custGeom>
              <a:avLst/>
              <a:gdLst>
                <a:gd name="T0" fmla="*/ 83 w 1071"/>
                <a:gd name="T1" fmla="*/ 0 h 307"/>
                <a:gd name="T2" fmla="*/ 1069 w 1071"/>
                <a:gd name="T3" fmla="*/ 0 h 307"/>
                <a:gd name="T4" fmla="*/ 1069 w 1071"/>
                <a:gd name="T5" fmla="*/ 198 h 307"/>
                <a:gd name="T6" fmla="*/ 1055 w 1071"/>
                <a:gd name="T7" fmla="*/ 270 h 307"/>
                <a:gd name="T8" fmla="*/ 987 w 1071"/>
                <a:gd name="T9" fmla="*/ 302 h 307"/>
                <a:gd name="T10" fmla="*/ 0 w 1071"/>
                <a:gd name="T11" fmla="*/ 307 h 307"/>
                <a:gd name="T12" fmla="*/ 0 w 1071"/>
                <a:gd name="T13" fmla="*/ 89 h 307"/>
                <a:gd name="T14" fmla="*/ 21 w 1071"/>
                <a:gd name="T15" fmla="*/ 18 h 307"/>
                <a:gd name="T16" fmla="*/ 83 w 1071"/>
                <a:gd name="T17" fmla="*/ 0 h 3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71"/>
                <a:gd name="T28" fmla="*/ 0 h 307"/>
                <a:gd name="T29" fmla="*/ 1071 w 1071"/>
                <a:gd name="T30" fmla="*/ 307 h 3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</p:grpSp>
      <p:sp>
        <p:nvSpPr>
          <p:cNvPr id="209927" name="AutoShape 11"/>
          <p:cNvSpPr>
            <a:spLocks noChangeArrowheads="1"/>
          </p:cNvSpPr>
          <p:nvPr/>
        </p:nvSpPr>
        <p:spPr bwMode="gray">
          <a:xfrm>
            <a:off x="2838450" y="1768475"/>
            <a:ext cx="5330825" cy="687388"/>
          </a:xfrm>
          <a:prstGeom prst="roundRect">
            <a:avLst>
              <a:gd name="adj" fmla="val 11505"/>
            </a:avLst>
          </a:prstGeom>
          <a:solidFill>
            <a:schemeClr val="accent2">
              <a:alpha val="50195"/>
            </a:schemeClr>
          </a:soli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charset="0"/>
            </a:endParaRPr>
          </a:p>
        </p:txBody>
      </p:sp>
      <p:grpSp>
        <p:nvGrpSpPr>
          <p:cNvPr id="209928" name="Group 12"/>
          <p:cNvGrpSpPr>
            <a:grpSpLocks/>
          </p:cNvGrpSpPr>
          <p:nvPr/>
        </p:nvGrpSpPr>
        <p:grpSpPr bwMode="auto">
          <a:xfrm>
            <a:off x="762000" y="1752600"/>
            <a:ext cx="2606675" cy="687388"/>
            <a:chOff x="378" y="1065"/>
            <a:chExt cx="1785" cy="433"/>
          </a:xfrm>
        </p:grpSpPr>
        <p:sp>
          <p:nvSpPr>
            <p:cNvPr id="14" name="AutoShape 13"/>
            <p:cNvSpPr>
              <a:spLocks noChangeArrowheads="1"/>
            </p:cNvSpPr>
            <p:nvPr/>
          </p:nvSpPr>
          <p:spPr bwMode="gray">
            <a:xfrm>
              <a:off x="1921" y="1152"/>
              <a:ext cx="242" cy="240"/>
            </a:xfrm>
            <a:prstGeom prst="rightArrow">
              <a:avLst>
                <a:gd name="adj1" fmla="val 50000"/>
                <a:gd name="adj2" fmla="val 59422"/>
              </a:avLst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gray">
            <a:xfrm>
              <a:off x="378" y="1065"/>
              <a:ext cx="1549" cy="433"/>
            </a:xfrm>
            <a:custGeom>
              <a:avLst/>
              <a:gdLst>
                <a:gd name="T0" fmla="*/ 83 w 1071"/>
                <a:gd name="T1" fmla="*/ 0 h 307"/>
                <a:gd name="T2" fmla="*/ 1069 w 1071"/>
                <a:gd name="T3" fmla="*/ 0 h 307"/>
                <a:gd name="T4" fmla="*/ 1069 w 1071"/>
                <a:gd name="T5" fmla="*/ 198 h 307"/>
                <a:gd name="T6" fmla="*/ 1055 w 1071"/>
                <a:gd name="T7" fmla="*/ 270 h 307"/>
                <a:gd name="T8" fmla="*/ 987 w 1071"/>
                <a:gd name="T9" fmla="*/ 302 h 307"/>
                <a:gd name="T10" fmla="*/ 0 w 1071"/>
                <a:gd name="T11" fmla="*/ 307 h 307"/>
                <a:gd name="T12" fmla="*/ 0 w 1071"/>
                <a:gd name="T13" fmla="*/ 89 h 307"/>
                <a:gd name="T14" fmla="*/ 21 w 1071"/>
                <a:gd name="T15" fmla="*/ 18 h 307"/>
                <a:gd name="T16" fmla="*/ 83 w 1071"/>
                <a:gd name="T17" fmla="*/ 0 h 3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71"/>
                <a:gd name="T28" fmla="*/ 0 h 307"/>
                <a:gd name="T29" fmla="*/ 1071 w 1071"/>
                <a:gd name="T30" fmla="*/ 307 h 3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6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6275"/>
                    <a:invGamma/>
                  </a:schemeClr>
                </a:gs>
              </a:gsLst>
              <a:lin ang="5400000" scaled="1"/>
            </a:gradFill>
            <a:ln w="28575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</p:grpSp>
      <p:sp>
        <p:nvSpPr>
          <p:cNvPr id="209929" name="AutoShape 19"/>
          <p:cNvSpPr>
            <a:spLocks noChangeArrowheads="1"/>
          </p:cNvSpPr>
          <p:nvPr/>
        </p:nvSpPr>
        <p:spPr bwMode="gray">
          <a:xfrm>
            <a:off x="2803525" y="2801938"/>
            <a:ext cx="5356225" cy="687387"/>
          </a:xfrm>
          <a:prstGeom prst="roundRect">
            <a:avLst>
              <a:gd name="adj" fmla="val 11505"/>
            </a:avLst>
          </a:prstGeom>
          <a:solidFill>
            <a:srgbClr val="CC3399">
              <a:alpha val="50195"/>
            </a:srgbClr>
          </a:soli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charset="0"/>
            </a:endParaRPr>
          </a:p>
        </p:txBody>
      </p:sp>
      <p:grpSp>
        <p:nvGrpSpPr>
          <p:cNvPr id="209930" name="Group 20"/>
          <p:cNvGrpSpPr>
            <a:grpSpLocks/>
          </p:cNvGrpSpPr>
          <p:nvPr/>
        </p:nvGrpSpPr>
        <p:grpSpPr bwMode="auto">
          <a:xfrm>
            <a:off x="727075" y="2794000"/>
            <a:ext cx="2613025" cy="687388"/>
            <a:chOff x="370" y="2169"/>
            <a:chExt cx="1790" cy="433"/>
          </a:xfrm>
        </p:grpSpPr>
        <p:sp>
          <p:nvSpPr>
            <p:cNvPr id="22" name="AutoShape 21"/>
            <p:cNvSpPr>
              <a:spLocks noChangeArrowheads="1"/>
            </p:cNvSpPr>
            <p:nvPr/>
          </p:nvSpPr>
          <p:spPr bwMode="gray">
            <a:xfrm>
              <a:off x="1917" y="2249"/>
              <a:ext cx="243" cy="240"/>
            </a:xfrm>
            <a:prstGeom prst="rightArrow">
              <a:avLst>
                <a:gd name="adj1" fmla="val 50000"/>
                <a:gd name="adj2" fmla="val 59422"/>
              </a:avLst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gray">
            <a:xfrm>
              <a:off x="370" y="2169"/>
              <a:ext cx="1549" cy="433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1069" y="0"/>
                </a:cxn>
                <a:cxn ang="0">
                  <a:pos x="1069" y="198"/>
                </a:cxn>
                <a:cxn ang="0">
                  <a:pos x="1055" y="270"/>
                </a:cxn>
                <a:cxn ang="0">
                  <a:pos x="987" y="302"/>
                </a:cxn>
                <a:cxn ang="0">
                  <a:pos x="0" y="307"/>
                </a:cxn>
                <a:cxn ang="0">
                  <a:pos x="0" y="89"/>
                </a:cxn>
                <a:cxn ang="0">
                  <a:pos x="21" y="18"/>
                </a:cxn>
                <a:cxn ang="0">
                  <a:pos x="83" y="0"/>
                </a:cxn>
              </a:cxnLst>
              <a:rect l="0" t="0" r="r" b="b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CC3399">
                    <a:gamma/>
                    <a:shade val="63529"/>
                    <a:invGamma/>
                  </a:srgbClr>
                </a:gs>
                <a:gs pos="50000">
                  <a:srgbClr val="CC3399"/>
                </a:gs>
                <a:gs pos="100000">
                  <a:srgbClr val="CC3399">
                    <a:gamma/>
                    <a:shade val="63529"/>
                    <a:invGamma/>
                  </a:srgbClr>
                </a:gs>
              </a:gsLst>
              <a:lin ang="5400000" scaled="1"/>
            </a:gradFill>
            <a:ln w="28575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</p:grpSp>
      <p:sp>
        <p:nvSpPr>
          <p:cNvPr id="27" name="Rectangle 26"/>
          <p:cNvSpPr>
            <a:spLocks noChangeArrowheads="1"/>
          </p:cNvSpPr>
          <p:nvPr/>
        </p:nvSpPr>
        <p:spPr bwMode="gray">
          <a:xfrm>
            <a:off x="955675" y="1905000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2000">
                <a:solidFill>
                  <a:srgbClr val="FEFEF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Title in here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gray">
          <a:xfrm>
            <a:off x="955675" y="2933700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2000">
                <a:solidFill>
                  <a:srgbClr val="FEFEF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Title in here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gray">
          <a:xfrm>
            <a:off x="955675" y="4019550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2000">
                <a:solidFill>
                  <a:srgbClr val="FEFEF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Title in here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gray">
          <a:xfrm>
            <a:off x="955675" y="5065713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2000">
                <a:solidFill>
                  <a:srgbClr val="FEFEF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Title in here</a:t>
            </a:r>
          </a:p>
        </p:txBody>
      </p:sp>
      <p:sp>
        <p:nvSpPr>
          <p:cNvPr id="209935" name="Text Box 31"/>
          <p:cNvSpPr txBox="1">
            <a:spLocks noChangeArrowheads="1"/>
          </p:cNvSpPr>
          <p:nvPr/>
        </p:nvSpPr>
        <p:spPr bwMode="auto">
          <a:xfrm>
            <a:off x="3352800" y="1781175"/>
            <a:ext cx="48006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ThemeGallery is a Design Digital Content &amp;</a:t>
            </a:r>
          </a:p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 Contents mall developed by Guild Design Inc.</a:t>
            </a:r>
          </a:p>
        </p:txBody>
      </p:sp>
      <p:sp>
        <p:nvSpPr>
          <p:cNvPr id="209936" name="Text Box 32"/>
          <p:cNvSpPr txBox="1">
            <a:spLocks noChangeArrowheads="1"/>
          </p:cNvSpPr>
          <p:nvPr/>
        </p:nvSpPr>
        <p:spPr bwMode="auto">
          <a:xfrm>
            <a:off x="3352800" y="2811463"/>
            <a:ext cx="4608513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ThemeGallery is a Design Digital Content &amp;</a:t>
            </a:r>
          </a:p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 Contents mall developed by Guild Design Inc.</a:t>
            </a:r>
          </a:p>
        </p:txBody>
      </p:sp>
      <p:sp>
        <p:nvSpPr>
          <p:cNvPr id="209937" name="Text Box 34"/>
          <p:cNvSpPr txBox="1">
            <a:spLocks noChangeArrowheads="1"/>
          </p:cNvSpPr>
          <p:nvPr/>
        </p:nvSpPr>
        <p:spPr bwMode="auto">
          <a:xfrm>
            <a:off x="3352800" y="3876675"/>
            <a:ext cx="4608513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ThemeGallery is a Design Digital Content &amp;</a:t>
            </a:r>
          </a:p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 Contents mall developed by Guild Design Inc.</a:t>
            </a:r>
          </a:p>
        </p:txBody>
      </p:sp>
      <p:sp>
        <p:nvSpPr>
          <p:cNvPr id="209938" name="Text Box 35"/>
          <p:cNvSpPr txBox="1">
            <a:spLocks noChangeArrowheads="1"/>
          </p:cNvSpPr>
          <p:nvPr/>
        </p:nvSpPr>
        <p:spPr bwMode="auto">
          <a:xfrm>
            <a:off x="3352800" y="4943475"/>
            <a:ext cx="48006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ThemeGallery is a Design Digital Content &amp;</a:t>
            </a:r>
          </a:p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210947" name="Group 3"/>
          <p:cNvGrpSpPr>
            <a:grpSpLocks/>
          </p:cNvGrpSpPr>
          <p:nvPr/>
        </p:nvGrpSpPr>
        <p:grpSpPr bwMode="auto">
          <a:xfrm>
            <a:off x="533400" y="4572000"/>
            <a:ext cx="6319838" cy="1219200"/>
            <a:chOff x="576" y="2880"/>
            <a:chExt cx="3981" cy="768"/>
          </a:xfrm>
        </p:grpSpPr>
        <p:sp>
          <p:nvSpPr>
            <p:cNvPr id="119812" name="AutoShape 4"/>
            <p:cNvSpPr>
              <a:spLocks noChangeArrowheads="1"/>
            </p:cNvSpPr>
            <p:nvPr/>
          </p:nvSpPr>
          <p:spPr bwMode="gray">
            <a:xfrm>
              <a:off x="576" y="2976"/>
              <a:ext cx="3981" cy="67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137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0963" name="AutoShape 5"/>
            <p:cNvSpPr>
              <a:spLocks noChangeArrowheads="1"/>
            </p:cNvSpPr>
            <p:nvPr/>
          </p:nvSpPr>
          <p:spPr bwMode="gray">
            <a:xfrm>
              <a:off x="576" y="2880"/>
              <a:ext cx="3981" cy="519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814" name="AutoShape 6"/>
            <p:cNvSpPr>
              <a:spLocks noChangeArrowheads="1"/>
            </p:cNvSpPr>
            <p:nvPr/>
          </p:nvSpPr>
          <p:spPr bwMode="gray">
            <a:xfrm flipV="1">
              <a:off x="576" y="3216"/>
              <a:ext cx="3978" cy="240"/>
            </a:xfrm>
            <a:prstGeom prst="roundRect">
              <a:avLst>
                <a:gd name="adj" fmla="val 23750"/>
              </a:avLst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10948" name="Group 7"/>
          <p:cNvGrpSpPr>
            <a:grpSpLocks/>
          </p:cNvGrpSpPr>
          <p:nvPr/>
        </p:nvGrpSpPr>
        <p:grpSpPr bwMode="auto">
          <a:xfrm>
            <a:off x="533400" y="3070225"/>
            <a:ext cx="6319838" cy="1219200"/>
            <a:chOff x="576" y="1934"/>
            <a:chExt cx="3981" cy="768"/>
          </a:xfrm>
        </p:grpSpPr>
        <p:sp>
          <p:nvSpPr>
            <p:cNvPr id="119816" name="AutoShape 8"/>
            <p:cNvSpPr>
              <a:spLocks noChangeArrowheads="1"/>
            </p:cNvSpPr>
            <p:nvPr/>
          </p:nvSpPr>
          <p:spPr bwMode="gray">
            <a:xfrm>
              <a:off x="576" y="2030"/>
              <a:ext cx="3981" cy="67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5137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0960" name="AutoShape 9"/>
            <p:cNvSpPr>
              <a:spLocks noChangeArrowheads="1"/>
            </p:cNvSpPr>
            <p:nvPr/>
          </p:nvSpPr>
          <p:spPr bwMode="gray">
            <a:xfrm>
              <a:off x="576" y="1934"/>
              <a:ext cx="3981" cy="519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818" name="AutoShape 10"/>
            <p:cNvSpPr>
              <a:spLocks noChangeArrowheads="1"/>
            </p:cNvSpPr>
            <p:nvPr/>
          </p:nvSpPr>
          <p:spPr bwMode="gray">
            <a:xfrm flipV="1">
              <a:off x="576" y="2270"/>
              <a:ext cx="3978" cy="240"/>
            </a:xfrm>
            <a:prstGeom prst="roundRect">
              <a:avLst>
                <a:gd name="adj" fmla="val 23750"/>
              </a:avLst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10949" name="Group 11"/>
          <p:cNvGrpSpPr>
            <a:grpSpLocks/>
          </p:cNvGrpSpPr>
          <p:nvPr/>
        </p:nvGrpSpPr>
        <p:grpSpPr bwMode="auto">
          <a:xfrm>
            <a:off x="533400" y="1600200"/>
            <a:ext cx="6319838" cy="1219200"/>
            <a:chOff x="576" y="1008"/>
            <a:chExt cx="3981" cy="768"/>
          </a:xfrm>
        </p:grpSpPr>
        <p:sp>
          <p:nvSpPr>
            <p:cNvPr id="119820" name="AutoShape 12"/>
            <p:cNvSpPr>
              <a:spLocks noChangeArrowheads="1"/>
            </p:cNvSpPr>
            <p:nvPr/>
          </p:nvSpPr>
          <p:spPr bwMode="gray">
            <a:xfrm>
              <a:off x="576" y="1104"/>
              <a:ext cx="3981" cy="67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5137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0957" name="AutoShape 13"/>
            <p:cNvSpPr>
              <a:spLocks noChangeArrowheads="1"/>
            </p:cNvSpPr>
            <p:nvPr/>
          </p:nvSpPr>
          <p:spPr bwMode="gray">
            <a:xfrm>
              <a:off x="576" y="1008"/>
              <a:ext cx="3981" cy="519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822" name="AutoShape 14"/>
            <p:cNvSpPr>
              <a:spLocks noChangeArrowheads="1"/>
            </p:cNvSpPr>
            <p:nvPr/>
          </p:nvSpPr>
          <p:spPr bwMode="gray">
            <a:xfrm flipV="1">
              <a:off x="576" y="1344"/>
              <a:ext cx="3978" cy="240"/>
            </a:xfrm>
            <a:prstGeom prst="roundRect">
              <a:avLst>
                <a:gd name="adj" fmla="val 23750"/>
              </a:avLst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10950" name="Rectangle 15"/>
          <p:cNvSpPr>
            <a:spLocks noChangeArrowheads="1"/>
          </p:cNvSpPr>
          <p:nvPr/>
        </p:nvSpPr>
        <p:spPr bwMode="gray">
          <a:xfrm>
            <a:off x="685800" y="1676400"/>
            <a:ext cx="2613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b="1">
                <a:solidFill>
                  <a:schemeClr val="bg1"/>
                </a:solidFill>
              </a:rPr>
              <a:t> </a:t>
            </a:r>
            <a:r>
              <a:rPr lang="en-US" altLang="zh-CN" b="1">
                <a:solidFill>
                  <a:schemeClr val="bg1"/>
                </a:solidFill>
              </a:rPr>
              <a:t>Add your title in here</a:t>
            </a:r>
          </a:p>
        </p:txBody>
      </p:sp>
      <p:sp>
        <p:nvSpPr>
          <p:cNvPr id="210951" name="Rectangle 16"/>
          <p:cNvSpPr>
            <a:spLocks noChangeArrowheads="1"/>
          </p:cNvSpPr>
          <p:nvPr/>
        </p:nvSpPr>
        <p:spPr bwMode="gray">
          <a:xfrm>
            <a:off x="685800" y="3146425"/>
            <a:ext cx="2613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b="1">
                <a:solidFill>
                  <a:schemeClr val="bg1"/>
                </a:solidFill>
              </a:rPr>
              <a:t> </a:t>
            </a:r>
            <a:r>
              <a:rPr lang="en-US" altLang="zh-CN" b="1">
                <a:solidFill>
                  <a:schemeClr val="bg1"/>
                </a:solidFill>
              </a:rPr>
              <a:t>Add your title in here</a:t>
            </a:r>
          </a:p>
        </p:txBody>
      </p:sp>
      <p:sp>
        <p:nvSpPr>
          <p:cNvPr id="210952" name="Rectangle 17"/>
          <p:cNvSpPr>
            <a:spLocks noChangeArrowheads="1"/>
          </p:cNvSpPr>
          <p:nvPr/>
        </p:nvSpPr>
        <p:spPr bwMode="gray">
          <a:xfrm>
            <a:off x="685800" y="4648200"/>
            <a:ext cx="2613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b="1">
                <a:solidFill>
                  <a:schemeClr val="bg1"/>
                </a:solidFill>
              </a:rPr>
              <a:t> </a:t>
            </a:r>
            <a:r>
              <a:rPr lang="en-US" altLang="zh-CN" b="1">
                <a:solidFill>
                  <a:schemeClr val="bg1"/>
                </a:solidFill>
              </a:rPr>
              <a:t>Add your title in here</a:t>
            </a:r>
          </a:p>
        </p:txBody>
      </p:sp>
      <p:sp>
        <p:nvSpPr>
          <p:cNvPr id="210953" name="AutoShape 18"/>
          <p:cNvSpPr>
            <a:spLocks noChangeArrowheads="1"/>
          </p:cNvSpPr>
          <p:nvPr/>
        </p:nvSpPr>
        <p:spPr bwMode="gray">
          <a:xfrm>
            <a:off x="2438400" y="2286000"/>
            <a:ext cx="5257800" cy="533400"/>
          </a:xfrm>
          <a:prstGeom prst="roundRect">
            <a:avLst>
              <a:gd name="adj" fmla="val 29463"/>
            </a:avLst>
          </a:prstGeom>
          <a:solidFill>
            <a:schemeClr val="bg1"/>
          </a:solidFill>
          <a:ln w="2857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ThemeGallery is a Design Digital Content &amp; Contents mall </a:t>
            </a:r>
          </a:p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developed by Guild Design Inc.</a:t>
            </a:r>
          </a:p>
        </p:txBody>
      </p:sp>
      <p:sp>
        <p:nvSpPr>
          <p:cNvPr id="210954" name="AutoShape 19"/>
          <p:cNvSpPr>
            <a:spLocks noChangeArrowheads="1"/>
          </p:cNvSpPr>
          <p:nvPr/>
        </p:nvSpPr>
        <p:spPr bwMode="gray">
          <a:xfrm>
            <a:off x="2438400" y="3733800"/>
            <a:ext cx="5257800" cy="533400"/>
          </a:xfrm>
          <a:prstGeom prst="roundRect">
            <a:avLst>
              <a:gd name="adj" fmla="val 29463"/>
            </a:avLst>
          </a:prstGeom>
          <a:solidFill>
            <a:schemeClr val="bg1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ThemeGallery is a Design Digital Content &amp; Contents mall </a:t>
            </a:r>
          </a:p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developed by Guild Design Inc.</a:t>
            </a:r>
          </a:p>
        </p:txBody>
      </p:sp>
      <p:sp>
        <p:nvSpPr>
          <p:cNvPr id="210955" name="AutoShape 20"/>
          <p:cNvSpPr>
            <a:spLocks noChangeArrowheads="1"/>
          </p:cNvSpPr>
          <p:nvPr/>
        </p:nvSpPr>
        <p:spPr bwMode="gray">
          <a:xfrm>
            <a:off x="2438400" y="5237163"/>
            <a:ext cx="5257800" cy="533400"/>
          </a:xfrm>
          <a:prstGeom prst="roundRect">
            <a:avLst>
              <a:gd name="adj" fmla="val 29463"/>
            </a:avLst>
          </a:prstGeom>
          <a:solidFill>
            <a:schemeClr val="bg1"/>
          </a:solidFill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ThemeGallery is a Design Digital Content &amp; Contents mall </a:t>
            </a:r>
          </a:p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 </a:t>
            </a:r>
            <a:endParaRPr lang="en-US" altLang="zh-CN" sz="2400" smtClean="0">
              <a:ea typeface="宋体" charset="-122"/>
            </a:endParaRPr>
          </a:p>
        </p:txBody>
      </p:sp>
      <p:grpSp>
        <p:nvGrpSpPr>
          <p:cNvPr id="211971" name="Group 3"/>
          <p:cNvGrpSpPr>
            <a:grpSpLocks/>
          </p:cNvGrpSpPr>
          <p:nvPr/>
        </p:nvGrpSpPr>
        <p:grpSpPr bwMode="auto">
          <a:xfrm>
            <a:off x="1752600" y="1657350"/>
            <a:ext cx="5562600" cy="1306513"/>
            <a:chOff x="1104" y="1200"/>
            <a:chExt cx="3504" cy="823"/>
          </a:xfrm>
        </p:grpSpPr>
        <p:sp>
          <p:nvSpPr>
            <p:cNvPr id="99332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1985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3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9335" name="Text Box 7"/>
            <p:cNvSpPr txBox="1">
              <a:spLocks noChangeArrowheads="1"/>
            </p:cNvSpPr>
            <p:nvPr/>
          </p:nvSpPr>
          <p:spPr bwMode="gray">
            <a:xfrm>
              <a:off x="1241" y="1460"/>
              <a:ext cx="540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Title</a:t>
              </a:r>
            </a:p>
          </p:txBody>
        </p:sp>
        <p:sp>
          <p:nvSpPr>
            <p:cNvPr id="211990" name="Text Box 8"/>
            <p:cNvSpPr txBox="1">
              <a:spLocks noChangeArrowheads="1"/>
            </p:cNvSpPr>
            <p:nvPr/>
          </p:nvSpPr>
          <p:spPr bwMode="gray">
            <a:xfrm>
              <a:off x="1948" y="1327"/>
              <a:ext cx="2576" cy="59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</a:t>
              </a:r>
              <a:r>
                <a:rPr lang="en-US" altLang="zh-CN" sz="1600">
                  <a:solidFill>
                    <a:srgbClr val="000000"/>
                  </a:solidFill>
                </a:rPr>
                <a:t>is a Design Digital Content &amp; Contents mall developed by Guild Design Inc.</a:t>
              </a:r>
            </a:p>
          </p:txBody>
        </p:sp>
      </p:grpSp>
      <p:grpSp>
        <p:nvGrpSpPr>
          <p:cNvPr id="211972" name="Group 9"/>
          <p:cNvGrpSpPr>
            <a:grpSpLocks/>
          </p:cNvGrpSpPr>
          <p:nvPr/>
        </p:nvGrpSpPr>
        <p:grpSpPr bwMode="auto">
          <a:xfrm>
            <a:off x="1752600" y="3100388"/>
            <a:ext cx="5562600" cy="1306512"/>
            <a:chOff x="1104" y="2109"/>
            <a:chExt cx="3504" cy="823"/>
          </a:xfrm>
        </p:grpSpPr>
        <p:sp>
          <p:nvSpPr>
            <p:cNvPr id="9933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1980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6B6B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1981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>
                <a:gd name="T0" fmla="*/ 21 w 596"/>
                <a:gd name="T1" fmla="*/ 0 h 598"/>
                <a:gd name="T2" fmla="*/ 0 w 596"/>
                <a:gd name="T3" fmla="*/ 21 h 598"/>
                <a:gd name="T4" fmla="*/ 0 w 596"/>
                <a:gd name="T5" fmla="*/ 105 h 598"/>
                <a:gd name="T6" fmla="*/ 29 w 596"/>
                <a:gd name="T7" fmla="*/ 31 h 598"/>
                <a:gd name="T8" fmla="*/ 106 w 596"/>
                <a:gd name="T9" fmla="*/ 0 h 598"/>
                <a:gd name="T10" fmla="*/ 21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93D4D4"/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341" name="Text Box 13"/>
            <p:cNvSpPr txBox="1">
              <a:spLocks noChangeArrowheads="1"/>
            </p:cNvSpPr>
            <p:nvPr/>
          </p:nvSpPr>
          <p:spPr bwMode="gray">
            <a:xfrm>
              <a:off x="1241" y="2370"/>
              <a:ext cx="540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Title</a:t>
              </a:r>
            </a:p>
          </p:txBody>
        </p:sp>
        <p:sp>
          <p:nvSpPr>
            <p:cNvPr id="211983" name="Text Box 14"/>
            <p:cNvSpPr txBox="1">
              <a:spLocks noChangeArrowheads="1"/>
            </p:cNvSpPr>
            <p:nvPr/>
          </p:nvSpPr>
          <p:spPr bwMode="gray">
            <a:xfrm>
              <a:off x="1948" y="2221"/>
              <a:ext cx="2576" cy="6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is a Design Digital Content &amp; Contents mall developed by Guild Design Inc.</a:t>
              </a:r>
            </a:p>
          </p:txBody>
        </p:sp>
      </p:grpSp>
      <p:grpSp>
        <p:nvGrpSpPr>
          <p:cNvPr id="211973" name="Group 15"/>
          <p:cNvGrpSpPr>
            <a:grpSpLocks/>
          </p:cNvGrpSpPr>
          <p:nvPr/>
        </p:nvGrpSpPr>
        <p:grpSpPr bwMode="auto">
          <a:xfrm>
            <a:off x="1752600" y="4560888"/>
            <a:ext cx="5562600" cy="1306512"/>
            <a:chOff x="1104" y="3029"/>
            <a:chExt cx="3504" cy="823"/>
          </a:xfrm>
        </p:grpSpPr>
        <p:sp>
          <p:nvSpPr>
            <p:cNvPr id="9934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197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A56715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197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>
                <a:gd name="T0" fmla="*/ 21 w 596"/>
                <a:gd name="T1" fmla="*/ 0 h 598"/>
                <a:gd name="T2" fmla="*/ 0 w 596"/>
                <a:gd name="T3" fmla="*/ 21 h 598"/>
                <a:gd name="T4" fmla="*/ 0 w 596"/>
                <a:gd name="T5" fmla="*/ 105 h 598"/>
                <a:gd name="T6" fmla="*/ 29 w 596"/>
                <a:gd name="T7" fmla="*/ 31 h 598"/>
                <a:gd name="T8" fmla="*/ 106 w 596"/>
                <a:gd name="T9" fmla="*/ 0 h 598"/>
                <a:gd name="T10" fmla="*/ 21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F6CB92"/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347" name="Text Box 19"/>
            <p:cNvSpPr txBox="1">
              <a:spLocks noChangeArrowheads="1"/>
            </p:cNvSpPr>
            <p:nvPr/>
          </p:nvSpPr>
          <p:spPr bwMode="gray">
            <a:xfrm>
              <a:off x="1241" y="3289"/>
              <a:ext cx="540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Title</a:t>
              </a:r>
            </a:p>
          </p:txBody>
        </p:sp>
        <p:sp>
          <p:nvSpPr>
            <p:cNvPr id="211978" name="Text Box 20"/>
            <p:cNvSpPr txBox="1">
              <a:spLocks noChangeArrowheads="1"/>
            </p:cNvSpPr>
            <p:nvPr/>
          </p:nvSpPr>
          <p:spPr bwMode="gray">
            <a:xfrm>
              <a:off x="1948" y="3141"/>
              <a:ext cx="2576" cy="6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98425"/>
            <a:ext cx="6858000" cy="10747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>
                <a:ea typeface="宋体" charset="-122"/>
              </a:rPr>
              <a:t>Click to edit title style</a:t>
            </a:r>
          </a:p>
        </p:txBody>
      </p:sp>
      <p:sp>
        <p:nvSpPr>
          <p:cNvPr id="212995" name="AutoShape 3"/>
          <p:cNvSpPr>
            <a:spLocks noChangeArrowheads="1"/>
          </p:cNvSpPr>
          <p:nvPr/>
        </p:nvSpPr>
        <p:spPr bwMode="gray">
          <a:xfrm>
            <a:off x="1025525" y="5013325"/>
            <a:ext cx="3152775" cy="1119188"/>
          </a:xfrm>
          <a:prstGeom prst="roundRect">
            <a:avLst>
              <a:gd name="adj" fmla="val 9481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12996" name="Group 4"/>
          <p:cNvGrpSpPr>
            <a:grpSpLocks/>
          </p:cNvGrpSpPr>
          <p:nvPr/>
        </p:nvGrpSpPr>
        <p:grpSpPr bwMode="auto">
          <a:xfrm>
            <a:off x="1241425" y="4826000"/>
            <a:ext cx="2713038" cy="417513"/>
            <a:chOff x="624" y="672"/>
            <a:chExt cx="1773" cy="240"/>
          </a:xfrm>
        </p:grpSpPr>
        <p:sp>
          <p:nvSpPr>
            <p:cNvPr id="8" name="AutoShape 5"/>
            <p:cNvSpPr>
              <a:spLocks noChangeArrowheads="1"/>
            </p:cNvSpPr>
            <p:nvPr/>
          </p:nvSpPr>
          <p:spPr bwMode="gray">
            <a:xfrm>
              <a:off x="624" y="672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7BB11B"/>
            </a:solidFill>
            <a:ln w="9525">
              <a:noFill/>
              <a:round/>
              <a:headEnd/>
              <a:tailEnd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3025" name="AutoShape 6"/>
            <p:cNvSpPr>
              <a:spLocks noChangeArrowheads="1"/>
            </p:cNvSpPr>
            <p:nvPr/>
          </p:nvSpPr>
          <p:spPr bwMode="gray">
            <a:xfrm>
              <a:off x="636" y="674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29999"/>
                  </a:srgbClr>
                </a:gs>
                <a:gs pos="100000">
                  <a:srgbClr val="7BB11B">
                    <a:alpha val="29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2997" name="AutoShape 7"/>
          <p:cNvSpPr>
            <a:spLocks noChangeArrowheads="1"/>
          </p:cNvSpPr>
          <p:nvPr/>
        </p:nvSpPr>
        <p:spPr bwMode="gray">
          <a:xfrm>
            <a:off x="4464050" y="5013325"/>
            <a:ext cx="3151188" cy="1119188"/>
          </a:xfrm>
          <a:prstGeom prst="roundRect">
            <a:avLst>
              <a:gd name="adj" fmla="val 9481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12998" name="Group 8"/>
          <p:cNvGrpSpPr>
            <a:grpSpLocks/>
          </p:cNvGrpSpPr>
          <p:nvPr/>
        </p:nvGrpSpPr>
        <p:grpSpPr bwMode="auto">
          <a:xfrm>
            <a:off x="4678363" y="4826000"/>
            <a:ext cx="2713037" cy="417513"/>
            <a:chOff x="624" y="672"/>
            <a:chExt cx="1773" cy="240"/>
          </a:xfrm>
        </p:grpSpPr>
        <p:sp>
          <p:nvSpPr>
            <p:cNvPr id="12" name="AutoShape 9"/>
            <p:cNvSpPr>
              <a:spLocks noChangeArrowheads="1"/>
            </p:cNvSpPr>
            <p:nvPr/>
          </p:nvSpPr>
          <p:spPr bwMode="gray">
            <a:xfrm>
              <a:off x="624" y="672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FF7C80"/>
            </a:solidFill>
            <a:ln w="9525">
              <a:noFill/>
              <a:round/>
              <a:headEnd/>
              <a:tailEnd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3023" name="AutoShape 10"/>
            <p:cNvSpPr>
              <a:spLocks noChangeArrowheads="1"/>
            </p:cNvSpPr>
            <p:nvPr/>
          </p:nvSpPr>
          <p:spPr bwMode="gray">
            <a:xfrm>
              <a:off x="636" y="674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29999"/>
                  </a:srgbClr>
                </a:gs>
                <a:gs pos="100000">
                  <a:srgbClr val="FF7C80">
                    <a:alpha val="29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2999" name="Group 11"/>
          <p:cNvGrpSpPr>
            <a:grpSpLocks/>
          </p:cNvGrpSpPr>
          <p:nvPr/>
        </p:nvGrpSpPr>
        <p:grpSpPr bwMode="auto">
          <a:xfrm>
            <a:off x="762000" y="4252913"/>
            <a:ext cx="7354888" cy="519112"/>
            <a:chOff x="399" y="2820"/>
            <a:chExt cx="4929" cy="348"/>
          </a:xfrm>
        </p:grpSpPr>
        <p:sp>
          <p:nvSpPr>
            <p:cNvPr id="15" name="AutoShape 12"/>
            <p:cNvSpPr>
              <a:spLocks noChangeArrowheads="1"/>
            </p:cNvSpPr>
            <p:nvPr/>
          </p:nvSpPr>
          <p:spPr bwMode="gray">
            <a:xfrm>
              <a:off x="399" y="2905"/>
              <a:ext cx="218" cy="175"/>
            </a:xfrm>
            <a:prstGeom prst="roundRect">
              <a:avLst>
                <a:gd name="adj" fmla="val 29069"/>
              </a:avLst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AutoShape 13"/>
            <p:cNvSpPr>
              <a:spLocks noChangeArrowheads="1"/>
            </p:cNvSpPr>
            <p:nvPr/>
          </p:nvSpPr>
          <p:spPr bwMode="gray">
            <a:xfrm>
              <a:off x="480" y="2820"/>
              <a:ext cx="4848" cy="348"/>
            </a:xfrm>
            <a:prstGeom prst="rightArrow">
              <a:avLst>
                <a:gd name="adj1" fmla="val 50000"/>
                <a:gd name="adj2" fmla="val 63206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13000" name="Text Box 14"/>
          <p:cNvSpPr txBox="1">
            <a:spLocks noChangeArrowheads="1"/>
          </p:cNvSpPr>
          <p:nvPr/>
        </p:nvSpPr>
        <p:spPr bwMode="gray">
          <a:xfrm>
            <a:off x="1670050" y="4341813"/>
            <a:ext cx="6302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latin typeface="Calibri" pitchFamily="34" charset="0"/>
                <a:cs typeface="Arial" charset="0"/>
              </a:rPr>
              <a:t>2000</a:t>
            </a:r>
          </a:p>
        </p:txBody>
      </p:sp>
      <p:sp>
        <p:nvSpPr>
          <p:cNvPr id="213001" name="Text Box 15"/>
          <p:cNvSpPr txBox="1">
            <a:spLocks noChangeArrowheads="1"/>
          </p:cNvSpPr>
          <p:nvPr/>
        </p:nvSpPr>
        <p:spPr bwMode="gray">
          <a:xfrm>
            <a:off x="4062413" y="4341813"/>
            <a:ext cx="6302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latin typeface="Calibri" pitchFamily="34" charset="0"/>
                <a:cs typeface="Arial" charset="0"/>
              </a:rPr>
              <a:t>2004</a:t>
            </a:r>
          </a:p>
        </p:txBody>
      </p:sp>
      <p:sp>
        <p:nvSpPr>
          <p:cNvPr id="213002" name="Text Box 16"/>
          <p:cNvSpPr txBox="1">
            <a:spLocks noChangeArrowheads="1"/>
          </p:cNvSpPr>
          <p:nvPr/>
        </p:nvSpPr>
        <p:spPr bwMode="gray">
          <a:xfrm>
            <a:off x="6286500" y="4341813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latin typeface="Calibri" pitchFamily="34" charset="0"/>
                <a:cs typeface="Arial" charset="0"/>
              </a:rPr>
              <a:t>2008</a:t>
            </a:r>
          </a:p>
        </p:txBody>
      </p:sp>
      <p:sp>
        <p:nvSpPr>
          <p:cNvPr id="213003" name="Line 17"/>
          <p:cNvSpPr>
            <a:spLocks noChangeShapeType="1"/>
          </p:cNvSpPr>
          <p:nvPr/>
        </p:nvSpPr>
        <p:spPr bwMode="black">
          <a:xfrm flipV="1">
            <a:off x="1025525" y="2551113"/>
            <a:ext cx="0" cy="17907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3004" name="Line 18"/>
          <p:cNvSpPr>
            <a:spLocks noChangeShapeType="1"/>
          </p:cNvSpPr>
          <p:nvPr/>
        </p:nvSpPr>
        <p:spPr bwMode="black">
          <a:xfrm flipV="1">
            <a:off x="3240088" y="2235200"/>
            <a:ext cx="0" cy="2106613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3005" name="Line 19"/>
          <p:cNvSpPr>
            <a:spLocks noChangeShapeType="1"/>
          </p:cNvSpPr>
          <p:nvPr/>
        </p:nvSpPr>
        <p:spPr bwMode="black">
          <a:xfrm flipV="1">
            <a:off x="5440363" y="1806575"/>
            <a:ext cx="0" cy="2535238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3006" name="Line 20"/>
          <p:cNvSpPr>
            <a:spLocks noChangeShapeType="1"/>
          </p:cNvSpPr>
          <p:nvPr/>
        </p:nvSpPr>
        <p:spPr bwMode="black">
          <a:xfrm flipV="1">
            <a:off x="7661275" y="1447800"/>
            <a:ext cx="0" cy="2894013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AutoShape 21"/>
          <p:cNvSpPr>
            <a:spLocks noChangeArrowheads="1"/>
          </p:cNvSpPr>
          <p:nvPr/>
        </p:nvSpPr>
        <p:spPr bwMode="gray">
          <a:xfrm>
            <a:off x="1025525" y="3913188"/>
            <a:ext cx="2208213" cy="428625"/>
          </a:xfrm>
          <a:prstGeom prst="bevel">
            <a:avLst>
              <a:gd name="adj" fmla="val 5903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255"/>
                  <a:invGamma/>
                </a:schemeClr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5" name="AutoShape 22"/>
          <p:cNvSpPr>
            <a:spLocks noChangeArrowheads="1"/>
          </p:cNvSpPr>
          <p:nvPr/>
        </p:nvSpPr>
        <p:spPr bwMode="gray">
          <a:xfrm>
            <a:off x="3241675" y="3411538"/>
            <a:ext cx="2206625" cy="930275"/>
          </a:xfrm>
          <a:prstGeom prst="bevel">
            <a:avLst>
              <a:gd name="adj" fmla="val 304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118"/>
                  <a:invGamma/>
                </a:schemeClr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6" name="AutoShape 23"/>
          <p:cNvSpPr>
            <a:spLocks noChangeArrowheads="1"/>
          </p:cNvSpPr>
          <p:nvPr/>
        </p:nvSpPr>
        <p:spPr bwMode="gray">
          <a:xfrm>
            <a:off x="5448300" y="2838450"/>
            <a:ext cx="2208213" cy="1503363"/>
          </a:xfrm>
          <a:prstGeom prst="bevel">
            <a:avLst>
              <a:gd name="adj" fmla="val 2481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3529"/>
                  <a:invGamma/>
                </a:schemeClr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13010" name="Rectangle 24"/>
          <p:cNvSpPr>
            <a:spLocks noChangeArrowheads="1"/>
          </p:cNvSpPr>
          <p:nvPr/>
        </p:nvSpPr>
        <p:spPr bwMode="black">
          <a:xfrm>
            <a:off x="1025525" y="2811463"/>
            <a:ext cx="21494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Calibri" pitchFamily="34" charset="0"/>
                <a:cs typeface="Arial" charset="0"/>
              </a:rPr>
              <a:t>“ThemeGallery is a Design Digital Content &amp; Contents mall developed by Guild Design Inc.”</a:t>
            </a:r>
          </a:p>
        </p:txBody>
      </p:sp>
      <p:sp>
        <p:nvSpPr>
          <p:cNvPr id="213011" name="Rectangle 25"/>
          <p:cNvSpPr>
            <a:spLocks noChangeArrowheads="1"/>
          </p:cNvSpPr>
          <p:nvPr/>
        </p:nvSpPr>
        <p:spPr bwMode="black">
          <a:xfrm>
            <a:off x="3267075" y="2336800"/>
            <a:ext cx="21494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Calibri" pitchFamily="34" charset="0"/>
                <a:cs typeface="Arial" charset="0"/>
              </a:rPr>
              <a:t>“ThemeGallery is a Design Digital Content &amp; Contents mall developed by Guild Design Inc.”</a:t>
            </a:r>
          </a:p>
        </p:txBody>
      </p:sp>
      <p:sp>
        <p:nvSpPr>
          <p:cNvPr id="213012" name="Rectangle 26"/>
          <p:cNvSpPr>
            <a:spLocks noChangeArrowheads="1"/>
          </p:cNvSpPr>
          <p:nvPr/>
        </p:nvSpPr>
        <p:spPr bwMode="black">
          <a:xfrm>
            <a:off x="5473700" y="1763713"/>
            <a:ext cx="21494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Calibri" pitchFamily="34" charset="0"/>
                <a:cs typeface="Arial" charset="0"/>
              </a:rPr>
              <a:t>“ThemeGallery is a Design Digital Content &amp; Contents mall developed by Guild Design Inc.”</a:t>
            </a: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black">
          <a:xfrm>
            <a:off x="1241425" y="3914775"/>
            <a:ext cx="1719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3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000">
                <a:solidFill>
                  <a:srgbClr val="FFFFFF"/>
                </a:solidFill>
                <a:latin typeface="Calibri" pitchFamily="34" charset="0"/>
                <a:cs typeface="Arial" charset="0"/>
              </a:rPr>
              <a:t>Text in here</a:t>
            </a:r>
          </a:p>
        </p:txBody>
      </p:sp>
      <p:sp>
        <p:nvSpPr>
          <p:cNvPr id="213014" name="Rectangle 28"/>
          <p:cNvSpPr>
            <a:spLocks noChangeArrowheads="1"/>
          </p:cNvSpPr>
          <p:nvPr/>
        </p:nvSpPr>
        <p:spPr bwMode="white">
          <a:xfrm>
            <a:off x="1344613" y="4876800"/>
            <a:ext cx="24812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Calibri" pitchFamily="34" charset="0"/>
                <a:cs typeface="Arial" charset="0"/>
              </a:rPr>
              <a:t>Description of the contents</a:t>
            </a:r>
          </a:p>
        </p:txBody>
      </p:sp>
      <p:sp>
        <p:nvSpPr>
          <p:cNvPr id="213015" name="Rectangle 29"/>
          <p:cNvSpPr>
            <a:spLocks noChangeArrowheads="1"/>
          </p:cNvSpPr>
          <p:nvPr/>
        </p:nvSpPr>
        <p:spPr bwMode="white">
          <a:xfrm>
            <a:off x="4783138" y="4876800"/>
            <a:ext cx="24812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Calibri" pitchFamily="34" charset="0"/>
                <a:cs typeface="Arial" charset="0"/>
              </a:rPr>
              <a:t>Description of the contents</a:t>
            </a:r>
          </a:p>
        </p:txBody>
      </p:sp>
      <p:sp>
        <p:nvSpPr>
          <p:cNvPr id="213016" name="Rectangle 30"/>
          <p:cNvSpPr>
            <a:spLocks noChangeArrowheads="1"/>
          </p:cNvSpPr>
          <p:nvPr/>
        </p:nvSpPr>
        <p:spPr bwMode="black">
          <a:xfrm>
            <a:off x="1066800" y="5316538"/>
            <a:ext cx="30543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latin typeface="Calibri" pitchFamily="34" charset="0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213017" name="Rectangle 31"/>
          <p:cNvSpPr>
            <a:spLocks noChangeArrowheads="1"/>
          </p:cNvSpPr>
          <p:nvPr/>
        </p:nvSpPr>
        <p:spPr bwMode="black">
          <a:xfrm>
            <a:off x="4495800" y="5316538"/>
            <a:ext cx="30543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latin typeface="Calibri" pitchFamily="34" charset="0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35" name="Text Box 32"/>
          <p:cNvSpPr txBox="1">
            <a:spLocks noChangeArrowheads="1"/>
          </p:cNvSpPr>
          <p:nvPr/>
        </p:nvSpPr>
        <p:spPr bwMode="black">
          <a:xfrm>
            <a:off x="3460750" y="3697288"/>
            <a:ext cx="1719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3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000">
                <a:solidFill>
                  <a:srgbClr val="FFFFFF"/>
                </a:solidFill>
                <a:latin typeface="Calibri" pitchFamily="34" charset="0"/>
                <a:cs typeface="Arial" charset="0"/>
              </a:rPr>
              <a:t>Text in here</a:t>
            </a:r>
          </a:p>
        </p:txBody>
      </p:sp>
      <p:sp>
        <p:nvSpPr>
          <p:cNvPr id="36" name="Text Box 33"/>
          <p:cNvSpPr txBox="1">
            <a:spLocks noChangeArrowheads="1"/>
          </p:cNvSpPr>
          <p:nvPr/>
        </p:nvSpPr>
        <p:spPr bwMode="black">
          <a:xfrm>
            <a:off x="5649913" y="3444875"/>
            <a:ext cx="17192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3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000">
                <a:solidFill>
                  <a:srgbClr val="FFFFFF"/>
                </a:solidFill>
                <a:latin typeface="Calibri" pitchFamily="34" charset="0"/>
                <a:cs typeface="Arial" charset="0"/>
              </a:rPr>
              <a:t>Text in here</a:t>
            </a:r>
          </a:p>
        </p:txBody>
      </p: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23907" name="AutoShape 3"/>
          <p:cNvSpPr>
            <a:spLocks noChangeArrowheads="1"/>
          </p:cNvSpPr>
          <p:nvPr/>
        </p:nvSpPr>
        <p:spPr bwMode="gray">
          <a:xfrm>
            <a:off x="0" y="1600200"/>
            <a:ext cx="5499100" cy="4495800"/>
          </a:xfrm>
          <a:prstGeom prst="rightArrow">
            <a:avLst>
              <a:gd name="adj1" fmla="val 79306"/>
              <a:gd name="adj2" fmla="val 30296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24001"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23908" name="AutoShape 4"/>
          <p:cNvSpPr>
            <a:spLocks noChangeArrowheads="1"/>
          </p:cNvSpPr>
          <p:nvPr/>
        </p:nvSpPr>
        <p:spPr bwMode="gray">
          <a:xfrm>
            <a:off x="152400" y="22098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solidFill>
                  <a:schemeClr val="bg1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123909" name="AutoShape 5"/>
          <p:cNvSpPr>
            <a:spLocks noChangeArrowheads="1"/>
          </p:cNvSpPr>
          <p:nvPr/>
        </p:nvSpPr>
        <p:spPr bwMode="gray">
          <a:xfrm>
            <a:off x="152400" y="33528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solidFill>
                  <a:schemeClr val="bg1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123910" name="AutoShape 6"/>
          <p:cNvSpPr>
            <a:spLocks noChangeArrowheads="1"/>
          </p:cNvSpPr>
          <p:nvPr/>
        </p:nvSpPr>
        <p:spPr bwMode="gray">
          <a:xfrm>
            <a:off x="152400" y="44958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solidFill>
                  <a:schemeClr val="bg1"/>
                </a:solidFill>
                <a:ea typeface="宋体" pitchFamily="2" charset="-122"/>
              </a:rPr>
              <a:t>Add Your Text</a:t>
            </a:r>
          </a:p>
        </p:txBody>
      </p:sp>
      <p:grpSp>
        <p:nvGrpSpPr>
          <p:cNvPr id="214023" name="Group 7"/>
          <p:cNvGrpSpPr>
            <a:grpSpLocks/>
          </p:cNvGrpSpPr>
          <p:nvPr/>
        </p:nvGrpSpPr>
        <p:grpSpPr bwMode="auto">
          <a:xfrm>
            <a:off x="5715000" y="2209800"/>
            <a:ext cx="2286000" cy="3309938"/>
            <a:chOff x="528" y="1392"/>
            <a:chExt cx="1158" cy="2085"/>
          </a:xfrm>
        </p:grpSpPr>
        <p:sp>
          <p:nvSpPr>
            <p:cNvPr id="123912" name="AutoShape 8"/>
            <p:cNvSpPr>
              <a:spLocks noChangeArrowheads="1"/>
            </p:cNvSpPr>
            <p:nvPr/>
          </p:nvSpPr>
          <p:spPr bwMode="gray">
            <a:xfrm>
              <a:off x="528" y="1392"/>
              <a:ext cx="1158" cy="208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4056" name="AutoShape 9"/>
            <p:cNvSpPr>
              <a:spLocks noChangeArrowheads="1"/>
            </p:cNvSpPr>
            <p:nvPr/>
          </p:nvSpPr>
          <p:spPr bwMode="gray">
            <a:xfrm>
              <a:off x="576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4024" name="Text Box 10"/>
          <p:cNvSpPr txBox="1">
            <a:spLocks noChangeArrowheads="1"/>
          </p:cNvSpPr>
          <p:nvPr/>
        </p:nvSpPr>
        <p:spPr bwMode="black">
          <a:xfrm>
            <a:off x="6019800" y="3090863"/>
            <a:ext cx="1752600" cy="1558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chemeClr val="bg1"/>
                </a:solidFill>
              </a:rPr>
              <a:t>ThemeGallery</a:t>
            </a:r>
            <a:r>
              <a:rPr lang="en-US" altLang="zh-CN" sz="1600">
                <a:solidFill>
                  <a:schemeClr val="bg1"/>
                </a:solidFill>
              </a:rPr>
              <a:t> is a Design Digital Content &amp; Contents mall developed by Guild Design Inc.</a:t>
            </a:r>
          </a:p>
        </p:txBody>
      </p:sp>
      <p:grpSp>
        <p:nvGrpSpPr>
          <p:cNvPr id="214025" name="Group 11"/>
          <p:cNvGrpSpPr>
            <a:grpSpLocks/>
          </p:cNvGrpSpPr>
          <p:nvPr/>
        </p:nvGrpSpPr>
        <p:grpSpPr bwMode="auto">
          <a:xfrm>
            <a:off x="304800" y="2438400"/>
            <a:ext cx="547688" cy="512763"/>
            <a:chOff x="5088" y="240"/>
            <a:chExt cx="384" cy="384"/>
          </a:xfrm>
        </p:grpSpPr>
        <p:sp>
          <p:nvSpPr>
            <p:cNvPr id="214046" name="Oval 12"/>
            <p:cNvSpPr>
              <a:spLocks noChangeArrowheads="1"/>
            </p:cNvSpPr>
            <p:nvPr/>
          </p:nvSpPr>
          <p:spPr bwMode="gray">
            <a:xfrm>
              <a:off x="5088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7" name="Oval 13"/>
            <p:cNvSpPr>
              <a:spLocks noChangeArrowheads="1"/>
            </p:cNvSpPr>
            <p:nvPr/>
          </p:nvSpPr>
          <p:spPr bwMode="gray">
            <a:xfrm>
              <a:off x="5232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8" name="Oval 14"/>
            <p:cNvSpPr>
              <a:spLocks noChangeArrowheads="1"/>
            </p:cNvSpPr>
            <p:nvPr/>
          </p:nvSpPr>
          <p:spPr bwMode="gray">
            <a:xfrm>
              <a:off x="5376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9" name="Oval 15"/>
            <p:cNvSpPr>
              <a:spLocks noChangeArrowheads="1"/>
            </p:cNvSpPr>
            <p:nvPr/>
          </p:nvSpPr>
          <p:spPr bwMode="gray">
            <a:xfrm>
              <a:off x="5088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50" name="Oval 16"/>
            <p:cNvSpPr>
              <a:spLocks noChangeArrowheads="1"/>
            </p:cNvSpPr>
            <p:nvPr/>
          </p:nvSpPr>
          <p:spPr bwMode="gray">
            <a:xfrm>
              <a:off x="5232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51" name="Oval 17"/>
            <p:cNvSpPr>
              <a:spLocks noChangeArrowheads="1"/>
            </p:cNvSpPr>
            <p:nvPr/>
          </p:nvSpPr>
          <p:spPr bwMode="gray">
            <a:xfrm>
              <a:off x="5376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52" name="Oval 18"/>
            <p:cNvSpPr>
              <a:spLocks noChangeArrowheads="1"/>
            </p:cNvSpPr>
            <p:nvPr/>
          </p:nvSpPr>
          <p:spPr bwMode="gray">
            <a:xfrm>
              <a:off x="5088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53" name="Oval 19"/>
            <p:cNvSpPr>
              <a:spLocks noChangeArrowheads="1"/>
            </p:cNvSpPr>
            <p:nvPr/>
          </p:nvSpPr>
          <p:spPr bwMode="gray">
            <a:xfrm>
              <a:off x="5232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54" name="Oval 20"/>
            <p:cNvSpPr>
              <a:spLocks noChangeArrowheads="1"/>
            </p:cNvSpPr>
            <p:nvPr/>
          </p:nvSpPr>
          <p:spPr bwMode="gray">
            <a:xfrm>
              <a:off x="5376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4026" name="Group 21"/>
          <p:cNvGrpSpPr>
            <a:grpSpLocks/>
          </p:cNvGrpSpPr>
          <p:nvPr/>
        </p:nvGrpSpPr>
        <p:grpSpPr bwMode="auto">
          <a:xfrm>
            <a:off x="304800" y="3581400"/>
            <a:ext cx="547688" cy="512763"/>
            <a:chOff x="5088" y="240"/>
            <a:chExt cx="384" cy="384"/>
          </a:xfrm>
        </p:grpSpPr>
        <p:sp>
          <p:nvSpPr>
            <p:cNvPr id="214037" name="Oval 22"/>
            <p:cNvSpPr>
              <a:spLocks noChangeArrowheads="1"/>
            </p:cNvSpPr>
            <p:nvPr/>
          </p:nvSpPr>
          <p:spPr bwMode="gray">
            <a:xfrm>
              <a:off x="5088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8" name="Oval 23"/>
            <p:cNvSpPr>
              <a:spLocks noChangeArrowheads="1"/>
            </p:cNvSpPr>
            <p:nvPr/>
          </p:nvSpPr>
          <p:spPr bwMode="gray">
            <a:xfrm>
              <a:off x="5232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9" name="Oval 24"/>
            <p:cNvSpPr>
              <a:spLocks noChangeArrowheads="1"/>
            </p:cNvSpPr>
            <p:nvPr/>
          </p:nvSpPr>
          <p:spPr bwMode="gray">
            <a:xfrm>
              <a:off x="5376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0" name="Oval 25"/>
            <p:cNvSpPr>
              <a:spLocks noChangeArrowheads="1"/>
            </p:cNvSpPr>
            <p:nvPr/>
          </p:nvSpPr>
          <p:spPr bwMode="gray">
            <a:xfrm>
              <a:off x="5088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1" name="Oval 26"/>
            <p:cNvSpPr>
              <a:spLocks noChangeArrowheads="1"/>
            </p:cNvSpPr>
            <p:nvPr/>
          </p:nvSpPr>
          <p:spPr bwMode="gray">
            <a:xfrm>
              <a:off x="5232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2" name="Oval 27"/>
            <p:cNvSpPr>
              <a:spLocks noChangeArrowheads="1"/>
            </p:cNvSpPr>
            <p:nvPr/>
          </p:nvSpPr>
          <p:spPr bwMode="gray">
            <a:xfrm>
              <a:off x="5376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3" name="Oval 28"/>
            <p:cNvSpPr>
              <a:spLocks noChangeArrowheads="1"/>
            </p:cNvSpPr>
            <p:nvPr/>
          </p:nvSpPr>
          <p:spPr bwMode="gray">
            <a:xfrm>
              <a:off x="5088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4" name="Oval 29"/>
            <p:cNvSpPr>
              <a:spLocks noChangeArrowheads="1"/>
            </p:cNvSpPr>
            <p:nvPr/>
          </p:nvSpPr>
          <p:spPr bwMode="gray">
            <a:xfrm>
              <a:off x="5232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5" name="Oval 30"/>
            <p:cNvSpPr>
              <a:spLocks noChangeArrowheads="1"/>
            </p:cNvSpPr>
            <p:nvPr/>
          </p:nvSpPr>
          <p:spPr bwMode="gray">
            <a:xfrm>
              <a:off x="5376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4027" name="Group 31"/>
          <p:cNvGrpSpPr>
            <a:grpSpLocks/>
          </p:cNvGrpSpPr>
          <p:nvPr/>
        </p:nvGrpSpPr>
        <p:grpSpPr bwMode="auto">
          <a:xfrm>
            <a:off x="304800" y="4724400"/>
            <a:ext cx="547688" cy="512763"/>
            <a:chOff x="5088" y="240"/>
            <a:chExt cx="384" cy="384"/>
          </a:xfrm>
        </p:grpSpPr>
        <p:sp>
          <p:nvSpPr>
            <p:cNvPr id="214028" name="Oval 32"/>
            <p:cNvSpPr>
              <a:spLocks noChangeArrowheads="1"/>
            </p:cNvSpPr>
            <p:nvPr/>
          </p:nvSpPr>
          <p:spPr bwMode="gray">
            <a:xfrm>
              <a:off x="5088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29" name="Oval 33"/>
            <p:cNvSpPr>
              <a:spLocks noChangeArrowheads="1"/>
            </p:cNvSpPr>
            <p:nvPr/>
          </p:nvSpPr>
          <p:spPr bwMode="gray">
            <a:xfrm>
              <a:off x="5232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0" name="Oval 34"/>
            <p:cNvSpPr>
              <a:spLocks noChangeArrowheads="1"/>
            </p:cNvSpPr>
            <p:nvPr/>
          </p:nvSpPr>
          <p:spPr bwMode="gray">
            <a:xfrm>
              <a:off x="5376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1" name="Oval 35"/>
            <p:cNvSpPr>
              <a:spLocks noChangeArrowheads="1"/>
            </p:cNvSpPr>
            <p:nvPr/>
          </p:nvSpPr>
          <p:spPr bwMode="gray">
            <a:xfrm>
              <a:off x="5088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2" name="Oval 36"/>
            <p:cNvSpPr>
              <a:spLocks noChangeArrowheads="1"/>
            </p:cNvSpPr>
            <p:nvPr/>
          </p:nvSpPr>
          <p:spPr bwMode="gray">
            <a:xfrm>
              <a:off x="5232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3" name="Oval 37"/>
            <p:cNvSpPr>
              <a:spLocks noChangeArrowheads="1"/>
            </p:cNvSpPr>
            <p:nvPr/>
          </p:nvSpPr>
          <p:spPr bwMode="gray">
            <a:xfrm>
              <a:off x="5376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4" name="Oval 38"/>
            <p:cNvSpPr>
              <a:spLocks noChangeArrowheads="1"/>
            </p:cNvSpPr>
            <p:nvPr/>
          </p:nvSpPr>
          <p:spPr bwMode="gray">
            <a:xfrm>
              <a:off x="5088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5" name="Oval 39"/>
            <p:cNvSpPr>
              <a:spLocks noChangeArrowheads="1"/>
            </p:cNvSpPr>
            <p:nvPr/>
          </p:nvSpPr>
          <p:spPr bwMode="gray">
            <a:xfrm>
              <a:off x="5232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6" name="Oval 40"/>
            <p:cNvSpPr>
              <a:spLocks noChangeArrowheads="1"/>
            </p:cNvSpPr>
            <p:nvPr/>
          </p:nvSpPr>
          <p:spPr bwMode="gray">
            <a:xfrm>
              <a:off x="5376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287747" name="AutoShape 3"/>
          <p:cNvSpPr>
            <a:spLocks noChangeArrowheads="1"/>
          </p:cNvSpPr>
          <p:nvPr/>
        </p:nvSpPr>
        <p:spPr bwMode="gray">
          <a:xfrm>
            <a:off x="533400" y="1600200"/>
            <a:ext cx="2743200" cy="4419600"/>
          </a:xfrm>
          <a:prstGeom prst="rightArrow">
            <a:avLst>
              <a:gd name="adj1" fmla="val 62787"/>
              <a:gd name="adj2" fmla="val 41259"/>
            </a:avLst>
          </a:prstGeom>
          <a:gradFill rotWithShape="1">
            <a:gsLst>
              <a:gs pos="0">
                <a:schemeClr val="bg2">
                  <a:gamma/>
                  <a:tint val="0"/>
                  <a:invGamma/>
                  <a:alpha val="0"/>
                </a:schemeClr>
              </a:gs>
              <a:gs pos="100000">
                <a:schemeClr val="bg2">
                  <a:alpha val="50000"/>
                </a:schemeClr>
              </a:gs>
            </a:gsLst>
            <a:lin ang="0" scaled="1"/>
          </a:gradFill>
          <a:ln w="19050" cap="rnd" algn="ctr">
            <a:solidFill>
              <a:schemeClr val="bg2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15044" name="Text Box 4"/>
          <p:cNvSpPr txBox="1">
            <a:spLocks noChangeArrowheads="1"/>
          </p:cNvSpPr>
          <p:nvPr/>
        </p:nvSpPr>
        <p:spPr bwMode="black">
          <a:xfrm>
            <a:off x="609600" y="2590800"/>
            <a:ext cx="22098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itchFamily="2" charset="2"/>
              <a:buNone/>
            </a:pPr>
            <a:r>
              <a:rPr lang="zh-CN" altLang="en-US" sz="1400" b="1"/>
              <a:t> </a:t>
            </a:r>
            <a:r>
              <a:rPr lang="en-US" altLang="zh-CN" sz="1400" b="1">
                <a:solidFill>
                  <a:srgbClr val="218321"/>
                </a:solidFill>
              </a:rPr>
              <a:t>Add your text in here</a:t>
            </a:r>
          </a:p>
          <a:p>
            <a:pPr marL="120650" indent="-120650" eaLnBrk="0" hangingPunct="0">
              <a:buFont typeface="Wingdings" pitchFamily="2" charset="2"/>
              <a:buNone/>
            </a:pPr>
            <a:endParaRPr lang="en-US" altLang="zh-CN" sz="1000" b="1">
              <a:solidFill>
                <a:srgbClr val="218321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en-US" altLang="zh-CN" sz="1400">
              <a:solidFill>
                <a:srgbClr val="1C1C1C"/>
              </a:solidFill>
            </a:endParaRPr>
          </a:p>
          <a:p>
            <a:pPr marL="120650" indent="-120650"/>
            <a:r>
              <a:rPr lang="en-US" altLang="zh-CN" sz="1400" b="1">
                <a:solidFill>
                  <a:schemeClr val="accent2"/>
                </a:solidFill>
              </a:rPr>
              <a:t> Add your text in here</a:t>
            </a:r>
          </a:p>
          <a:p>
            <a:pPr marL="120650" indent="-120650"/>
            <a:endParaRPr lang="en-US" altLang="zh-CN" sz="1000" b="1">
              <a:solidFill>
                <a:schemeClr val="accent2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</p:txBody>
      </p:sp>
      <p:sp>
        <p:nvSpPr>
          <p:cNvPr id="215045" name="AutoShape 5"/>
          <p:cNvSpPr>
            <a:spLocks noChangeArrowheads="1"/>
          </p:cNvSpPr>
          <p:nvPr/>
        </p:nvSpPr>
        <p:spPr bwMode="auto">
          <a:xfrm>
            <a:off x="3429000" y="1676400"/>
            <a:ext cx="5105400" cy="4191000"/>
          </a:xfrm>
          <a:prstGeom prst="roundRect">
            <a:avLst>
              <a:gd name="adj" fmla="val 3481"/>
            </a:avLst>
          </a:prstGeom>
          <a:noFill/>
          <a:ln w="19050" cap="rnd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15046" name="Group 6"/>
          <p:cNvGrpSpPr>
            <a:grpSpLocks/>
          </p:cNvGrpSpPr>
          <p:nvPr/>
        </p:nvGrpSpPr>
        <p:grpSpPr bwMode="auto">
          <a:xfrm>
            <a:off x="3505200" y="1828800"/>
            <a:ext cx="4924425" cy="1228725"/>
            <a:chOff x="2304" y="1200"/>
            <a:chExt cx="3102" cy="774"/>
          </a:xfrm>
        </p:grpSpPr>
        <p:sp>
          <p:nvSpPr>
            <p:cNvPr id="287751" name="AutoShape 7"/>
            <p:cNvSpPr>
              <a:spLocks noChangeArrowheads="1"/>
            </p:cNvSpPr>
            <p:nvPr/>
          </p:nvSpPr>
          <p:spPr bwMode="gray">
            <a:xfrm>
              <a:off x="2334" y="120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5057" name="AutoShape 8"/>
            <p:cNvSpPr>
              <a:spLocks noChangeArrowheads="1"/>
            </p:cNvSpPr>
            <p:nvPr/>
          </p:nvSpPr>
          <p:spPr bwMode="gray">
            <a:xfrm>
              <a:off x="2304" y="148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5047" name="Group 9"/>
          <p:cNvGrpSpPr>
            <a:grpSpLocks/>
          </p:cNvGrpSpPr>
          <p:nvPr/>
        </p:nvGrpSpPr>
        <p:grpSpPr bwMode="auto">
          <a:xfrm>
            <a:off x="3505200" y="3190875"/>
            <a:ext cx="4924425" cy="1228725"/>
            <a:chOff x="2304" y="2058"/>
            <a:chExt cx="3102" cy="774"/>
          </a:xfrm>
        </p:grpSpPr>
        <p:sp>
          <p:nvSpPr>
            <p:cNvPr id="287754" name="AutoShape 10"/>
            <p:cNvSpPr>
              <a:spLocks noChangeArrowheads="1"/>
            </p:cNvSpPr>
            <p:nvPr/>
          </p:nvSpPr>
          <p:spPr bwMode="gray">
            <a:xfrm>
              <a:off x="2334" y="2058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5055" name="AutoShape 11"/>
            <p:cNvSpPr>
              <a:spLocks noChangeArrowheads="1"/>
            </p:cNvSpPr>
            <p:nvPr/>
          </p:nvSpPr>
          <p:spPr bwMode="gray">
            <a:xfrm>
              <a:off x="2304" y="2352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5048" name="Group 12"/>
          <p:cNvGrpSpPr>
            <a:grpSpLocks/>
          </p:cNvGrpSpPr>
          <p:nvPr/>
        </p:nvGrpSpPr>
        <p:grpSpPr bwMode="auto">
          <a:xfrm>
            <a:off x="3505200" y="4495800"/>
            <a:ext cx="4924425" cy="1228725"/>
            <a:chOff x="2304" y="2880"/>
            <a:chExt cx="3102" cy="774"/>
          </a:xfrm>
        </p:grpSpPr>
        <p:sp>
          <p:nvSpPr>
            <p:cNvPr id="287757" name="AutoShape 13"/>
            <p:cNvSpPr>
              <a:spLocks noChangeArrowheads="1"/>
            </p:cNvSpPr>
            <p:nvPr/>
          </p:nvSpPr>
          <p:spPr bwMode="gray">
            <a:xfrm>
              <a:off x="2334" y="288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5053" name="AutoShape 14"/>
            <p:cNvSpPr>
              <a:spLocks noChangeArrowheads="1"/>
            </p:cNvSpPr>
            <p:nvPr/>
          </p:nvSpPr>
          <p:spPr bwMode="gray">
            <a:xfrm>
              <a:off x="2304" y="316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5049" name="Text Box 15"/>
          <p:cNvSpPr txBox="1">
            <a:spLocks noChangeArrowheads="1"/>
          </p:cNvSpPr>
          <p:nvPr/>
        </p:nvSpPr>
        <p:spPr bwMode="gray">
          <a:xfrm>
            <a:off x="4191000" y="4660900"/>
            <a:ext cx="403225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</a:rPr>
              <a:t> is a Design Digital Content &amp; Contents mall developed by Guild Design Inc.</a:t>
            </a:r>
          </a:p>
        </p:txBody>
      </p:sp>
      <p:sp>
        <p:nvSpPr>
          <p:cNvPr id="215050" name="Text Box 16"/>
          <p:cNvSpPr txBox="1">
            <a:spLocks noChangeArrowheads="1"/>
          </p:cNvSpPr>
          <p:nvPr/>
        </p:nvSpPr>
        <p:spPr bwMode="gray">
          <a:xfrm>
            <a:off x="4191000" y="3355975"/>
            <a:ext cx="403225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</a:rPr>
              <a:t> is a Design Digital Content &amp; Contents mall developed by Guild Design Inc.</a:t>
            </a:r>
          </a:p>
        </p:txBody>
      </p:sp>
      <p:sp>
        <p:nvSpPr>
          <p:cNvPr id="215051" name="Text Box 17"/>
          <p:cNvSpPr txBox="1">
            <a:spLocks noChangeArrowheads="1"/>
          </p:cNvSpPr>
          <p:nvPr/>
        </p:nvSpPr>
        <p:spPr bwMode="gray">
          <a:xfrm>
            <a:off x="4191000" y="1993900"/>
            <a:ext cx="403225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216067" name="Group 3"/>
          <p:cNvGrpSpPr>
            <a:grpSpLocks/>
          </p:cNvGrpSpPr>
          <p:nvPr/>
        </p:nvGrpSpPr>
        <p:grpSpPr bwMode="auto">
          <a:xfrm>
            <a:off x="5584825" y="2643188"/>
            <a:ext cx="1770063" cy="1771650"/>
            <a:chOff x="1307" y="1048"/>
            <a:chExt cx="1088" cy="1088"/>
          </a:xfrm>
        </p:grpSpPr>
        <p:sp>
          <p:nvSpPr>
            <p:cNvPr id="216093" name="Oval 4"/>
            <p:cNvSpPr>
              <a:spLocks noChangeArrowheads="1"/>
            </p:cNvSpPr>
            <p:nvPr/>
          </p:nvSpPr>
          <p:spPr bwMode="auto">
            <a:xfrm>
              <a:off x="1307" y="1048"/>
              <a:ext cx="1088" cy="1088"/>
            </a:xfrm>
            <a:prstGeom prst="ellipse">
              <a:avLst/>
            </a:prstGeom>
            <a:noFill/>
            <a:ln w="76200" algn="ctr">
              <a:solidFill>
                <a:srgbClr val="C0C0C0">
                  <a:alpha val="5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094" name="Oval 5"/>
            <p:cNvSpPr>
              <a:spLocks noChangeArrowheads="1"/>
            </p:cNvSpPr>
            <p:nvPr/>
          </p:nvSpPr>
          <p:spPr bwMode="auto">
            <a:xfrm>
              <a:off x="1422" y="1164"/>
              <a:ext cx="856" cy="856"/>
            </a:xfrm>
            <a:prstGeom prst="ellipse">
              <a:avLst/>
            </a:prstGeom>
            <a:noFill/>
            <a:ln w="117475" algn="ctr">
              <a:solidFill>
                <a:srgbClr val="C0C0C0">
                  <a:alpha val="5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095" name="Oval 6"/>
            <p:cNvSpPr>
              <a:spLocks noChangeArrowheads="1"/>
            </p:cNvSpPr>
            <p:nvPr/>
          </p:nvSpPr>
          <p:spPr bwMode="auto">
            <a:xfrm>
              <a:off x="1596" y="1337"/>
              <a:ext cx="510" cy="510"/>
            </a:xfrm>
            <a:prstGeom prst="ellipse">
              <a:avLst/>
            </a:prstGeom>
            <a:noFill/>
            <a:ln w="177800" algn="ctr">
              <a:solidFill>
                <a:srgbClr val="C0C0C0">
                  <a:alpha val="5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6068" name="Group 7"/>
          <p:cNvGrpSpPr>
            <a:grpSpLocks/>
          </p:cNvGrpSpPr>
          <p:nvPr/>
        </p:nvGrpSpPr>
        <p:grpSpPr bwMode="auto">
          <a:xfrm>
            <a:off x="1989138" y="1219200"/>
            <a:ext cx="1771650" cy="1770063"/>
            <a:chOff x="1307" y="1048"/>
            <a:chExt cx="1088" cy="1088"/>
          </a:xfrm>
        </p:grpSpPr>
        <p:sp>
          <p:nvSpPr>
            <p:cNvPr id="216090" name="Oval 8"/>
            <p:cNvSpPr>
              <a:spLocks noChangeArrowheads="1"/>
            </p:cNvSpPr>
            <p:nvPr/>
          </p:nvSpPr>
          <p:spPr bwMode="auto">
            <a:xfrm>
              <a:off x="1307" y="1048"/>
              <a:ext cx="1088" cy="1088"/>
            </a:xfrm>
            <a:prstGeom prst="ellipse">
              <a:avLst/>
            </a:prstGeom>
            <a:noFill/>
            <a:ln w="76200" algn="ctr">
              <a:solidFill>
                <a:srgbClr val="C0C0C0">
                  <a:alpha val="5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091" name="Oval 9"/>
            <p:cNvSpPr>
              <a:spLocks noChangeArrowheads="1"/>
            </p:cNvSpPr>
            <p:nvPr/>
          </p:nvSpPr>
          <p:spPr bwMode="auto">
            <a:xfrm>
              <a:off x="1422" y="1164"/>
              <a:ext cx="856" cy="856"/>
            </a:xfrm>
            <a:prstGeom prst="ellipse">
              <a:avLst/>
            </a:prstGeom>
            <a:noFill/>
            <a:ln w="117475" algn="ctr">
              <a:solidFill>
                <a:srgbClr val="C0C0C0">
                  <a:alpha val="5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092" name="Oval 10"/>
            <p:cNvSpPr>
              <a:spLocks noChangeArrowheads="1"/>
            </p:cNvSpPr>
            <p:nvPr/>
          </p:nvSpPr>
          <p:spPr bwMode="auto">
            <a:xfrm>
              <a:off x="1596" y="1337"/>
              <a:ext cx="510" cy="510"/>
            </a:xfrm>
            <a:prstGeom prst="ellipse">
              <a:avLst/>
            </a:prstGeom>
            <a:noFill/>
            <a:ln w="177800" algn="ctr">
              <a:solidFill>
                <a:srgbClr val="C0C0C0">
                  <a:alpha val="5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6069" name="Group 11"/>
          <p:cNvGrpSpPr>
            <a:grpSpLocks/>
          </p:cNvGrpSpPr>
          <p:nvPr/>
        </p:nvGrpSpPr>
        <p:grpSpPr bwMode="auto">
          <a:xfrm>
            <a:off x="2509838" y="1350963"/>
            <a:ext cx="1208087" cy="1454150"/>
            <a:chOff x="1380" y="1216"/>
            <a:chExt cx="898" cy="1081"/>
          </a:xfrm>
        </p:grpSpPr>
        <p:sp>
          <p:nvSpPr>
            <p:cNvPr id="216088" name="Oval 12"/>
            <p:cNvSpPr>
              <a:spLocks noChangeArrowheads="1"/>
            </p:cNvSpPr>
            <p:nvPr/>
          </p:nvSpPr>
          <p:spPr bwMode="blackWhite">
            <a:xfrm rot="66259" flipH="1">
              <a:off x="1727" y="1216"/>
              <a:ext cx="234" cy="228"/>
            </a:xfrm>
            <a:prstGeom prst="ellipse">
              <a:avLst/>
            </a:prstGeom>
            <a:solidFill>
              <a:srgbClr val="FEE3AC"/>
            </a:solidFill>
            <a:ln w="9525">
              <a:round/>
              <a:headEnd/>
              <a:tailE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216089" name="Freeform 13"/>
            <p:cNvSpPr>
              <a:spLocks/>
            </p:cNvSpPr>
            <p:nvPr/>
          </p:nvSpPr>
          <p:spPr bwMode="blackWhite">
            <a:xfrm rot="66259" flipH="1">
              <a:off x="1380" y="1223"/>
              <a:ext cx="898" cy="1074"/>
            </a:xfrm>
            <a:custGeom>
              <a:avLst/>
              <a:gdLst>
                <a:gd name="T0" fmla="*/ 27 w 3312"/>
                <a:gd name="T1" fmla="*/ 14 h 3962"/>
                <a:gd name="T2" fmla="*/ 33 w 3312"/>
                <a:gd name="T3" fmla="*/ 18 h 3962"/>
                <a:gd name="T4" fmla="*/ 39 w 3312"/>
                <a:gd name="T5" fmla="*/ 14 h 3962"/>
                <a:gd name="T6" fmla="*/ 59 w 3312"/>
                <a:gd name="T7" fmla="*/ 1 h 3962"/>
                <a:gd name="T8" fmla="*/ 64 w 3312"/>
                <a:gd name="T9" fmla="*/ 2 h 3962"/>
                <a:gd name="T10" fmla="*/ 61 w 3312"/>
                <a:gd name="T11" fmla="*/ 9 h 3962"/>
                <a:gd name="T12" fmla="*/ 43 w 3312"/>
                <a:gd name="T13" fmla="*/ 21 h 3962"/>
                <a:gd name="T14" fmla="*/ 49 w 3312"/>
                <a:gd name="T15" fmla="*/ 47 h 3962"/>
                <a:gd name="T16" fmla="*/ 45 w 3312"/>
                <a:gd name="T17" fmla="*/ 49 h 3962"/>
                <a:gd name="T18" fmla="*/ 52 w 3312"/>
                <a:gd name="T19" fmla="*/ 72 h 3962"/>
                <a:gd name="T20" fmla="*/ 51 w 3312"/>
                <a:gd name="T21" fmla="*/ 78 h 3962"/>
                <a:gd name="T22" fmla="*/ 44 w 3312"/>
                <a:gd name="T23" fmla="*/ 73 h 3962"/>
                <a:gd name="T24" fmla="*/ 36 w 3312"/>
                <a:gd name="T25" fmla="*/ 50 h 3962"/>
                <a:gd name="T26" fmla="*/ 28 w 3312"/>
                <a:gd name="T27" fmla="*/ 50 h 3962"/>
                <a:gd name="T28" fmla="*/ 21 w 3312"/>
                <a:gd name="T29" fmla="*/ 73 h 3962"/>
                <a:gd name="T30" fmla="*/ 16 w 3312"/>
                <a:gd name="T31" fmla="*/ 78 h 3962"/>
                <a:gd name="T32" fmla="*/ 14 w 3312"/>
                <a:gd name="T33" fmla="*/ 71 h 3962"/>
                <a:gd name="T34" fmla="*/ 20 w 3312"/>
                <a:gd name="T35" fmla="*/ 49 h 3962"/>
                <a:gd name="T36" fmla="*/ 15 w 3312"/>
                <a:gd name="T37" fmla="*/ 48 h 3962"/>
                <a:gd name="T38" fmla="*/ 23 w 3312"/>
                <a:gd name="T39" fmla="*/ 21 h 3962"/>
                <a:gd name="T40" fmla="*/ 3 w 3312"/>
                <a:gd name="T41" fmla="*/ 10 h 3962"/>
                <a:gd name="T42" fmla="*/ 1 w 3312"/>
                <a:gd name="T43" fmla="*/ 4 h 3962"/>
                <a:gd name="T44" fmla="*/ 8 w 3312"/>
                <a:gd name="T45" fmla="*/ 3 h 3962"/>
                <a:gd name="T46" fmla="*/ 27 w 3312"/>
                <a:gd name="T47" fmla="*/ 14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rgbClr val="FEE3AC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121870" name="AutoShape 14"/>
          <p:cNvSpPr>
            <a:spLocks noChangeArrowheads="1"/>
          </p:cNvSpPr>
          <p:nvPr/>
        </p:nvSpPr>
        <p:spPr bwMode="gray">
          <a:xfrm>
            <a:off x="692150" y="2497138"/>
            <a:ext cx="3032125" cy="2216150"/>
          </a:xfrm>
          <a:prstGeom prst="flowChartDocument">
            <a:avLst/>
          </a:prstGeom>
          <a:solidFill>
            <a:srgbClr val="D5DFCB"/>
          </a:solidFill>
          <a:ln w="19050" algn="ctr">
            <a:noFill/>
            <a:miter lim="800000"/>
            <a:headEnd/>
            <a:tailEnd/>
          </a:ln>
          <a:effectLst>
            <a:outerShdw dist="35921" dir="2700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216071" name="Group 15"/>
          <p:cNvGrpSpPr>
            <a:grpSpLocks/>
          </p:cNvGrpSpPr>
          <p:nvPr/>
        </p:nvGrpSpPr>
        <p:grpSpPr bwMode="auto">
          <a:xfrm>
            <a:off x="6316663" y="2854325"/>
            <a:ext cx="1003300" cy="1428750"/>
            <a:chOff x="4876" y="1969"/>
            <a:chExt cx="746" cy="1061"/>
          </a:xfrm>
        </p:grpSpPr>
        <p:sp>
          <p:nvSpPr>
            <p:cNvPr id="216086" name="Oval 16"/>
            <p:cNvSpPr>
              <a:spLocks noChangeArrowheads="1"/>
            </p:cNvSpPr>
            <p:nvPr/>
          </p:nvSpPr>
          <p:spPr bwMode="blackWhite">
            <a:xfrm rot="381936" flipH="1">
              <a:off x="5093" y="1969"/>
              <a:ext cx="230" cy="225"/>
            </a:xfrm>
            <a:prstGeom prst="ellipse">
              <a:avLst/>
            </a:prstGeom>
            <a:solidFill>
              <a:srgbClr val="FEE3AC"/>
            </a:solidFill>
            <a:ln w="9525">
              <a:round/>
              <a:headEnd/>
              <a:tailE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216087" name="Freeform 17"/>
            <p:cNvSpPr>
              <a:spLocks/>
            </p:cNvSpPr>
            <p:nvPr/>
          </p:nvSpPr>
          <p:spPr bwMode="blackWhite">
            <a:xfrm>
              <a:off x="4876" y="2140"/>
              <a:ext cx="746" cy="890"/>
            </a:xfrm>
            <a:custGeom>
              <a:avLst/>
              <a:gdLst>
                <a:gd name="T0" fmla="*/ 440 w 746"/>
                <a:gd name="T1" fmla="*/ 32 h 890"/>
                <a:gd name="T2" fmla="*/ 352 w 746"/>
                <a:gd name="T3" fmla="*/ 74 h 890"/>
                <a:gd name="T4" fmla="*/ 283 w 746"/>
                <a:gd name="T5" fmla="*/ 0 h 890"/>
                <a:gd name="T6" fmla="*/ 224 w 746"/>
                <a:gd name="T7" fmla="*/ 37 h 890"/>
                <a:gd name="T8" fmla="*/ 42 w 746"/>
                <a:gd name="T9" fmla="*/ 273 h 890"/>
                <a:gd name="T10" fmla="*/ 75 w 746"/>
                <a:gd name="T11" fmla="*/ 363 h 890"/>
                <a:gd name="T12" fmla="*/ 216 w 746"/>
                <a:gd name="T13" fmla="*/ 91 h 890"/>
                <a:gd name="T14" fmla="*/ 87 w 746"/>
                <a:gd name="T15" fmla="*/ 426 h 890"/>
                <a:gd name="T16" fmla="*/ 145 w 746"/>
                <a:gd name="T17" fmla="*/ 449 h 890"/>
                <a:gd name="T18" fmla="*/ 16 w 746"/>
                <a:gd name="T19" fmla="*/ 742 h 890"/>
                <a:gd name="T20" fmla="*/ 24 w 746"/>
                <a:gd name="T21" fmla="*/ 835 h 890"/>
                <a:gd name="T22" fmla="*/ 113 w 746"/>
                <a:gd name="T23" fmla="*/ 784 h 890"/>
                <a:gd name="T24" fmla="*/ 265 w 746"/>
                <a:gd name="T25" fmla="*/ 488 h 890"/>
                <a:gd name="T26" fmla="*/ 365 w 746"/>
                <a:gd name="T27" fmla="*/ 501 h 890"/>
                <a:gd name="T28" fmla="*/ 425 w 746"/>
                <a:gd name="T29" fmla="*/ 818 h 890"/>
                <a:gd name="T30" fmla="*/ 488 w 746"/>
                <a:gd name="T31" fmla="*/ 888 h 890"/>
                <a:gd name="T32" fmla="*/ 530 w 746"/>
                <a:gd name="T33" fmla="*/ 799 h 890"/>
                <a:gd name="T34" fmla="*/ 474 w 746"/>
                <a:gd name="T35" fmla="*/ 491 h 890"/>
                <a:gd name="T36" fmla="*/ 545 w 746"/>
                <a:gd name="T37" fmla="*/ 481 h 890"/>
                <a:gd name="T38" fmla="*/ 481 w 746"/>
                <a:gd name="T39" fmla="*/ 120 h 890"/>
                <a:gd name="T40" fmla="*/ 607 w 746"/>
                <a:gd name="T41" fmla="*/ 407 h 890"/>
                <a:gd name="T42" fmla="*/ 704 w 746"/>
                <a:gd name="T43" fmla="*/ 445 h 890"/>
                <a:gd name="T44" fmla="*/ 720 w 746"/>
                <a:gd name="T45" fmla="*/ 344 h 890"/>
                <a:gd name="T46" fmla="*/ 537 w 746"/>
                <a:gd name="T47" fmla="*/ 37 h 890"/>
                <a:gd name="T48" fmla="*/ 440 w 746"/>
                <a:gd name="T49" fmla="*/ 32 h 89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46"/>
                <a:gd name="T76" fmla="*/ 0 h 890"/>
                <a:gd name="T77" fmla="*/ 746 w 746"/>
                <a:gd name="T78" fmla="*/ 890 h 89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46" h="890">
                  <a:moveTo>
                    <a:pt x="440" y="32"/>
                  </a:moveTo>
                  <a:cubicBezTo>
                    <a:pt x="429" y="59"/>
                    <a:pt x="390" y="76"/>
                    <a:pt x="352" y="74"/>
                  </a:cubicBezTo>
                  <a:cubicBezTo>
                    <a:pt x="312" y="67"/>
                    <a:pt x="291" y="25"/>
                    <a:pt x="283" y="0"/>
                  </a:cubicBezTo>
                  <a:cubicBezTo>
                    <a:pt x="283" y="0"/>
                    <a:pt x="246" y="16"/>
                    <a:pt x="224" y="37"/>
                  </a:cubicBezTo>
                  <a:cubicBezTo>
                    <a:pt x="201" y="58"/>
                    <a:pt x="58" y="243"/>
                    <a:pt x="42" y="273"/>
                  </a:cubicBezTo>
                  <a:cubicBezTo>
                    <a:pt x="36" y="305"/>
                    <a:pt x="84" y="395"/>
                    <a:pt x="75" y="363"/>
                  </a:cubicBezTo>
                  <a:cubicBezTo>
                    <a:pt x="66" y="333"/>
                    <a:pt x="215" y="82"/>
                    <a:pt x="216" y="91"/>
                  </a:cubicBezTo>
                  <a:lnTo>
                    <a:pt x="87" y="426"/>
                  </a:lnTo>
                  <a:lnTo>
                    <a:pt x="145" y="449"/>
                  </a:lnTo>
                  <a:lnTo>
                    <a:pt x="16" y="742"/>
                  </a:lnTo>
                  <a:cubicBezTo>
                    <a:pt x="1" y="787"/>
                    <a:pt x="0" y="819"/>
                    <a:pt x="24" y="835"/>
                  </a:cubicBezTo>
                  <a:cubicBezTo>
                    <a:pt x="59" y="848"/>
                    <a:pt x="91" y="826"/>
                    <a:pt x="113" y="784"/>
                  </a:cubicBezTo>
                  <a:cubicBezTo>
                    <a:pt x="154" y="720"/>
                    <a:pt x="234" y="534"/>
                    <a:pt x="265" y="488"/>
                  </a:cubicBezTo>
                  <a:lnTo>
                    <a:pt x="365" y="501"/>
                  </a:lnTo>
                  <a:cubicBezTo>
                    <a:pt x="377" y="565"/>
                    <a:pt x="407" y="754"/>
                    <a:pt x="425" y="818"/>
                  </a:cubicBezTo>
                  <a:cubicBezTo>
                    <a:pt x="434" y="855"/>
                    <a:pt x="457" y="890"/>
                    <a:pt x="488" y="888"/>
                  </a:cubicBezTo>
                  <a:cubicBezTo>
                    <a:pt x="512" y="876"/>
                    <a:pt x="536" y="867"/>
                    <a:pt x="530" y="799"/>
                  </a:cubicBezTo>
                  <a:lnTo>
                    <a:pt x="474" y="491"/>
                  </a:lnTo>
                  <a:lnTo>
                    <a:pt x="545" y="481"/>
                  </a:lnTo>
                  <a:lnTo>
                    <a:pt x="481" y="120"/>
                  </a:lnTo>
                  <a:lnTo>
                    <a:pt x="607" y="407"/>
                  </a:lnTo>
                  <a:cubicBezTo>
                    <a:pt x="643" y="460"/>
                    <a:pt x="687" y="456"/>
                    <a:pt x="704" y="445"/>
                  </a:cubicBezTo>
                  <a:cubicBezTo>
                    <a:pt x="746" y="429"/>
                    <a:pt x="731" y="390"/>
                    <a:pt x="720" y="344"/>
                  </a:cubicBezTo>
                  <a:cubicBezTo>
                    <a:pt x="698" y="307"/>
                    <a:pt x="586" y="29"/>
                    <a:pt x="537" y="37"/>
                  </a:cubicBezTo>
                  <a:lnTo>
                    <a:pt x="440" y="32"/>
                  </a:lnTo>
                  <a:close/>
                </a:path>
              </a:pathLst>
            </a:custGeom>
            <a:solidFill>
              <a:srgbClr val="FEE3AC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121874" name="AutoShape 18"/>
          <p:cNvSpPr>
            <a:spLocks noChangeArrowheads="1"/>
          </p:cNvSpPr>
          <p:nvPr/>
        </p:nvSpPr>
        <p:spPr bwMode="gray">
          <a:xfrm>
            <a:off x="4275138" y="3990975"/>
            <a:ext cx="3008312" cy="2211388"/>
          </a:xfrm>
          <a:prstGeom prst="flowChartDocument">
            <a:avLst/>
          </a:prstGeom>
          <a:solidFill>
            <a:srgbClr val="D9C1D7"/>
          </a:solidFill>
          <a:ln w="19050" algn="ctr">
            <a:noFill/>
            <a:miter lim="800000"/>
            <a:headEnd/>
            <a:tailEnd/>
          </a:ln>
          <a:effectLst>
            <a:outerShdw dist="35921" dir="2700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16073" name="AutoShape 19"/>
          <p:cNvSpPr>
            <a:spLocks noChangeArrowheads="1"/>
          </p:cNvSpPr>
          <p:nvPr/>
        </p:nvSpPr>
        <p:spPr bwMode="gray">
          <a:xfrm>
            <a:off x="685800" y="2246313"/>
            <a:ext cx="3059113" cy="406400"/>
          </a:xfrm>
          <a:prstGeom prst="bevel">
            <a:avLst>
              <a:gd name="adj" fmla="val 9569"/>
            </a:avLst>
          </a:prstGeom>
          <a:solidFill>
            <a:srgbClr val="A5BB8F"/>
          </a:solidFill>
          <a:ln w="1905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6074" name="AutoShape 20"/>
          <p:cNvSpPr>
            <a:spLocks noChangeArrowheads="1"/>
          </p:cNvSpPr>
          <p:nvPr/>
        </p:nvSpPr>
        <p:spPr bwMode="gray">
          <a:xfrm>
            <a:off x="4267200" y="3749675"/>
            <a:ext cx="3041650" cy="407988"/>
          </a:xfrm>
          <a:prstGeom prst="bevel">
            <a:avLst>
              <a:gd name="adj" fmla="val 9569"/>
            </a:avLst>
          </a:prstGeom>
          <a:solidFill>
            <a:srgbClr val="BB8FB8"/>
          </a:solidFill>
          <a:ln w="1905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16075" name="Picture 21" descr="worldmap_ani8"/>
          <p:cNvPicPr>
            <a:picLocks noChangeAspect="1" noChangeArrowheads="1" noCrop="1"/>
          </p:cNvPicPr>
          <p:nvPr/>
        </p:nvPicPr>
        <p:blipFill>
          <a:blip r:embed="rId2">
            <a:lum bright="18000" contrast="42000"/>
            <a:grayscl/>
          </a:blip>
          <a:srcRect/>
          <a:stretch>
            <a:fillRect/>
          </a:stretch>
        </p:blipFill>
        <p:spPr bwMode="gray">
          <a:xfrm>
            <a:off x="3917950" y="2579688"/>
            <a:ext cx="10302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076" name="Text Box 22"/>
          <p:cNvSpPr txBox="1">
            <a:spLocks noChangeArrowheads="1"/>
          </p:cNvSpPr>
          <p:nvPr/>
        </p:nvSpPr>
        <p:spPr bwMode="auto">
          <a:xfrm>
            <a:off x="4318000" y="3806825"/>
            <a:ext cx="29083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660066"/>
                </a:solidFill>
              </a:rPr>
              <a:t>Description of the contents</a:t>
            </a:r>
          </a:p>
        </p:txBody>
      </p:sp>
      <p:sp>
        <p:nvSpPr>
          <p:cNvPr id="216077" name="Text Box 23"/>
          <p:cNvSpPr txBox="1">
            <a:spLocks noChangeArrowheads="1"/>
          </p:cNvSpPr>
          <p:nvPr/>
        </p:nvSpPr>
        <p:spPr bwMode="auto">
          <a:xfrm>
            <a:off x="687388" y="2284413"/>
            <a:ext cx="303053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CC3300"/>
                </a:solidFill>
              </a:rPr>
              <a:t>Description of the contents</a:t>
            </a:r>
          </a:p>
        </p:txBody>
      </p:sp>
      <p:grpSp>
        <p:nvGrpSpPr>
          <p:cNvPr id="216078" name="Group 24"/>
          <p:cNvGrpSpPr>
            <a:grpSpLocks/>
          </p:cNvGrpSpPr>
          <p:nvPr/>
        </p:nvGrpSpPr>
        <p:grpSpPr bwMode="auto">
          <a:xfrm>
            <a:off x="1373188" y="2930525"/>
            <a:ext cx="1684337" cy="1363663"/>
            <a:chOff x="3014" y="806"/>
            <a:chExt cx="1304" cy="1104"/>
          </a:xfrm>
        </p:grpSpPr>
        <p:sp>
          <p:nvSpPr>
            <p:cNvPr id="216084" name="AutoShape 25"/>
            <p:cNvSpPr>
              <a:spLocks noChangeArrowheads="1"/>
            </p:cNvSpPr>
            <p:nvPr/>
          </p:nvSpPr>
          <p:spPr bwMode="gray">
            <a:xfrm>
              <a:off x="3014" y="806"/>
              <a:ext cx="1304" cy="1104"/>
            </a:xfrm>
            <a:prstGeom prst="upArrow">
              <a:avLst>
                <a:gd name="adj1" fmla="val 39880"/>
                <a:gd name="adj2" fmla="val 54074"/>
              </a:avLst>
            </a:prstGeom>
            <a:noFill/>
            <a:ln w="76200" algn="ctr">
              <a:solidFill>
                <a:srgbClr val="FFFFFF">
                  <a:alpha val="50195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085" name="AutoShape 26"/>
            <p:cNvSpPr>
              <a:spLocks noChangeArrowheads="1"/>
            </p:cNvSpPr>
            <p:nvPr/>
          </p:nvSpPr>
          <p:spPr bwMode="gray">
            <a:xfrm>
              <a:off x="3243" y="942"/>
              <a:ext cx="847" cy="868"/>
            </a:xfrm>
            <a:prstGeom prst="upArrow">
              <a:avLst>
                <a:gd name="adj1" fmla="val 40731"/>
                <a:gd name="adj2" fmla="val 44038"/>
              </a:avLst>
            </a:prstGeom>
            <a:solidFill>
              <a:srgbClr val="FFFFFF">
                <a:alpha val="38823"/>
              </a:srgb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6079" name="Rectangle 27"/>
          <p:cNvSpPr>
            <a:spLocks noChangeArrowheads="1"/>
          </p:cNvSpPr>
          <p:nvPr/>
        </p:nvSpPr>
        <p:spPr bwMode="black">
          <a:xfrm>
            <a:off x="687388" y="2925763"/>
            <a:ext cx="3125787" cy="1114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4300" indent="-11430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Description of the company’s products</a:t>
            </a:r>
          </a:p>
          <a:p>
            <a:pPr marL="114300" indent="-11430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Description of the company’s business</a:t>
            </a:r>
          </a:p>
          <a:p>
            <a:pPr marL="114300" indent="-11430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Description of the company’s technology</a:t>
            </a:r>
          </a:p>
          <a:p>
            <a:pPr marL="114300" indent="-11430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Description of the company’s contents</a:t>
            </a:r>
          </a:p>
        </p:txBody>
      </p:sp>
      <p:grpSp>
        <p:nvGrpSpPr>
          <p:cNvPr id="216080" name="Group 28"/>
          <p:cNvGrpSpPr>
            <a:grpSpLocks/>
          </p:cNvGrpSpPr>
          <p:nvPr/>
        </p:nvGrpSpPr>
        <p:grpSpPr bwMode="auto">
          <a:xfrm flipV="1">
            <a:off x="4932363" y="4556125"/>
            <a:ext cx="1676400" cy="1363663"/>
            <a:chOff x="3014" y="806"/>
            <a:chExt cx="1304" cy="1104"/>
          </a:xfrm>
        </p:grpSpPr>
        <p:sp>
          <p:nvSpPr>
            <p:cNvPr id="216082" name="AutoShape 29"/>
            <p:cNvSpPr>
              <a:spLocks noChangeArrowheads="1"/>
            </p:cNvSpPr>
            <p:nvPr/>
          </p:nvSpPr>
          <p:spPr bwMode="gray">
            <a:xfrm>
              <a:off x="3014" y="806"/>
              <a:ext cx="1304" cy="1104"/>
            </a:xfrm>
            <a:prstGeom prst="upArrow">
              <a:avLst>
                <a:gd name="adj1" fmla="val 39880"/>
                <a:gd name="adj2" fmla="val 54074"/>
              </a:avLst>
            </a:prstGeom>
            <a:noFill/>
            <a:ln w="76200" algn="ctr">
              <a:solidFill>
                <a:srgbClr val="FFFFFF">
                  <a:alpha val="50195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083" name="AutoShape 30"/>
            <p:cNvSpPr>
              <a:spLocks noChangeArrowheads="1"/>
            </p:cNvSpPr>
            <p:nvPr/>
          </p:nvSpPr>
          <p:spPr bwMode="gray">
            <a:xfrm>
              <a:off x="3243" y="942"/>
              <a:ext cx="847" cy="868"/>
            </a:xfrm>
            <a:prstGeom prst="upArrow">
              <a:avLst>
                <a:gd name="adj1" fmla="val 40731"/>
                <a:gd name="adj2" fmla="val 44038"/>
              </a:avLst>
            </a:prstGeom>
            <a:solidFill>
              <a:srgbClr val="FFFFFF">
                <a:alpha val="38823"/>
              </a:srgb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6081" name="Rectangle 31"/>
          <p:cNvSpPr>
            <a:spLocks noChangeArrowheads="1"/>
          </p:cNvSpPr>
          <p:nvPr/>
        </p:nvSpPr>
        <p:spPr bwMode="black">
          <a:xfrm>
            <a:off x="4252913" y="4452938"/>
            <a:ext cx="3049587" cy="1114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4300" indent="-11430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Description of the company’s products</a:t>
            </a:r>
          </a:p>
          <a:p>
            <a:pPr marL="114300" indent="-11430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Description of the company’s business</a:t>
            </a:r>
          </a:p>
          <a:p>
            <a:pPr marL="114300" indent="-11430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Description of the company’s technology</a:t>
            </a:r>
          </a:p>
          <a:p>
            <a:pPr marL="114300" indent="-11430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Description of the company’s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ea typeface="宋体" charset="-122"/>
              </a:rPr>
              <a:t>Diagram</a:t>
            </a:r>
            <a:endParaRPr lang="en-US" altLang="zh-CN" sz="2800" dirty="0" smtClean="0">
              <a:ea typeface="宋体" charset="-122"/>
            </a:endParaRPr>
          </a:p>
        </p:txBody>
      </p:sp>
      <p:grpSp>
        <p:nvGrpSpPr>
          <p:cNvPr id="43011" name="Group 3"/>
          <p:cNvGrpSpPr>
            <a:grpSpLocks/>
          </p:cNvGrpSpPr>
          <p:nvPr/>
        </p:nvGrpSpPr>
        <p:grpSpPr bwMode="auto">
          <a:xfrm>
            <a:off x="1143000" y="3352800"/>
            <a:ext cx="2286000" cy="2667000"/>
            <a:chOff x="720" y="2112"/>
            <a:chExt cx="1440" cy="1680"/>
          </a:xfrm>
        </p:grpSpPr>
        <p:sp>
          <p:nvSpPr>
            <p:cNvPr id="43028" name="AutoShape 4"/>
            <p:cNvSpPr>
              <a:spLocks noChangeArrowheads="1"/>
            </p:cNvSpPr>
            <p:nvPr/>
          </p:nvSpPr>
          <p:spPr bwMode="auto">
            <a:xfrm>
              <a:off x="720" y="2112"/>
              <a:ext cx="1440" cy="168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latin typeface="Verdana" pitchFamily="34" charset="0"/>
              </a:endParaRPr>
            </a:p>
          </p:txBody>
        </p:sp>
        <p:sp>
          <p:nvSpPr>
            <p:cNvPr id="43029" name="Text Box 5"/>
            <p:cNvSpPr txBox="1">
              <a:spLocks noChangeArrowheads="1"/>
            </p:cNvSpPr>
            <p:nvPr/>
          </p:nvSpPr>
          <p:spPr bwMode="auto">
            <a:xfrm>
              <a:off x="780" y="2238"/>
              <a:ext cx="1284" cy="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000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</a:t>
              </a:r>
              <a:r>
                <a:rPr lang="en-US" altLang="zh-CN" sz="1400">
                  <a:solidFill>
                    <a:srgbClr val="000000"/>
                  </a:solidFill>
                </a:rPr>
                <a:t>is a Design Digital Content &amp; Contents mall developed by Guild Design Inc.</a:t>
              </a:r>
            </a:p>
          </p:txBody>
        </p:sp>
      </p:grpSp>
      <p:sp>
        <p:nvSpPr>
          <p:cNvPr id="51206" name="Freeform 6"/>
          <p:cNvSpPr>
            <a:spLocks/>
          </p:cNvSpPr>
          <p:nvPr/>
        </p:nvSpPr>
        <p:spPr bwMode="gray">
          <a:xfrm>
            <a:off x="3222625" y="3255963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43013" name="AutoShape 7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3014" name="Group 8"/>
          <p:cNvGrpSpPr>
            <a:grpSpLocks/>
          </p:cNvGrpSpPr>
          <p:nvPr/>
        </p:nvGrpSpPr>
        <p:grpSpPr bwMode="auto">
          <a:xfrm>
            <a:off x="3048000" y="1628775"/>
            <a:ext cx="2998788" cy="1601788"/>
            <a:chOff x="1920" y="1026"/>
            <a:chExt cx="1889" cy="1009"/>
          </a:xfrm>
        </p:grpSpPr>
        <p:grpSp>
          <p:nvGrpSpPr>
            <p:cNvPr id="43019" name="Group 9"/>
            <p:cNvGrpSpPr>
              <a:grpSpLocks/>
            </p:cNvGrpSpPr>
            <p:nvPr/>
          </p:nvGrpSpPr>
          <p:grpSpPr bwMode="auto">
            <a:xfrm>
              <a:off x="1920" y="1026"/>
              <a:ext cx="1889" cy="1009"/>
              <a:chOff x="1997" y="1314"/>
              <a:chExt cx="1889" cy="1009"/>
            </a:xfrm>
          </p:grpSpPr>
          <p:grpSp>
            <p:nvGrpSpPr>
              <p:cNvPr id="43021" name="Group 10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51211" name="Oval 11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1212" name="Oval 12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</p:grpSp>
          <p:sp>
            <p:nvSpPr>
              <p:cNvPr id="51213" name="Oval 13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100000">
                    <a:schemeClr val="folHlink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1214" name="Oval 14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1215" name="Oval 15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79216"/>
                      <a:invGamma/>
                    </a:schemeClr>
                  </a:gs>
                  <a:gs pos="100000">
                    <a:schemeClr val="folHlink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1216" name="Oval 16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43020" name="Text Box 17"/>
            <p:cNvSpPr txBox="1">
              <a:spLocks noChangeArrowheads="1"/>
            </p:cNvSpPr>
            <p:nvPr/>
          </p:nvSpPr>
          <p:spPr bwMode="auto">
            <a:xfrm>
              <a:off x="2448" y="1152"/>
              <a:ext cx="774" cy="42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Title</a:t>
              </a:r>
            </a:p>
            <a:p>
              <a:pPr algn="ctr" eaLnBrk="0" hangingPunct="0"/>
              <a:r>
                <a:rPr lang="en-US" altLang="zh-CN" sz="1400">
                  <a:solidFill>
                    <a:srgbClr val="000000"/>
                  </a:solidFill>
                </a:rPr>
                <a:t>Add your text</a:t>
              </a:r>
            </a:p>
          </p:txBody>
        </p:sp>
      </p:grpSp>
      <p:grpSp>
        <p:nvGrpSpPr>
          <p:cNvPr id="43015" name="Group 18"/>
          <p:cNvGrpSpPr>
            <a:grpSpLocks/>
          </p:cNvGrpSpPr>
          <p:nvPr/>
        </p:nvGrpSpPr>
        <p:grpSpPr bwMode="auto">
          <a:xfrm>
            <a:off x="5562600" y="3352800"/>
            <a:ext cx="2286000" cy="2667000"/>
            <a:chOff x="3504" y="2112"/>
            <a:chExt cx="1440" cy="1680"/>
          </a:xfrm>
        </p:grpSpPr>
        <p:sp>
          <p:nvSpPr>
            <p:cNvPr id="43017" name="AutoShape 19"/>
            <p:cNvSpPr>
              <a:spLocks noChangeArrowheads="1"/>
            </p:cNvSpPr>
            <p:nvPr/>
          </p:nvSpPr>
          <p:spPr bwMode="auto">
            <a:xfrm>
              <a:off x="3504" y="2112"/>
              <a:ext cx="1440" cy="168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latin typeface="Verdana" pitchFamily="34" charset="0"/>
              </a:endParaRPr>
            </a:p>
          </p:txBody>
        </p:sp>
        <p:sp>
          <p:nvSpPr>
            <p:cNvPr id="43018" name="Text Box 20"/>
            <p:cNvSpPr txBox="1">
              <a:spLocks noChangeArrowheads="1"/>
            </p:cNvSpPr>
            <p:nvPr/>
          </p:nvSpPr>
          <p:spPr bwMode="auto">
            <a:xfrm>
              <a:off x="3648" y="2256"/>
              <a:ext cx="1284" cy="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000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</a:t>
              </a:r>
              <a:r>
                <a:rPr lang="en-US" altLang="zh-CN" sz="1400">
                  <a:solidFill>
                    <a:srgbClr val="000000"/>
                  </a:solidFill>
                </a:rPr>
                <a:t>is a Design Digital Content &amp; Contents mall developed by Guild Design Inc.</a:t>
              </a:r>
            </a:p>
          </p:txBody>
        </p:sp>
      </p:grpSp>
      <p:sp>
        <p:nvSpPr>
          <p:cNvPr id="51221" name="Freeform 21"/>
          <p:cNvSpPr>
            <a:spLocks/>
          </p:cNvSpPr>
          <p:nvPr/>
        </p:nvSpPr>
        <p:spPr bwMode="gray">
          <a:xfrm flipH="1">
            <a:off x="4875213" y="3255963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AutoShape 2"/>
          <p:cNvSpPr>
            <a:spLocks noChangeArrowheads="1"/>
          </p:cNvSpPr>
          <p:nvPr/>
        </p:nvSpPr>
        <p:spPr bwMode="ltGray">
          <a:xfrm>
            <a:off x="742950" y="1722438"/>
            <a:ext cx="2184400" cy="3303587"/>
          </a:xfrm>
          <a:prstGeom prst="flowChartOffpageConnector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3922"/>
                  <a:invGamma/>
                </a:schemeClr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>
            <a:prstShdw prst="shdw13" dist="45791" dir="3378596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4803" name="Oval 3"/>
          <p:cNvSpPr>
            <a:spLocks noChangeArrowheads="1"/>
          </p:cNvSpPr>
          <p:nvPr/>
        </p:nvSpPr>
        <p:spPr bwMode="gray">
          <a:xfrm>
            <a:off x="911225" y="1412875"/>
            <a:ext cx="1828800" cy="565150"/>
          </a:xfrm>
          <a:prstGeom prst="ellipse">
            <a:avLst/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17092" name="Rectangle 4"/>
          <p:cNvSpPr>
            <a:spLocks noChangeArrowheads="1"/>
          </p:cNvSpPr>
          <p:nvPr/>
        </p:nvSpPr>
        <p:spPr bwMode="gray">
          <a:xfrm>
            <a:off x="1098550" y="152082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Title in here</a:t>
            </a:r>
          </a:p>
        </p:txBody>
      </p:sp>
      <p:sp>
        <p:nvSpPr>
          <p:cNvPr id="204805" name="AutoShape 5"/>
          <p:cNvSpPr>
            <a:spLocks noChangeArrowheads="1"/>
          </p:cNvSpPr>
          <p:nvPr/>
        </p:nvSpPr>
        <p:spPr bwMode="ltGray">
          <a:xfrm>
            <a:off x="3359150" y="1716088"/>
            <a:ext cx="2259013" cy="3284537"/>
          </a:xfrm>
          <a:prstGeom prst="flowChartOffpageConnector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43922"/>
                  <a:invGamma/>
                </a:schemeClr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>
            <a:prstShdw prst="shdw13" dist="45791" dir="3378596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4806" name="Oval 6"/>
          <p:cNvSpPr>
            <a:spLocks noChangeArrowheads="1"/>
          </p:cNvSpPr>
          <p:nvPr/>
        </p:nvSpPr>
        <p:spPr bwMode="gray">
          <a:xfrm>
            <a:off x="3530600" y="1412875"/>
            <a:ext cx="1831975" cy="565150"/>
          </a:xfrm>
          <a:prstGeom prst="ellipse">
            <a:avLst/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17095" name="Rectangle 7"/>
          <p:cNvSpPr>
            <a:spLocks noChangeArrowheads="1"/>
          </p:cNvSpPr>
          <p:nvPr/>
        </p:nvSpPr>
        <p:spPr bwMode="gray">
          <a:xfrm>
            <a:off x="3719513" y="152082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Title in here</a:t>
            </a:r>
          </a:p>
        </p:txBody>
      </p:sp>
      <p:sp>
        <p:nvSpPr>
          <p:cNvPr id="204808" name="AutoShape 8"/>
          <p:cNvSpPr>
            <a:spLocks noChangeArrowheads="1"/>
          </p:cNvSpPr>
          <p:nvPr/>
        </p:nvSpPr>
        <p:spPr bwMode="ltGray">
          <a:xfrm>
            <a:off x="5991225" y="1716088"/>
            <a:ext cx="2193925" cy="3303587"/>
          </a:xfrm>
          <a:prstGeom prst="flowChartOffpageConnector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43922"/>
                  <a:invGamma/>
                </a:schemeClr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>
            <a:prstShdw prst="shdw13" dist="45791" dir="3378596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4809" name="Oval 9"/>
          <p:cNvSpPr>
            <a:spLocks noChangeArrowheads="1"/>
          </p:cNvSpPr>
          <p:nvPr/>
        </p:nvSpPr>
        <p:spPr bwMode="gray">
          <a:xfrm>
            <a:off x="6153150" y="1412875"/>
            <a:ext cx="1828800" cy="565150"/>
          </a:xfrm>
          <a:prstGeom prst="ellipse">
            <a:avLst/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17098" name="Rectangle 10"/>
          <p:cNvSpPr>
            <a:spLocks noChangeArrowheads="1"/>
          </p:cNvSpPr>
          <p:nvPr/>
        </p:nvSpPr>
        <p:spPr bwMode="gray">
          <a:xfrm>
            <a:off x="6337300" y="152082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Title in here</a:t>
            </a:r>
          </a:p>
        </p:txBody>
      </p:sp>
      <p:sp>
        <p:nvSpPr>
          <p:cNvPr id="217099" name="Rectangle 11"/>
          <p:cNvSpPr>
            <a:spLocks noChangeArrowheads="1"/>
          </p:cNvSpPr>
          <p:nvPr/>
        </p:nvSpPr>
        <p:spPr bwMode="black">
          <a:xfrm>
            <a:off x="795338" y="2149475"/>
            <a:ext cx="2103437" cy="2122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200" b="1"/>
              <a:t>Description of the </a:t>
            </a:r>
          </a:p>
          <a:p>
            <a:pPr marL="171450" indent="-171450">
              <a:lnSpc>
                <a:spcPct val="110000"/>
              </a:lnSpc>
            </a:pPr>
            <a:r>
              <a:rPr lang="en-US" altLang="zh-CN" sz="1200" b="1"/>
              <a:t>    company’s products</a:t>
            </a:r>
          </a:p>
          <a:p>
            <a:pPr marL="171450" indent="-171450">
              <a:lnSpc>
                <a:spcPct val="110000"/>
              </a:lnSpc>
            </a:pPr>
            <a:endParaRPr lang="en-US" altLang="zh-CN" sz="1200" b="1"/>
          </a:p>
          <a:p>
            <a:pPr marL="171450" indent="-171450">
              <a:buFontTx/>
              <a:buAutoNum type="arabicPeriod" startAt="2"/>
            </a:pPr>
            <a:r>
              <a:rPr lang="en-US" altLang="zh-CN" sz="1200" b="1"/>
              <a:t>Description of the </a:t>
            </a:r>
          </a:p>
          <a:p>
            <a:pPr marL="171450" indent="-171450"/>
            <a:r>
              <a:rPr lang="en-US" altLang="zh-CN" sz="1200" b="1"/>
              <a:t>    company’s business</a:t>
            </a:r>
          </a:p>
          <a:p>
            <a:pPr marL="171450" indent="-171450"/>
            <a:endParaRPr lang="en-US" altLang="zh-CN" sz="1200" b="1"/>
          </a:p>
          <a:p>
            <a:pPr marL="171450" indent="-171450">
              <a:buFontTx/>
              <a:buAutoNum type="arabicPeriod" startAt="3"/>
            </a:pPr>
            <a:r>
              <a:rPr lang="en-US" altLang="zh-CN" sz="1200" b="1"/>
              <a:t>Description of the </a:t>
            </a:r>
          </a:p>
          <a:p>
            <a:pPr marL="171450" indent="-171450"/>
            <a:r>
              <a:rPr lang="en-US" altLang="zh-CN" sz="1200" b="1"/>
              <a:t>    company’s technology</a:t>
            </a:r>
          </a:p>
          <a:p>
            <a:pPr marL="171450" indent="-171450"/>
            <a:endParaRPr lang="en-US" altLang="zh-CN" sz="1200" b="1"/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200" b="1"/>
              <a:t>Description of the </a:t>
            </a:r>
          </a:p>
          <a:p>
            <a:pPr marL="171450" indent="-171450">
              <a:lnSpc>
                <a:spcPct val="90000"/>
              </a:lnSpc>
            </a:pPr>
            <a:r>
              <a:rPr lang="en-US" altLang="zh-CN" sz="1200" b="1"/>
              <a:t>    company’s contents</a:t>
            </a:r>
          </a:p>
        </p:txBody>
      </p:sp>
      <p:sp>
        <p:nvSpPr>
          <p:cNvPr id="217100" name="Rectangle 12"/>
          <p:cNvSpPr>
            <a:spLocks noChangeArrowheads="1"/>
          </p:cNvSpPr>
          <p:nvPr/>
        </p:nvSpPr>
        <p:spPr bwMode="black">
          <a:xfrm>
            <a:off x="3392488" y="2152650"/>
            <a:ext cx="2100262" cy="2122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200" b="1"/>
              <a:t>Description of the </a:t>
            </a:r>
          </a:p>
          <a:p>
            <a:pPr marL="171450" indent="-171450">
              <a:lnSpc>
                <a:spcPct val="110000"/>
              </a:lnSpc>
            </a:pPr>
            <a:r>
              <a:rPr lang="en-US" altLang="zh-CN" sz="1200" b="1"/>
              <a:t>    company’s products</a:t>
            </a:r>
          </a:p>
          <a:p>
            <a:pPr marL="171450" indent="-171450">
              <a:lnSpc>
                <a:spcPct val="110000"/>
              </a:lnSpc>
            </a:pPr>
            <a:endParaRPr lang="en-US" altLang="zh-CN" sz="1200" b="1"/>
          </a:p>
          <a:p>
            <a:pPr marL="171450" indent="-171450">
              <a:buFontTx/>
              <a:buAutoNum type="arabicPeriod" startAt="2"/>
            </a:pPr>
            <a:r>
              <a:rPr lang="en-US" altLang="zh-CN" sz="1200" b="1"/>
              <a:t>Description of the </a:t>
            </a:r>
          </a:p>
          <a:p>
            <a:pPr marL="171450" indent="-171450"/>
            <a:r>
              <a:rPr lang="en-US" altLang="zh-CN" sz="1200" b="1"/>
              <a:t>    company’s business</a:t>
            </a:r>
          </a:p>
          <a:p>
            <a:pPr marL="171450" indent="-171450"/>
            <a:endParaRPr lang="en-US" altLang="zh-CN" sz="1200" b="1"/>
          </a:p>
          <a:p>
            <a:pPr marL="171450" indent="-171450">
              <a:buFontTx/>
              <a:buAutoNum type="arabicPeriod" startAt="3"/>
            </a:pPr>
            <a:r>
              <a:rPr lang="en-US" altLang="zh-CN" sz="1200" b="1"/>
              <a:t>Description of the </a:t>
            </a:r>
          </a:p>
          <a:p>
            <a:pPr marL="171450" indent="-171450"/>
            <a:r>
              <a:rPr lang="en-US" altLang="zh-CN" sz="1200" b="1"/>
              <a:t>    company’s technology</a:t>
            </a:r>
          </a:p>
          <a:p>
            <a:pPr marL="171450" indent="-171450"/>
            <a:endParaRPr lang="en-US" altLang="zh-CN" sz="1200" b="1"/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200" b="1"/>
              <a:t>Description of the </a:t>
            </a:r>
          </a:p>
          <a:p>
            <a:pPr marL="171450" indent="-171450">
              <a:lnSpc>
                <a:spcPct val="90000"/>
              </a:lnSpc>
            </a:pPr>
            <a:r>
              <a:rPr lang="en-US" altLang="zh-CN" sz="1200" b="1"/>
              <a:t>    company’s contents</a:t>
            </a:r>
          </a:p>
        </p:txBody>
      </p:sp>
      <p:sp>
        <p:nvSpPr>
          <p:cNvPr id="183309" name="Rectangle 13"/>
          <p:cNvSpPr>
            <a:spLocks noGrp="1" noChangeArrowheads="1"/>
          </p:cNvSpPr>
          <p:nvPr>
            <p:ph type="title"/>
          </p:nvPr>
        </p:nvSpPr>
        <p:spPr>
          <a:xfrm>
            <a:off x="0" y="82550"/>
            <a:ext cx="9144000" cy="86201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217102" name="Rectangle 14"/>
          <p:cNvSpPr>
            <a:spLocks noChangeArrowheads="1"/>
          </p:cNvSpPr>
          <p:nvPr/>
        </p:nvSpPr>
        <p:spPr bwMode="black">
          <a:xfrm>
            <a:off x="6000750" y="2152650"/>
            <a:ext cx="2100263" cy="2122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200" b="1"/>
              <a:t>Description of the </a:t>
            </a:r>
          </a:p>
          <a:p>
            <a:pPr marL="171450" indent="-171450">
              <a:lnSpc>
                <a:spcPct val="110000"/>
              </a:lnSpc>
            </a:pPr>
            <a:r>
              <a:rPr lang="en-US" altLang="zh-CN" sz="1200" b="1"/>
              <a:t>    company’s products</a:t>
            </a:r>
          </a:p>
          <a:p>
            <a:pPr marL="171450" indent="-171450">
              <a:lnSpc>
                <a:spcPct val="110000"/>
              </a:lnSpc>
            </a:pPr>
            <a:endParaRPr lang="en-US" altLang="zh-CN" sz="1200" b="1"/>
          </a:p>
          <a:p>
            <a:pPr marL="171450" indent="-171450">
              <a:buFontTx/>
              <a:buAutoNum type="arabicPeriod" startAt="2"/>
            </a:pPr>
            <a:r>
              <a:rPr lang="en-US" altLang="zh-CN" sz="1200" b="1"/>
              <a:t>Description of the </a:t>
            </a:r>
          </a:p>
          <a:p>
            <a:pPr marL="171450" indent="-171450"/>
            <a:r>
              <a:rPr lang="en-US" altLang="zh-CN" sz="1200" b="1"/>
              <a:t>    company’s business</a:t>
            </a:r>
          </a:p>
          <a:p>
            <a:pPr marL="171450" indent="-171450"/>
            <a:endParaRPr lang="en-US" altLang="zh-CN" sz="1200" b="1"/>
          </a:p>
          <a:p>
            <a:pPr marL="171450" indent="-171450">
              <a:buFontTx/>
              <a:buAutoNum type="arabicPeriod" startAt="3"/>
            </a:pPr>
            <a:r>
              <a:rPr lang="en-US" altLang="zh-CN" sz="1200" b="1"/>
              <a:t>Description of the </a:t>
            </a:r>
          </a:p>
          <a:p>
            <a:pPr marL="171450" indent="-171450"/>
            <a:r>
              <a:rPr lang="en-US" altLang="zh-CN" sz="1200" b="1"/>
              <a:t>    company’s technology</a:t>
            </a:r>
          </a:p>
          <a:p>
            <a:pPr marL="171450" indent="-171450"/>
            <a:endParaRPr lang="en-US" altLang="zh-CN" sz="1200" b="1"/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200" b="1"/>
              <a:t>Description of the </a:t>
            </a:r>
          </a:p>
          <a:p>
            <a:pPr marL="171450" indent="-171450">
              <a:lnSpc>
                <a:spcPct val="90000"/>
              </a:lnSpc>
            </a:pPr>
            <a:r>
              <a:rPr lang="en-US" altLang="zh-CN" sz="1200" b="1"/>
              <a:t>    company’s contents</a:t>
            </a:r>
          </a:p>
        </p:txBody>
      </p:sp>
      <p:sp>
        <p:nvSpPr>
          <p:cNvPr id="204815" name="AutoShape 15"/>
          <p:cNvSpPr>
            <a:spLocks noChangeArrowheads="1"/>
          </p:cNvSpPr>
          <p:nvPr/>
        </p:nvSpPr>
        <p:spPr bwMode="gray">
          <a:xfrm>
            <a:off x="857250" y="5073650"/>
            <a:ext cx="7277100" cy="703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6796" dir="3806097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17104" name="Rectangle 16"/>
          <p:cNvSpPr>
            <a:spLocks noChangeArrowheads="1"/>
          </p:cNvSpPr>
          <p:nvPr/>
        </p:nvSpPr>
        <p:spPr bwMode="auto">
          <a:xfrm>
            <a:off x="1543050" y="5106988"/>
            <a:ext cx="591978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CC0000"/>
                </a:solidFill>
              </a:rPr>
              <a:t>ThemeGallery</a:t>
            </a:r>
            <a:r>
              <a:rPr lang="en-US" altLang="zh-CN" b="1">
                <a:solidFill>
                  <a:srgbClr val="000000"/>
                </a:solidFill>
              </a:rPr>
              <a:t>  </a:t>
            </a:r>
            <a:r>
              <a:rPr lang="en-US" altLang="zh-CN">
                <a:solidFill>
                  <a:srgbClr val="000000"/>
                </a:solidFill>
              </a:rPr>
              <a:t>is a Design Digital Content &amp;       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290819" name="AutoShape 3"/>
          <p:cNvSpPr>
            <a:spLocks noChangeArrowheads="1"/>
          </p:cNvSpPr>
          <p:nvPr/>
        </p:nvSpPr>
        <p:spPr bwMode="gray">
          <a:xfrm>
            <a:off x="904875" y="1658938"/>
            <a:ext cx="2439988" cy="2000250"/>
          </a:xfrm>
          <a:prstGeom prst="rightArrowCallout">
            <a:avLst>
              <a:gd name="adj1" fmla="val 28435"/>
              <a:gd name="adj2" fmla="val 21477"/>
              <a:gd name="adj3" fmla="val 8889"/>
              <a:gd name="adj4" fmla="val 86532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63529"/>
                  <a:invGamma/>
                  <a:alpha val="89999"/>
                </a:schemeClr>
              </a:gs>
              <a:gs pos="100000">
                <a:schemeClr val="accent2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1635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18116" name="AutoShape 4"/>
          <p:cNvSpPr>
            <a:spLocks noChangeArrowheads="1"/>
          </p:cNvSpPr>
          <p:nvPr/>
        </p:nvSpPr>
        <p:spPr bwMode="gray">
          <a:xfrm>
            <a:off x="3546475" y="1658938"/>
            <a:ext cx="2439988" cy="2000250"/>
          </a:xfrm>
          <a:prstGeom prst="rightArrowCallout">
            <a:avLst>
              <a:gd name="adj1" fmla="val 28435"/>
              <a:gd name="adj2" fmla="val 21477"/>
              <a:gd name="adj3" fmla="val 8889"/>
              <a:gd name="adj4" fmla="val 86532"/>
            </a:avLst>
          </a:prstGeom>
          <a:gradFill rotWithShape="1">
            <a:gsLst>
              <a:gs pos="0">
                <a:srgbClr val="99CCFF">
                  <a:alpha val="89998"/>
                </a:srgbClr>
              </a:gs>
              <a:gs pos="100000">
                <a:srgbClr val="CCECFF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163500" prstMaterial="legacyMetal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0821" name="Rectangle 5"/>
          <p:cNvSpPr>
            <a:spLocks noChangeArrowheads="1"/>
          </p:cNvSpPr>
          <p:nvPr/>
        </p:nvSpPr>
        <p:spPr bwMode="gray">
          <a:xfrm>
            <a:off x="3546475" y="1585913"/>
            <a:ext cx="2109788" cy="5159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6471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2270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90822" name="AutoShape 6"/>
          <p:cNvSpPr>
            <a:spLocks noChangeArrowheads="1"/>
          </p:cNvSpPr>
          <p:nvPr/>
        </p:nvSpPr>
        <p:spPr bwMode="gray">
          <a:xfrm rot="5400000">
            <a:off x="6084094" y="1753394"/>
            <a:ext cx="2308225" cy="2119313"/>
          </a:xfrm>
          <a:prstGeom prst="rightArrowCallout">
            <a:avLst>
              <a:gd name="adj1" fmla="val 28435"/>
              <a:gd name="adj2" fmla="val 21477"/>
              <a:gd name="adj3" fmla="val 7937"/>
              <a:gd name="adj4" fmla="val 86532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48627"/>
                  <a:invGamma/>
                  <a:alpha val="89999"/>
                </a:schemeClr>
              </a:gs>
              <a:gs pos="100000">
                <a:schemeClr val="accent2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Top"/>
            <a:lightRig rig="legacyFlat3" dir="b"/>
          </a:scene3d>
          <a:sp3d extrusionH="163500" prstMaterial="legacyMetal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90823" name="Rectangle 7"/>
          <p:cNvSpPr>
            <a:spLocks noChangeArrowheads="1"/>
          </p:cNvSpPr>
          <p:nvPr/>
        </p:nvSpPr>
        <p:spPr bwMode="gray">
          <a:xfrm>
            <a:off x="6178550" y="1585913"/>
            <a:ext cx="2119313" cy="515937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shade val="81961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Top"/>
            <a:lightRig rig="legacyFlat3" dir="b"/>
          </a:scene3d>
          <a:sp3d extrusionH="1635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90824" name="AutoShape 8"/>
          <p:cNvSpPr>
            <a:spLocks noChangeArrowheads="1"/>
          </p:cNvSpPr>
          <p:nvPr/>
        </p:nvSpPr>
        <p:spPr bwMode="gray">
          <a:xfrm flipH="1">
            <a:off x="3240088" y="4270375"/>
            <a:ext cx="2439987" cy="2000250"/>
          </a:xfrm>
          <a:prstGeom prst="rightArrowCallout">
            <a:avLst>
              <a:gd name="adj1" fmla="val 28435"/>
              <a:gd name="adj2" fmla="val 21477"/>
              <a:gd name="adj3" fmla="val 8889"/>
              <a:gd name="adj4" fmla="val 86532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63529"/>
                  <a:invGamma/>
                  <a:alpha val="89999"/>
                </a:schemeClr>
              </a:gs>
              <a:gs pos="100000">
                <a:schemeClr val="accent2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TopLeft"/>
            <a:lightRig rig="legacyFlat3" dir="b"/>
          </a:scene3d>
          <a:sp3d extrusionH="1635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90825" name="Rectangle 9"/>
          <p:cNvSpPr>
            <a:spLocks noChangeArrowheads="1"/>
          </p:cNvSpPr>
          <p:nvPr/>
        </p:nvSpPr>
        <p:spPr bwMode="gray">
          <a:xfrm>
            <a:off x="3567113" y="4114800"/>
            <a:ext cx="2112962" cy="5159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shade val="87843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TopLeft"/>
            <a:lightRig rig="legacyFlat3" dir="b"/>
          </a:scene3d>
          <a:sp3d extrusionH="1889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18122" name="AutoShape 10"/>
          <p:cNvSpPr>
            <a:spLocks noChangeArrowheads="1"/>
          </p:cNvSpPr>
          <p:nvPr/>
        </p:nvSpPr>
        <p:spPr bwMode="gray">
          <a:xfrm flipH="1">
            <a:off x="5851525" y="4270375"/>
            <a:ext cx="2439988" cy="2000250"/>
          </a:xfrm>
          <a:prstGeom prst="rightArrowCallout">
            <a:avLst>
              <a:gd name="adj1" fmla="val 28435"/>
              <a:gd name="adj2" fmla="val 21477"/>
              <a:gd name="adj3" fmla="val 8889"/>
              <a:gd name="adj4" fmla="val 86532"/>
            </a:avLst>
          </a:prstGeom>
          <a:gradFill rotWithShape="1">
            <a:gsLst>
              <a:gs pos="0">
                <a:srgbClr val="99CCFF">
                  <a:alpha val="89998"/>
                </a:srgbClr>
              </a:gs>
              <a:gs pos="100000">
                <a:srgbClr val="CCECFF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PerspectiveTopLeft"/>
            <a:lightRig rig="legacyFlat3" dir="b"/>
          </a:scene3d>
          <a:sp3d extrusionH="163500" prstMaterial="legacyMetal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0827" name="Rectangle 11"/>
          <p:cNvSpPr>
            <a:spLocks noChangeArrowheads="1"/>
          </p:cNvSpPr>
          <p:nvPr/>
        </p:nvSpPr>
        <p:spPr bwMode="gray">
          <a:xfrm>
            <a:off x="6181725" y="4124325"/>
            <a:ext cx="2119313" cy="51593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6471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TopLeft"/>
            <a:lightRig rig="legacyFlat3" dir="b"/>
          </a:scene3d>
          <a:sp3d extrusionH="2270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90828" name="Rectangle 12"/>
          <p:cNvSpPr>
            <a:spLocks noChangeArrowheads="1"/>
          </p:cNvSpPr>
          <p:nvPr/>
        </p:nvSpPr>
        <p:spPr bwMode="gray">
          <a:xfrm>
            <a:off x="903288" y="1585913"/>
            <a:ext cx="2114550" cy="515937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shade val="87843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2270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18125" name="Text Box 13"/>
          <p:cNvSpPr txBox="1">
            <a:spLocks noChangeArrowheads="1"/>
          </p:cNvSpPr>
          <p:nvPr/>
        </p:nvSpPr>
        <p:spPr bwMode="gray">
          <a:xfrm>
            <a:off x="1192213" y="1662113"/>
            <a:ext cx="14954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Title</a:t>
            </a:r>
          </a:p>
        </p:txBody>
      </p:sp>
      <p:sp>
        <p:nvSpPr>
          <p:cNvPr id="218126" name="Text Box 14"/>
          <p:cNvSpPr txBox="1">
            <a:spLocks noChangeArrowheads="1"/>
          </p:cNvSpPr>
          <p:nvPr/>
        </p:nvSpPr>
        <p:spPr bwMode="gray">
          <a:xfrm>
            <a:off x="3868738" y="1662113"/>
            <a:ext cx="14954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Title</a:t>
            </a:r>
          </a:p>
        </p:txBody>
      </p:sp>
      <p:sp>
        <p:nvSpPr>
          <p:cNvPr id="218127" name="Text Box 15"/>
          <p:cNvSpPr txBox="1">
            <a:spLocks noChangeArrowheads="1"/>
          </p:cNvSpPr>
          <p:nvPr/>
        </p:nvSpPr>
        <p:spPr bwMode="gray">
          <a:xfrm>
            <a:off x="6516688" y="1662113"/>
            <a:ext cx="14954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Title</a:t>
            </a:r>
          </a:p>
        </p:txBody>
      </p:sp>
      <p:sp>
        <p:nvSpPr>
          <p:cNvPr id="218128" name="Text Box 16"/>
          <p:cNvSpPr txBox="1">
            <a:spLocks noChangeArrowheads="1"/>
          </p:cNvSpPr>
          <p:nvPr/>
        </p:nvSpPr>
        <p:spPr bwMode="gray">
          <a:xfrm>
            <a:off x="3868738" y="4217988"/>
            <a:ext cx="14954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Title</a:t>
            </a:r>
          </a:p>
        </p:txBody>
      </p:sp>
      <p:sp>
        <p:nvSpPr>
          <p:cNvPr id="218129" name="Text Box 17"/>
          <p:cNvSpPr txBox="1">
            <a:spLocks noChangeArrowheads="1"/>
          </p:cNvSpPr>
          <p:nvPr/>
        </p:nvSpPr>
        <p:spPr bwMode="gray">
          <a:xfrm>
            <a:off x="6516688" y="4217988"/>
            <a:ext cx="14954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Title</a:t>
            </a:r>
          </a:p>
        </p:txBody>
      </p:sp>
      <p:sp>
        <p:nvSpPr>
          <p:cNvPr id="218130" name="Text Box 18"/>
          <p:cNvSpPr txBox="1">
            <a:spLocks noChangeArrowheads="1"/>
          </p:cNvSpPr>
          <p:nvPr/>
        </p:nvSpPr>
        <p:spPr bwMode="black">
          <a:xfrm>
            <a:off x="838200" y="4413250"/>
            <a:ext cx="2324100" cy="131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/>
              <a:t>ThemeGallery is </a:t>
            </a:r>
          </a:p>
          <a:p>
            <a:pPr eaLnBrk="0" hangingPunct="0"/>
            <a:r>
              <a:rPr lang="en-US" altLang="zh-CN" sz="1600"/>
              <a:t>a Design Digital Content &amp; Contents mall developed by Guild Design Inc.</a:t>
            </a:r>
          </a:p>
        </p:txBody>
      </p:sp>
      <p:sp>
        <p:nvSpPr>
          <p:cNvPr id="218131" name="Text Box 19"/>
          <p:cNvSpPr txBox="1">
            <a:spLocks noChangeArrowheads="1"/>
          </p:cNvSpPr>
          <p:nvPr/>
        </p:nvSpPr>
        <p:spPr bwMode="auto">
          <a:xfrm>
            <a:off x="885825" y="2474913"/>
            <a:ext cx="2073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</a:p>
        </p:txBody>
      </p:sp>
      <p:sp>
        <p:nvSpPr>
          <p:cNvPr id="218132" name="Text Box 20"/>
          <p:cNvSpPr txBox="1">
            <a:spLocks noChangeArrowheads="1"/>
          </p:cNvSpPr>
          <p:nvPr/>
        </p:nvSpPr>
        <p:spPr bwMode="auto">
          <a:xfrm>
            <a:off x="3543300" y="2474913"/>
            <a:ext cx="2073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</a:p>
        </p:txBody>
      </p:sp>
      <p:sp>
        <p:nvSpPr>
          <p:cNvPr id="218133" name="Text Box 21"/>
          <p:cNvSpPr txBox="1">
            <a:spLocks noChangeArrowheads="1"/>
          </p:cNvSpPr>
          <p:nvPr/>
        </p:nvSpPr>
        <p:spPr bwMode="auto">
          <a:xfrm>
            <a:off x="6162675" y="2474913"/>
            <a:ext cx="2073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</a:p>
        </p:txBody>
      </p:sp>
      <p:sp>
        <p:nvSpPr>
          <p:cNvPr id="218134" name="Text Box 22"/>
          <p:cNvSpPr txBox="1">
            <a:spLocks noChangeArrowheads="1"/>
          </p:cNvSpPr>
          <p:nvPr/>
        </p:nvSpPr>
        <p:spPr bwMode="auto">
          <a:xfrm>
            <a:off x="6162675" y="5030788"/>
            <a:ext cx="2073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</a:p>
        </p:txBody>
      </p:sp>
      <p:sp>
        <p:nvSpPr>
          <p:cNvPr id="218135" name="Text Box 23"/>
          <p:cNvSpPr txBox="1">
            <a:spLocks noChangeArrowheads="1"/>
          </p:cNvSpPr>
          <p:nvPr/>
        </p:nvSpPr>
        <p:spPr bwMode="auto">
          <a:xfrm>
            <a:off x="3562350" y="5030788"/>
            <a:ext cx="2073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Click to edit title style</a:t>
            </a:r>
          </a:p>
        </p:txBody>
      </p:sp>
      <p:sp>
        <p:nvSpPr>
          <p:cNvPr id="219139" name="AutoShape 3"/>
          <p:cNvSpPr>
            <a:spLocks noChangeArrowheads="1"/>
          </p:cNvSpPr>
          <p:nvPr/>
        </p:nvSpPr>
        <p:spPr bwMode="gray">
          <a:xfrm>
            <a:off x="2085975" y="1577975"/>
            <a:ext cx="4818063" cy="989013"/>
          </a:xfrm>
          <a:prstGeom prst="roundRect">
            <a:avLst>
              <a:gd name="adj" fmla="val 1272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  <a:cs typeface="Arial" charset="0"/>
            </a:endParaRPr>
          </a:p>
        </p:txBody>
      </p:sp>
      <p:sp>
        <p:nvSpPr>
          <p:cNvPr id="219140" name="Text Box 4"/>
          <p:cNvSpPr txBox="1">
            <a:spLocks noChangeArrowheads="1"/>
          </p:cNvSpPr>
          <p:nvPr/>
        </p:nvSpPr>
        <p:spPr bwMode="white">
          <a:xfrm>
            <a:off x="2300288" y="1804988"/>
            <a:ext cx="457041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8F8F8"/>
                </a:solidFill>
                <a:latin typeface="Calibri" pitchFamily="34" charset="0"/>
                <a:cs typeface="Arial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219141" name="Group 5"/>
          <p:cNvGrpSpPr>
            <a:grpSpLocks/>
          </p:cNvGrpSpPr>
          <p:nvPr/>
        </p:nvGrpSpPr>
        <p:grpSpPr bwMode="auto">
          <a:xfrm>
            <a:off x="1176338" y="1447800"/>
            <a:ext cx="1238250" cy="1236663"/>
            <a:chOff x="802" y="845"/>
            <a:chExt cx="827" cy="826"/>
          </a:xfrm>
        </p:grpSpPr>
        <p:sp>
          <p:nvSpPr>
            <p:cNvPr id="219164" name="Oval 6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  <p:sp>
          <p:nvSpPr>
            <p:cNvPr id="219165" name="Oval 7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1">
                  <a:alpha val="70195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  <p:sp>
          <p:nvSpPr>
            <p:cNvPr id="219166" name="Oval 8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1">
                  <a:alpha val="30196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</p:grpSp>
      <p:sp>
        <p:nvSpPr>
          <p:cNvPr id="219142" name="Text Box 9"/>
          <p:cNvSpPr txBox="1">
            <a:spLocks noChangeArrowheads="1"/>
          </p:cNvSpPr>
          <p:nvPr/>
        </p:nvSpPr>
        <p:spPr bwMode="gray">
          <a:xfrm>
            <a:off x="1247775" y="1795463"/>
            <a:ext cx="108267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latin typeface="Calibri" pitchFamily="34" charset="0"/>
                <a:cs typeface="Arial" charset="0"/>
              </a:rPr>
              <a:t>Text in here</a:t>
            </a:r>
          </a:p>
        </p:txBody>
      </p:sp>
      <p:sp>
        <p:nvSpPr>
          <p:cNvPr id="219143" name="AutoShape 10"/>
          <p:cNvSpPr>
            <a:spLocks noChangeArrowheads="1"/>
          </p:cNvSpPr>
          <p:nvPr/>
        </p:nvSpPr>
        <p:spPr bwMode="gray">
          <a:xfrm>
            <a:off x="2254250" y="2698750"/>
            <a:ext cx="4818063" cy="989013"/>
          </a:xfrm>
          <a:prstGeom prst="roundRect">
            <a:avLst>
              <a:gd name="adj" fmla="val 1272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  <a:cs typeface="Arial" charset="0"/>
            </a:endParaRPr>
          </a:p>
        </p:txBody>
      </p:sp>
      <p:sp>
        <p:nvSpPr>
          <p:cNvPr id="219144" name="Text Box 11"/>
          <p:cNvSpPr txBox="1">
            <a:spLocks noChangeArrowheads="1"/>
          </p:cNvSpPr>
          <p:nvPr/>
        </p:nvSpPr>
        <p:spPr bwMode="white">
          <a:xfrm>
            <a:off x="2259013" y="2914650"/>
            <a:ext cx="457041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8F8F8"/>
                </a:solidFill>
                <a:latin typeface="Calibri" pitchFamily="34" charset="0"/>
                <a:cs typeface="Arial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219145" name="Group 12"/>
          <p:cNvGrpSpPr>
            <a:grpSpLocks/>
          </p:cNvGrpSpPr>
          <p:nvPr/>
        </p:nvGrpSpPr>
        <p:grpSpPr bwMode="auto">
          <a:xfrm>
            <a:off x="6757988" y="2568575"/>
            <a:ext cx="1238250" cy="1236663"/>
            <a:chOff x="802" y="845"/>
            <a:chExt cx="827" cy="826"/>
          </a:xfrm>
        </p:grpSpPr>
        <p:sp>
          <p:nvSpPr>
            <p:cNvPr id="219161" name="Oval 13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  <p:sp>
          <p:nvSpPr>
            <p:cNvPr id="219162" name="Oval 14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2">
                  <a:alpha val="70195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  <p:sp>
          <p:nvSpPr>
            <p:cNvPr id="219163" name="Oval 15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2">
                  <a:alpha val="30196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</p:grpSp>
      <p:sp>
        <p:nvSpPr>
          <p:cNvPr id="219146" name="Text Box 16"/>
          <p:cNvSpPr txBox="1">
            <a:spLocks noChangeArrowheads="1"/>
          </p:cNvSpPr>
          <p:nvPr/>
        </p:nvSpPr>
        <p:spPr bwMode="gray">
          <a:xfrm>
            <a:off x="6829425" y="2916238"/>
            <a:ext cx="108108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latin typeface="Calibri" pitchFamily="34" charset="0"/>
                <a:cs typeface="Arial" charset="0"/>
              </a:rPr>
              <a:t>Text in here</a:t>
            </a:r>
          </a:p>
        </p:txBody>
      </p:sp>
      <p:sp>
        <p:nvSpPr>
          <p:cNvPr id="219147" name="AutoShape 17"/>
          <p:cNvSpPr>
            <a:spLocks noChangeArrowheads="1"/>
          </p:cNvSpPr>
          <p:nvPr/>
        </p:nvSpPr>
        <p:spPr bwMode="gray">
          <a:xfrm>
            <a:off x="2085975" y="3817938"/>
            <a:ext cx="4818063" cy="989012"/>
          </a:xfrm>
          <a:prstGeom prst="roundRect">
            <a:avLst>
              <a:gd name="adj" fmla="val 1272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  <a:cs typeface="Arial" charset="0"/>
            </a:endParaRPr>
          </a:p>
        </p:txBody>
      </p:sp>
      <p:sp>
        <p:nvSpPr>
          <p:cNvPr id="219148" name="Text Box 18"/>
          <p:cNvSpPr txBox="1">
            <a:spLocks noChangeArrowheads="1"/>
          </p:cNvSpPr>
          <p:nvPr/>
        </p:nvSpPr>
        <p:spPr bwMode="white">
          <a:xfrm>
            <a:off x="2300288" y="4043363"/>
            <a:ext cx="457041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8F8F8"/>
                </a:solidFill>
                <a:latin typeface="Calibri" pitchFamily="34" charset="0"/>
                <a:cs typeface="Arial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219149" name="Group 19"/>
          <p:cNvGrpSpPr>
            <a:grpSpLocks/>
          </p:cNvGrpSpPr>
          <p:nvPr/>
        </p:nvGrpSpPr>
        <p:grpSpPr bwMode="auto">
          <a:xfrm>
            <a:off x="1176338" y="3687763"/>
            <a:ext cx="1238250" cy="1236662"/>
            <a:chOff x="802" y="845"/>
            <a:chExt cx="827" cy="826"/>
          </a:xfrm>
        </p:grpSpPr>
        <p:sp>
          <p:nvSpPr>
            <p:cNvPr id="219158" name="Oval 20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  <p:sp>
          <p:nvSpPr>
            <p:cNvPr id="219159" name="Oval 21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hlink">
                  <a:alpha val="70195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  <p:sp>
          <p:nvSpPr>
            <p:cNvPr id="219160" name="Oval 22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hlink">
                  <a:alpha val="30196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</p:grpSp>
      <p:sp>
        <p:nvSpPr>
          <p:cNvPr id="219150" name="Text Box 23"/>
          <p:cNvSpPr txBox="1">
            <a:spLocks noChangeArrowheads="1"/>
          </p:cNvSpPr>
          <p:nvPr/>
        </p:nvSpPr>
        <p:spPr bwMode="gray">
          <a:xfrm>
            <a:off x="1247775" y="4035425"/>
            <a:ext cx="108267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latin typeface="Calibri" pitchFamily="34" charset="0"/>
                <a:cs typeface="Arial" charset="0"/>
              </a:rPr>
              <a:t>Text in here</a:t>
            </a:r>
          </a:p>
        </p:txBody>
      </p:sp>
      <p:sp>
        <p:nvSpPr>
          <p:cNvPr id="219151" name="AutoShape 24"/>
          <p:cNvSpPr>
            <a:spLocks noChangeArrowheads="1"/>
          </p:cNvSpPr>
          <p:nvPr/>
        </p:nvSpPr>
        <p:spPr bwMode="gray">
          <a:xfrm>
            <a:off x="2254250" y="4938713"/>
            <a:ext cx="4818063" cy="987425"/>
          </a:xfrm>
          <a:prstGeom prst="roundRect">
            <a:avLst>
              <a:gd name="adj" fmla="val 12727"/>
            </a:avLst>
          </a:pr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  <a:cs typeface="Arial" charset="0"/>
            </a:endParaRPr>
          </a:p>
        </p:txBody>
      </p:sp>
      <p:sp>
        <p:nvSpPr>
          <p:cNvPr id="219152" name="Text Box 25"/>
          <p:cNvSpPr txBox="1">
            <a:spLocks noChangeArrowheads="1"/>
          </p:cNvSpPr>
          <p:nvPr/>
        </p:nvSpPr>
        <p:spPr bwMode="white">
          <a:xfrm>
            <a:off x="2259013" y="5154613"/>
            <a:ext cx="457041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8F8F8"/>
                </a:solidFill>
                <a:latin typeface="Calibri" pitchFamily="34" charset="0"/>
                <a:cs typeface="Arial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219153" name="Group 26"/>
          <p:cNvGrpSpPr>
            <a:grpSpLocks/>
          </p:cNvGrpSpPr>
          <p:nvPr/>
        </p:nvGrpSpPr>
        <p:grpSpPr bwMode="auto">
          <a:xfrm>
            <a:off x="6757988" y="4808538"/>
            <a:ext cx="1238250" cy="1236662"/>
            <a:chOff x="802" y="845"/>
            <a:chExt cx="827" cy="826"/>
          </a:xfrm>
        </p:grpSpPr>
        <p:sp>
          <p:nvSpPr>
            <p:cNvPr id="219155" name="Oval 27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  <p:sp>
          <p:nvSpPr>
            <p:cNvPr id="219156" name="Oval 28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folHlink">
                  <a:alpha val="70195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  <p:sp>
          <p:nvSpPr>
            <p:cNvPr id="219157" name="Oval 29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folHlink">
                  <a:alpha val="30196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cs typeface="Arial" charset="0"/>
              </a:endParaRPr>
            </a:p>
          </p:txBody>
        </p:sp>
      </p:grpSp>
      <p:sp>
        <p:nvSpPr>
          <p:cNvPr id="219154" name="Text Box 30"/>
          <p:cNvSpPr txBox="1">
            <a:spLocks noChangeArrowheads="1"/>
          </p:cNvSpPr>
          <p:nvPr/>
        </p:nvSpPr>
        <p:spPr bwMode="gray">
          <a:xfrm>
            <a:off x="6829425" y="5154613"/>
            <a:ext cx="108108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latin typeface="Calibri" pitchFamily="34" charset="0"/>
                <a:cs typeface="Arial" charset="0"/>
              </a:rPr>
              <a:t>Text in here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Block Diagram</a:t>
            </a:r>
          </a:p>
        </p:txBody>
      </p:sp>
      <p:sp>
        <p:nvSpPr>
          <p:cNvPr id="220163" name="Line 3"/>
          <p:cNvSpPr>
            <a:spLocks noChangeShapeType="1"/>
          </p:cNvSpPr>
          <p:nvPr/>
        </p:nvSpPr>
        <p:spPr bwMode="black">
          <a:xfrm>
            <a:off x="4549775" y="1598613"/>
            <a:ext cx="0" cy="2560637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0164" name="Line 4"/>
          <p:cNvSpPr>
            <a:spLocks noChangeShapeType="1"/>
          </p:cNvSpPr>
          <p:nvPr/>
        </p:nvSpPr>
        <p:spPr bwMode="black">
          <a:xfrm>
            <a:off x="3338513" y="2198688"/>
            <a:ext cx="2428875" cy="1398587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20165" name="Group 5"/>
          <p:cNvGrpSpPr>
            <a:grpSpLocks/>
          </p:cNvGrpSpPr>
          <p:nvPr/>
        </p:nvGrpSpPr>
        <p:grpSpPr bwMode="auto">
          <a:xfrm>
            <a:off x="3538538" y="1863725"/>
            <a:ext cx="2009775" cy="2008188"/>
            <a:chOff x="1955" y="1224"/>
            <a:chExt cx="1911" cy="1911"/>
          </a:xfrm>
        </p:grpSpPr>
        <p:sp>
          <p:nvSpPr>
            <p:cNvPr id="220222" name="Oval 6"/>
            <p:cNvSpPr>
              <a:spLocks noChangeArrowheads="1"/>
            </p:cNvSpPr>
            <p:nvPr/>
          </p:nvSpPr>
          <p:spPr bwMode="black">
            <a:xfrm>
              <a:off x="1955" y="1224"/>
              <a:ext cx="1911" cy="1911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0223" name="Oval 7"/>
            <p:cNvSpPr>
              <a:spLocks noChangeArrowheads="1"/>
            </p:cNvSpPr>
            <p:nvPr/>
          </p:nvSpPr>
          <p:spPr bwMode="black">
            <a:xfrm>
              <a:off x="2080" y="1355"/>
              <a:ext cx="1660" cy="1660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0224" name="Oval 8"/>
            <p:cNvSpPr>
              <a:spLocks noChangeArrowheads="1"/>
            </p:cNvSpPr>
            <p:nvPr/>
          </p:nvSpPr>
          <p:spPr bwMode="black">
            <a:xfrm>
              <a:off x="2218" y="1499"/>
              <a:ext cx="1396" cy="1396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0225" name="Oval 9"/>
            <p:cNvSpPr>
              <a:spLocks noChangeArrowheads="1"/>
            </p:cNvSpPr>
            <p:nvPr/>
          </p:nvSpPr>
          <p:spPr bwMode="black">
            <a:xfrm>
              <a:off x="2338" y="1643"/>
              <a:ext cx="1132" cy="1132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0226" name="Oval 10"/>
            <p:cNvSpPr>
              <a:spLocks noChangeArrowheads="1"/>
            </p:cNvSpPr>
            <p:nvPr/>
          </p:nvSpPr>
          <p:spPr bwMode="black">
            <a:xfrm>
              <a:off x="2476" y="1781"/>
              <a:ext cx="868" cy="868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0227" name="Oval 11"/>
            <p:cNvSpPr>
              <a:spLocks noChangeArrowheads="1"/>
            </p:cNvSpPr>
            <p:nvPr/>
          </p:nvSpPr>
          <p:spPr bwMode="black">
            <a:xfrm>
              <a:off x="2602" y="1901"/>
              <a:ext cx="616" cy="616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0228" name="Oval 12"/>
            <p:cNvSpPr>
              <a:spLocks noChangeArrowheads="1"/>
            </p:cNvSpPr>
            <p:nvPr/>
          </p:nvSpPr>
          <p:spPr bwMode="black">
            <a:xfrm>
              <a:off x="2716" y="2021"/>
              <a:ext cx="388" cy="388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0166" name="Line 13"/>
          <p:cNvSpPr>
            <a:spLocks noChangeShapeType="1"/>
          </p:cNvSpPr>
          <p:nvPr/>
        </p:nvSpPr>
        <p:spPr bwMode="black">
          <a:xfrm flipV="1">
            <a:off x="3330575" y="2224088"/>
            <a:ext cx="2432050" cy="1355725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0167" name="Freeform 14"/>
          <p:cNvSpPr>
            <a:spLocks/>
          </p:cNvSpPr>
          <p:nvPr/>
        </p:nvSpPr>
        <p:spPr bwMode="gray">
          <a:xfrm>
            <a:off x="3697288" y="2236788"/>
            <a:ext cx="1622425" cy="1165225"/>
          </a:xfrm>
          <a:custGeom>
            <a:avLst/>
            <a:gdLst>
              <a:gd name="T0" fmla="*/ 2147483647 w 1542"/>
              <a:gd name="T1" fmla="*/ 0 h 1110"/>
              <a:gd name="T2" fmla="*/ 2147483647 w 1542"/>
              <a:gd name="T3" fmla="*/ 2147483647 h 1110"/>
              <a:gd name="T4" fmla="*/ 0 w 1542"/>
              <a:gd name="T5" fmla="*/ 2147483647 h 1110"/>
              <a:gd name="T6" fmla="*/ 2147483647 w 1542"/>
              <a:gd name="T7" fmla="*/ 2147483647 h 1110"/>
              <a:gd name="T8" fmla="*/ 2147483647 w 1542"/>
              <a:gd name="T9" fmla="*/ 2147483647 h 1110"/>
              <a:gd name="T10" fmla="*/ 2147483647 w 1542"/>
              <a:gd name="T11" fmla="*/ 2147483647 h 1110"/>
              <a:gd name="T12" fmla="*/ 2147483647 w 1542"/>
              <a:gd name="T13" fmla="*/ 0 h 11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42"/>
              <a:gd name="T22" fmla="*/ 0 h 1110"/>
              <a:gd name="T23" fmla="*/ 1542 w 1542"/>
              <a:gd name="T24" fmla="*/ 1110 h 11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42" h="1110">
                <a:moveTo>
                  <a:pt x="804" y="0"/>
                </a:moveTo>
                <a:lnTo>
                  <a:pt x="54" y="198"/>
                </a:lnTo>
                <a:lnTo>
                  <a:pt x="0" y="1110"/>
                </a:lnTo>
                <a:lnTo>
                  <a:pt x="804" y="1098"/>
                </a:lnTo>
                <a:lnTo>
                  <a:pt x="960" y="714"/>
                </a:lnTo>
                <a:lnTo>
                  <a:pt x="1542" y="204"/>
                </a:lnTo>
                <a:lnTo>
                  <a:pt x="804" y="0"/>
                </a:lnTo>
                <a:close/>
              </a:path>
            </a:pathLst>
          </a:custGeom>
          <a:solidFill>
            <a:srgbClr val="FF9900">
              <a:alpha val="50195"/>
            </a:srgbClr>
          </a:solidFill>
          <a:ln w="12700">
            <a:solidFill>
              <a:srgbClr val="1C1C1C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20168" name="Picture 15" descr="box_crom_f0001"/>
          <p:cNvPicPr>
            <a:picLocks noChangeAspect="1" noChangeArrowheads="1"/>
          </p:cNvPicPr>
          <p:nvPr/>
        </p:nvPicPr>
        <p:blipFill>
          <a:blip r:embed="rId2">
            <a:lum bright="-18000" contrast="48000"/>
          </a:blip>
          <a:srcRect l="37891" t="32813" r="31250" b="24480"/>
          <a:stretch>
            <a:fillRect/>
          </a:stretch>
        </p:blipFill>
        <p:spPr bwMode="auto">
          <a:xfrm rot="40833" flipH="1">
            <a:off x="4686300" y="2954338"/>
            <a:ext cx="69850" cy="7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169" name="Picture 16" descr="box_crom_f0001"/>
          <p:cNvPicPr>
            <a:picLocks noChangeAspect="1" noChangeArrowheads="1"/>
          </p:cNvPicPr>
          <p:nvPr/>
        </p:nvPicPr>
        <p:blipFill>
          <a:blip r:embed="rId3">
            <a:lum bright="-18000" contrast="48000"/>
          </a:blip>
          <a:srcRect l="37891" t="32813" r="31250" b="24480"/>
          <a:stretch>
            <a:fillRect/>
          </a:stretch>
        </p:blipFill>
        <p:spPr bwMode="auto">
          <a:xfrm rot="40833" flipH="1">
            <a:off x="4468813" y="2162175"/>
            <a:ext cx="150812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170" name="Picture 17" descr="box_crom_f0001"/>
          <p:cNvPicPr>
            <a:picLocks noChangeAspect="1" noChangeArrowheads="1"/>
          </p:cNvPicPr>
          <p:nvPr/>
        </p:nvPicPr>
        <p:blipFill>
          <a:blip r:embed="rId4">
            <a:lum bright="-18000" contrast="48000"/>
          </a:blip>
          <a:srcRect l="37891" t="32813" r="31250" b="24480"/>
          <a:stretch>
            <a:fillRect/>
          </a:stretch>
        </p:blipFill>
        <p:spPr bwMode="auto">
          <a:xfrm rot="40833" flipH="1">
            <a:off x="3667125" y="2339975"/>
            <a:ext cx="201613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171" name="Picture 18" descr="box_crom_f0001"/>
          <p:cNvPicPr>
            <a:picLocks noChangeAspect="1" noChangeArrowheads="1"/>
          </p:cNvPicPr>
          <p:nvPr/>
        </p:nvPicPr>
        <p:blipFill>
          <a:blip r:embed="rId5">
            <a:lum bright="-18000" contrast="48000"/>
          </a:blip>
          <a:srcRect l="37891" t="32813" r="31250" b="24480"/>
          <a:stretch>
            <a:fillRect/>
          </a:stretch>
        </p:blipFill>
        <p:spPr bwMode="auto">
          <a:xfrm rot="40833" flipH="1">
            <a:off x="3536950" y="3259138"/>
            <a:ext cx="271463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172" name="Picture 19" descr="box_crom_f0001"/>
          <p:cNvPicPr>
            <a:picLocks noChangeAspect="1" noChangeArrowheads="1"/>
          </p:cNvPicPr>
          <p:nvPr/>
        </p:nvPicPr>
        <p:blipFill>
          <a:blip r:embed="rId6">
            <a:lum bright="-18000" contrast="48000"/>
          </a:blip>
          <a:srcRect l="37891" t="32813" r="31250" b="24480"/>
          <a:stretch>
            <a:fillRect/>
          </a:stretch>
        </p:blipFill>
        <p:spPr bwMode="auto">
          <a:xfrm rot="40833" flipH="1">
            <a:off x="4479925" y="3314700"/>
            <a:ext cx="128588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173" name="Picture 20" descr="box_crom_f0001"/>
          <p:cNvPicPr>
            <a:picLocks noChangeAspect="1" noChangeArrowheads="1"/>
          </p:cNvPicPr>
          <p:nvPr/>
        </p:nvPicPr>
        <p:blipFill>
          <a:blip r:embed="rId7">
            <a:lum bright="-18000" contrast="48000"/>
          </a:blip>
          <a:srcRect l="37891" t="32813" r="31250" b="24480"/>
          <a:stretch>
            <a:fillRect/>
          </a:stretch>
        </p:blipFill>
        <p:spPr bwMode="auto">
          <a:xfrm rot="40833" flipH="1">
            <a:off x="5221288" y="2370138"/>
            <a:ext cx="198437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0174" name="Rectangle 21"/>
          <p:cNvSpPr>
            <a:spLocks noChangeArrowheads="1"/>
          </p:cNvSpPr>
          <p:nvPr/>
        </p:nvSpPr>
        <p:spPr bwMode="auto">
          <a:xfrm>
            <a:off x="3952875" y="1314450"/>
            <a:ext cx="11779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20175" name="Rectangle 22"/>
          <p:cNvSpPr>
            <a:spLocks noChangeArrowheads="1"/>
          </p:cNvSpPr>
          <p:nvPr/>
        </p:nvSpPr>
        <p:spPr bwMode="gray">
          <a:xfrm>
            <a:off x="3952875" y="4289425"/>
            <a:ext cx="11779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20176" name="Rectangle 23"/>
          <p:cNvSpPr>
            <a:spLocks noChangeArrowheads="1"/>
          </p:cNvSpPr>
          <p:nvPr/>
        </p:nvSpPr>
        <p:spPr bwMode="auto">
          <a:xfrm>
            <a:off x="5384800" y="3616325"/>
            <a:ext cx="11779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20177" name="Rectangle 24"/>
          <p:cNvSpPr>
            <a:spLocks noChangeArrowheads="1"/>
          </p:cNvSpPr>
          <p:nvPr/>
        </p:nvSpPr>
        <p:spPr bwMode="auto">
          <a:xfrm>
            <a:off x="2441575" y="3616325"/>
            <a:ext cx="11779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20178" name="Rectangle 25"/>
          <p:cNvSpPr>
            <a:spLocks noChangeArrowheads="1"/>
          </p:cNvSpPr>
          <p:nvPr/>
        </p:nvSpPr>
        <p:spPr bwMode="auto">
          <a:xfrm>
            <a:off x="2441575" y="1931988"/>
            <a:ext cx="11779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20179" name="Rectangle 26"/>
          <p:cNvSpPr>
            <a:spLocks noChangeArrowheads="1"/>
          </p:cNvSpPr>
          <p:nvPr/>
        </p:nvSpPr>
        <p:spPr bwMode="auto">
          <a:xfrm>
            <a:off x="5494338" y="1931988"/>
            <a:ext cx="11779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220180" name="Rectangle 27"/>
          <p:cNvSpPr>
            <a:spLocks noChangeArrowheads="1"/>
          </p:cNvSpPr>
          <p:nvPr/>
        </p:nvSpPr>
        <p:spPr bwMode="gray">
          <a:xfrm>
            <a:off x="1066800" y="4135438"/>
            <a:ext cx="2519363" cy="603250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20181" name="Picture 28" descr="box_crom_f0001"/>
          <p:cNvPicPr>
            <a:picLocks noChangeAspect="1" noChangeArrowheads="1"/>
          </p:cNvPicPr>
          <p:nvPr/>
        </p:nvPicPr>
        <p:blipFill>
          <a:blip r:embed="rId8">
            <a:lum bright="-18000" contrast="48000"/>
          </a:blip>
          <a:srcRect l="37891" t="32813" r="31250" b="24480"/>
          <a:stretch>
            <a:fillRect/>
          </a:stretch>
        </p:blipFill>
        <p:spPr bwMode="gray">
          <a:xfrm rot="40833" flipH="1">
            <a:off x="1270000" y="3975100"/>
            <a:ext cx="36512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0182" name="Rectangle 29"/>
          <p:cNvSpPr>
            <a:spLocks noChangeArrowheads="1"/>
          </p:cNvSpPr>
          <p:nvPr/>
        </p:nvSpPr>
        <p:spPr bwMode="gray">
          <a:xfrm>
            <a:off x="1073150" y="4359275"/>
            <a:ext cx="760413" cy="377825"/>
          </a:xfrm>
          <a:prstGeom prst="rect">
            <a:avLst/>
          </a:prstGeom>
          <a:solidFill>
            <a:schemeClr val="accent2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183" name="Rectangle 30"/>
          <p:cNvSpPr>
            <a:spLocks noChangeArrowheads="1"/>
          </p:cNvSpPr>
          <p:nvPr/>
        </p:nvSpPr>
        <p:spPr bwMode="gray">
          <a:xfrm>
            <a:off x="1833563" y="4137025"/>
            <a:ext cx="1751012" cy="231775"/>
          </a:xfrm>
          <a:prstGeom prst="rect">
            <a:avLst/>
          </a:prstGeom>
          <a:solidFill>
            <a:schemeClr val="folHlink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184" name="Text Box 31"/>
          <p:cNvSpPr txBox="1">
            <a:spLocks noChangeArrowheads="1"/>
          </p:cNvSpPr>
          <p:nvPr/>
        </p:nvSpPr>
        <p:spPr bwMode="gray">
          <a:xfrm>
            <a:off x="1076325" y="4352925"/>
            <a:ext cx="7302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</a:rPr>
              <a:t>95%</a:t>
            </a:r>
          </a:p>
        </p:txBody>
      </p:sp>
      <p:sp>
        <p:nvSpPr>
          <p:cNvPr id="220185" name="Rectangle 32"/>
          <p:cNvSpPr>
            <a:spLocks noChangeArrowheads="1"/>
          </p:cNvSpPr>
          <p:nvPr/>
        </p:nvSpPr>
        <p:spPr bwMode="gray">
          <a:xfrm>
            <a:off x="2160588" y="4119563"/>
            <a:ext cx="1119187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20186" name="Text Box 33"/>
          <p:cNvSpPr txBox="1">
            <a:spLocks noChangeArrowheads="1"/>
          </p:cNvSpPr>
          <p:nvPr/>
        </p:nvSpPr>
        <p:spPr bwMode="gray">
          <a:xfrm>
            <a:off x="1909763" y="4340225"/>
            <a:ext cx="17335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</a:rPr>
              <a:t>Description of the contents</a:t>
            </a:r>
          </a:p>
        </p:txBody>
      </p:sp>
      <p:sp>
        <p:nvSpPr>
          <p:cNvPr id="220187" name="Rectangle 34"/>
          <p:cNvSpPr>
            <a:spLocks noChangeArrowheads="1"/>
          </p:cNvSpPr>
          <p:nvPr/>
        </p:nvSpPr>
        <p:spPr bwMode="gray">
          <a:xfrm>
            <a:off x="1066800" y="4905375"/>
            <a:ext cx="2519363" cy="604838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188" name="Rectangle 35"/>
          <p:cNvSpPr>
            <a:spLocks noChangeArrowheads="1"/>
          </p:cNvSpPr>
          <p:nvPr/>
        </p:nvSpPr>
        <p:spPr bwMode="gray">
          <a:xfrm>
            <a:off x="1073150" y="5129213"/>
            <a:ext cx="760413" cy="377825"/>
          </a:xfrm>
          <a:prstGeom prst="rect">
            <a:avLst/>
          </a:prstGeom>
          <a:solidFill>
            <a:schemeClr val="accent2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189" name="Rectangle 36"/>
          <p:cNvSpPr>
            <a:spLocks noChangeArrowheads="1"/>
          </p:cNvSpPr>
          <p:nvPr/>
        </p:nvSpPr>
        <p:spPr bwMode="gray">
          <a:xfrm>
            <a:off x="1833563" y="4906963"/>
            <a:ext cx="1751012" cy="231775"/>
          </a:xfrm>
          <a:prstGeom prst="rect">
            <a:avLst/>
          </a:prstGeom>
          <a:solidFill>
            <a:schemeClr val="folHlink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190" name="Text Box 37"/>
          <p:cNvSpPr txBox="1">
            <a:spLocks noChangeArrowheads="1"/>
          </p:cNvSpPr>
          <p:nvPr/>
        </p:nvSpPr>
        <p:spPr bwMode="gray">
          <a:xfrm>
            <a:off x="1076325" y="5122863"/>
            <a:ext cx="7302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</a:rPr>
              <a:t>80%</a:t>
            </a:r>
          </a:p>
        </p:txBody>
      </p:sp>
      <p:sp>
        <p:nvSpPr>
          <p:cNvPr id="220191" name="Rectangle 38"/>
          <p:cNvSpPr>
            <a:spLocks noChangeArrowheads="1"/>
          </p:cNvSpPr>
          <p:nvPr/>
        </p:nvSpPr>
        <p:spPr bwMode="gray">
          <a:xfrm>
            <a:off x="2160588" y="4891088"/>
            <a:ext cx="1119187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20192" name="Text Box 39"/>
          <p:cNvSpPr txBox="1">
            <a:spLocks noChangeArrowheads="1"/>
          </p:cNvSpPr>
          <p:nvPr/>
        </p:nvSpPr>
        <p:spPr bwMode="gray">
          <a:xfrm>
            <a:off x="1909763" y="5111750"/>
            <a:ext cx="17335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</a:rPr>
              <a:t>Description of the contents</a:t>
            </a:r>
          </a:p>
        </p:txBody>
      </p:sp>
      <p:sp>
        <p:nvSpPr>
          <p:cNvPr id="220193" name="Rectangle 40"/>
          <p:cNvSpPr>
            <a:spLocks noChangeArrowheads="1"/>
          </p:cNvSpPr>
          <p:nvPr/>
        </p:nvSpPr>
        <p:spPr bwMode="gray">
          <a:xfrm>
            <a:off x="1066800" y="5661025"/>
            <a:ext cx="2519363" cy="603250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194" name="Rectangle 41"/>
          <p:cNvSpPr>
            <a:spLocks noChangeArrowheads="1"/>
          </p:cNvSpPr>
          <p:nvPr/>
        </p:nvSpPr>
        <p:spPr bwMode="gray">
          <a:xfrm>
            <a:off x="1073150" y="5884863"/>
            <a:ext cx="760413" cy="376237"/>
          </a:xfrm>
          <a:prstGeom prst="rect">
            <a:avLst/>
          </a:prstGeom>
          <a:solidFill>
            <a:schemeClr val="accent2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195" name="Rectangle 42"/>
          <p:cNvSpPr>
            <a:spLocks noChangeArrowheads="1"/>
          </p:cNvSpPr>
          <p:nvPr/>
        </p:nvSpPr>
        <p:spPr bwMode="gray">
          <a:xfrm>
            <a:off x="1833563" y="5662613"/>
            <a:ext cx="1751012" cy="231775"/>
          </a:xfrm>
          <a:prstGeom prst="rect">
            <a:avLst/>
          </a:prstGeom>
          <a:solidFill>
            <a:schemeClr val="folHlink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196" name="Text Box 43"/>
          <p:cNvSpPr txBox="1">
            <a:spLocks noChangeArrowheads="1"/>
          </p:cNvSpPr>
          <p:nvPr/>
        </p:nvSpPr>
        <p:spPr bwMode="gray">
          <a:xfrm>
            <a:off x="1076325" y="5878513"/>
            <a:ext cx="7302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</a:rPr>
              <a:t>70%</a:t>
            </a:r>
          </a:p>
        </p:txBody>
      </p:sp>
      <p:sp>
        <p:nvSpPr>
          <p:cNvPr id="220197" name="Rectangle 44"/>
          <p:cNvSpPr>
            <a:spLocks noChangeArrowheads="1"/>
          </p:cNvSpPr>
          <p:nvPr/>
        </p:nvSpPr>
        <p:spPr bwMode="gray">
          <a:xfrm>
            <a:off x="2160588" y="5645150"/>
            <a:ext cx="1119187" cy="306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20198" name="Text Box 45"/>
          <p:cNvSpPr txBox="1">
            <a:spLocks noChangeArrowheads="1"/>
          </p:cNvSpPr>
          <p:nvPr/>
        </p:nvSpPr>
        <p:spPr bwMode="gray">
          <a:xfrm>
            <a:off x="1909763" y="5865813"/>
            <a:ext cx="1733550" cy="458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</a:rPr>
              <a:t>Description of the contents</a:t>
            </a:r>
          </a:p>
        </p:txBody>
      </p:sp>
      <p:sp>
        <p:nvSpPr>
          <p:cNvPr id="220199" name="Rectangle 46"/>
          <p:cNvSpPr>
            <a:spLocks noChangeArrowheads="1"/>
          </p:cNvSpPr>
          <p:nvPr/>
        </p:nvSpPr>
        <p:spPr bwMode="gray">
          <a:xfrm>
            <a:off x="5430838" y="4117975"/>
            <a:ext cx="2517775" cy="604838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00" name="Rectangle 47"/>
          <p:cNvSpPr>
            <a:spLocks noChangeArrowheads="1"/>
          </p:cNvSpPr>
          <p:nvPr/>
        </p:nvSpPr>
        <p:spPr bwMode="gray">
          <a:xfrm>
            <a:off x="5435600" y="4341813"/>
            <a:ext cx="762000" cy="377825"/>
          </a:xfrm>
          <a:prstGeom prst="rect">
            <a:avLst/>
          </a:prstGeom>
          <a:solidFill>
            <a:schemeClr val="accent2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01" name="Rectangle 48"/>
          <p:cNvSpPr>
            <a:spLocks noChangeArrowheads="1"/>
          </p:cNvSpPr>
          <p:nvPr/>
        </p:nvSpPr>
        <p:spPr bwMode="gray">
          <a:xfrm>
            <a:off x="6197600" y="4119563"/>
            <a:ext cx="1751013" cy="231775"/>
          </a:xfrm>
          <a:prstGeom prst="rect">
            <a:avLst/>
          </a:prstGeom>
          <a:solidFill>
            <a:schemeClr val="folHlink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02" name="Text Box 49"/>
          <p:cNvSpPr txBox="1">
            <a:spLocks noChangeArrowheads="1"/>
          </p:cNvSpPr>
          <p:nvPr/>
        </p:nvSpPr>
        <p:spPr bwMode="gray">
          <a:xfrm>
            <a:off x="5440363" y="4335463"/>
            <a:ext cx="7302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</a:rPr>
              <a:t>45%</a:t>
            </a:r>
          </a:p>
        </p:txBody>
      </p:sp>
      <p:sp>
        <p:nvSpPr>
          <p:cNvPr id="220203" name="Rectangle 50"/>
          <p:cNvSpPr>
            <a:spLocks noChangeArrowheads="1"/>
          </p:cNvSpPr>
          <p:nvPr/>
        </p:nvSpPr>
        <p:spPr bwMode="gray">
          <a:xfrm>
            <a:off x="6524625" y="4103688"/>
            <a:ext cx="1119188" cy="303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20204" name="Text Box 51"/>
          <p:cNvSpPr txBox="1">
            <a:spLocks noChangeArrowheads="1"/>
          </p:cNvSpPr>
          <p:nvPr/>
        </p:nvSpPr>
        <p:spPr bwMode="gray">
          <a:xfrm>
            <a:off x="6273800" y="4324350"/>
            <a:ext cx="1733550" cy="455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</a:rPr>
              <a:t>Description of the contents</a:t>
            </a:r>
          </a:p>
        </p:txBody>
      </p:sp>
      <p:sp>
        <p:nvSpPr>
          <p:cNvPr id="220205" name="Rectangle 52"/>
          <p:cNvSpPr>
            <a:spLocks noChangeArrowheads="1"/>
          </p:cNvSpPr>
          <p:nvPr/>
        </p:nvSpPr>
        <p:spPr bwMode="gray">
          <a:xfrm>
            <a:off x="5430838" y="4878388"/>
            <a:ext cx="2517775" cy="603250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06" name="Rectangle 53"/>
          <p:cNvSpPr>
            <a:spLocks noChangeArrowheads="1"/>
          </p:cNvSpPr>
          <p:nvPr/>
        </p:nvSpPr>
        <p:spPr bwMode="gray">
          <a:xfrm>
            <a:off x="5435600" y="5100638"/>
            <a:ext cx="762000" cy="377825"/>
          </a:xfrm>
          <a:prstGeom prst="rect">
            <a:avLst/>
          </a:prstGeom>
          <a:solidFill>
            <a:schemeClr val="accent2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07" name="Rectangle 54"/>
          <p:cNvSpPr>
            <a:spLocks noChangeArrowheads="1"/>
          </p:cNvSpPr>
          <p:nvPr/>
        </p:nvSpPr>
        <p:spPr bwMode="gray">
          <a:xfrm>
            <a:off x="6197600" y="4879975"/>
            <a:ext cx="1751013" cy="231775"/>
          </a:xfrm>
          <a:prstGeom prst="rect">
            <a:avLst/>
          </a:prstGeom>
          <a:solidFill>
            <a:schemeClr val="folHlink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08" name="Text Box 55"/>
          <p:cNvSpPr txBox="1">
            <a:spLocks noChangeArrowheads="1"/>
          </p:cNvSpPr>
          <p:nvPr/>
        </p:nvSpPr>
        <p:spPr bwMode="gray">
          <a:xfrm>
            <a:off x="5440363" y="5094288"/>
            <a:ext cx="7302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</a:rPr>
              <a:t>37%</a:t>
            </a:r>
          </a:p>
        </p:txBody>
      </p:sp>
      <p:sp>
        <p:nvSpPr>
          <p:cNvPr id="220209" name="Rectangle 56"/>
          <p:cNvSpPr>
            <a:spLocks noChangeArrowheads="1"/>
          </p:cNvSpPr>
          <p:nvPr/>
        </p:nvSpPr>
        <p:spPr bwMode="gray">
          <a:xfrm>
            <a:off x="6524625" y="4864100"/>
            <a:ext cx="1119188" cy="303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20210" name="Text Box 57"/>
          <p:cNvSpPr txBox="1">
            <a:spLocks noChangeArrowheads="1"/>
          </p:cNvSpPr>
          <p:nvPr/>
        </p:nvSpPr>
        <p:spPr bwMode="gray">
          <a:xfrm>
            <a:off x="6273800" y="5081588"/>
            <a:ext cx="17335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</a:rPr>
              <a:t>Description of the contents</a:t>
            </a:r>
          </a:p>
        </p:txBody>
      </p:sp>
      <p:sp>
        <p:nvSpPr>
          <p:cNvPr id="220211" name="Rectangle 58"/>
          <p:cNvSpPr>
            <a:spLocks noChangeArrowheads="1"/>
          </p:cNvSpPr>
          <p:nvPr/>
        </p:nvSpPr>
        <p:spPr bwMode="gray">
          <a:xfrm>
            <a:off x="5430838" y="5640388"/>
            <a:ext cx="2517775" cy="604837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12" name="Rectangle 59"/>
          <p:cNvSpPr>
            <a:spLocks noChangeArrowheads="1"/>
          </p:cNvSpPr>
          <p:nvPr/>
        </p:nvSpPr>
        <p:spPr bwMode="gray">
          <a:xfrm>
            <a:off x="5435600" y="5864225"/>
            <a:ext cx="762000" cy="377825"/>
          </a:xfrm>
          <a:prstGeom prst="rect">
            <a:avLst/>
          </a:prstGeom>
          <a:solidFill>
            <a:schemeClr val="accent2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13" name="Rectangle 60"/>
          <p:cNvSpPr>
            <a:spLocks noChangeArrowheads="1"/>
          </p:cNvSpPr>
          <p:nvPr/>
        </p:nvSpPr>
        <p:spPr bwMode="gray">
          <a:xfrm>
            <a:off x="6197600" y="5641975"/>
            <a:ext cx="1751013" cy="231775"/>
          </a:xfrm>
          <a:prstGeom prst="rect">
            <a:avLst/>
          </a:prstGeom>
          <a:solidFill>
            <a:schemeClr val="folHlink"/>
          </a:solidFill>
          <a:ln w="12700" algn="ctr">
            <a:noFill/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14" name="Text Box 61"/>
          <p:cNvSpPr txBox="1">
            <a:spLocks noChangeArrowheads="1"/>
          </p:cNvSpPr>
          <p:nvPr/>
        </p:nvSpPr>
        <p:spPr bwMode="gray">
          <a:xfrm>
            <a:off x="5440363" y="5857875"/>
            <a:ext cx="7302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</a:rPr>
              <a:t>16%</a:t>
            </a:r>
          </a:p>
        </p:txBody>
      </p:sp>
      <p:sp>
        <p:nvSpPr>
          <p:cNvPr id="220215" name="Rectangle 62"/>
          <p:cNvSpPr>
            <a:spLocks noChangeArrowheads="1"/>
          </p:cNvSpPr>
          <p:nvPr/>
        </p:nvSpPr>
        <p:spPr bwMode="gray">
          <a:xfrm>
            <a:off x="6524625" y="5624513"/>
            <a:ext cx="111918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</a:rPr>
              <a:t>Text in here</a:t>
            </a:r>
          </a:p>
        </p:txBody>
      </p:sp>
      <p:sp>
        <p:nvSpPr>
          <p:cNvPr id="220216" name="Text Box 63"/>
          <p:cNvSpPr txBox="1">
            <a:spLocks noChangeArrowheads="1"/>
          </p:cNvSpPr>
          <p:nvPr/>
        </p:nvSpPr>
        <p:spPr bwMode="gray">
          <a:xfrm>
            <a:off x="6273800" y="5846763"/>
            <a:ext cx="1733550" cy="4556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</a:rPr>
              <a:t>Description of the contents</a:t>
            </a:r>
          </a:p>
        </p:txBody>
      </p:sp>
      <p:pic>
        <p:nvPicPr>
          <p:cNvPr id="220217" name="Picture 64" descr="box_crom_f0001"/>
          <p:cNvPicPr>
            <a:picLocks noChangeAspect="1" noChangeArrowheads="1"/>
          </p:cNvPicPr>
          <p:nvPr/>
        </p:nvPicPr>
        <p:blipFill>
          <a:blip r:embed="rId9">
            <a:lum bright="-18000" contrast="48000"/>
          </a:blip>
          <a:srcRect l="37891" t="32813" r="31250" b="24480"/>
          <a:stretch>
            <a:fillRect/>
          </a:stretch>
        </p:blipFill>
        <p:spPr bwMode="gray">
          <a:xfrm rot="40833" flipH="1">
            <a:off x="1277938" y="4813300"/>
            <a:ext cx="28892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218" name="Picture 65" descr="box_crom_f0001"/>
          <p:cNvPicPr>
            <a:picLocks noChangeAspect="1" noChangeArrowheads="1"/>
          </p:cNvPicPr>
          <p:nvPr/>
        </p:nvPicPr>
        <p:blipFill>
          <a:blip r:embed="rId10">
            <a:lum bright="-18000" contrast="48000"/>
          </a:blip>
          <a:srcRect l="37891" t="32813" r="31250" b="24480"/>
          <a:stretch>
            <a:fillRect/>
          </a:stretch>
        </p:blipFill>
        <p:spPr bwMode="gray">
          <a:xfrm rot="40833" flipH="1">
            <a:off x="1304925" y="5626100"/>
            <a:ext cx="23495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219" name="Picture 66" descr="box_crom_f0001"/>
          <p:cNvPicPr>
            <a:picLocks noChangeAspect="1" noChangeArrowheads="1"/>
          </p:cNvPicPr>
          <p:nvPr/>
        </p:nvPicPr>
        <p:blipFill>
          <a:blip r:embed="rId3">
            <a:lum bright="-18000" contrast="48000"/>
          </a:blip>
          <a:srcRect l="37891" t="32813" r="31250" b="24480"/>
          <a:stretch>
            <a:fillRect/>
          </a:stretch>
        </p:blipFill>
        <p:spPr bwMode="gray">
          <a:xfrm rot="40833" flipH="1">
            <a:off x="5710238" y="4129088"/>
            <a:ext cx="150812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220" name="Picture 67" descr="box_crom_f0001"/>
          <p:cNvPicPr>
            <a:picLocks noChangeAspect="1" noChangeArrowheads="1"/>
          </p:cNvPicPr>
          <p:nvPr/>
        </p:nvPicPr>
        <p:blipFill>
          <a:blip r:embed="rId6">
            <a:lum bright="-18000" contrast="48000"/>
          </a:blip>
          <a:srcRect l="37891" t="32813" r="31250" b="24480"/>
          <a:stretch>
            <a:fillRect/>
          </a:stretch>
        </p:blipFill>
        <p:spPr bwMode="gray">
          <a:xfrm rot="40833" flipH="1">
            <a:off x="5721350" y="4918075"/>
            <a:ext cx="128588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221" name="Picture 68" descr="box_crom_f0001"/>
          <p:cNvPicPr>
            <a:picLocks noChangeAspect="1" noChangeArrowheads="1"/>
          </p:cNvPicPr>
          <p:nvPr/>
        </p:nvPicPr>
        <p:blipFill>
          <a:blip r:embed="rId11">
            <a:lum bright="-18000" contrast="48000"/>
          </a:blip>
          <a:srcRect l="37891" t="32813" r="31250" b="24480"/>
          <a:stretch>
            <a:fillRect/>
          </a:stretch>
        </p:blipFill>
        <p:spPr bwMode="gray">
          <a:xfrm rot="40833" flipH="1">
            <a:off x="5753100" y="5705475"/>
            <a:ext cx="68263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Click to edit title style</a:t>
            </a:r>
          </a:p>
        </p:txBody>
      </p:sp>
      <p:grpSp>
        <p:nvGrpSpPr>
          <p:cNvPr id="221187" name="Group 3"/>
          <p:cNvGrpSpPr>
            <a:grpSpLocks/>
          </p:cNvGrpSpPr>
          <p:nvPr/>
        </p:nvGrpSpPr>
        <p:grpSpPr bwMode="auto">
          <a:xfrm rot="-5400000">
            <a:off x="899319" y="3058319"/>
            <a:ext cx="4111625" cy="1598613"/>
            <a:chOff x="564" y="1992"/>
            <a:chExt cx="2658" cy="984"/>
          </a:xfrm>
        </p:grpSpPr>
        <p:sp>
          <p:nvSpPr>
            <p:cNvPr id="221235" name="Freeform 4"/>
            <p:cNvSpPr>
              <a:spLocks/>
            </p:cNvSpPr>
            <p:nvPr/>
          </p:nvSpPr>
          <p:spPr bwMode="gray">
            <a:xfrm>
              <a:off x="564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1650 w 735"/>
                <a:gd name="T3" fmla="*/ 874 h 532"/>
                <a:gd name="T4" fmla="*/ 2493 w 735"/>
                <a:gd name="T5" fmla="*/ 874 h 532"/>
                <a:gd name="T6" fmla="*/ 2751 w 735"/>
                <a:gd name="T7" fmla="*/ 1079 h 532"/>
                <a:gd name="T8" fmla="*/ 2760 w 735"/>
                <a:gd name="T9" fmla="*/ 1739 h 532"/>
                <a:gd name="T10" fmla="*/ 2583 w 735"/>
                <a:gd name="T11" fmla="*/ 1732 h 532"/>
                <a:gd name="T12" fmla="*/ 2891 w 735"/>
                <a:gd name="T13" fmla="*/ 2303 h 532"/>
                <a:gd name="T14" fmla="*/ 3174 w 735"/>
                <a:gd name="T15" fmla="*/ 1739 h 532"/>
                <a:gd name="T16" fmla="*/ 3005 w 735"/>
                <a:gd name="T17" fmla="*/ 1739 h 532"/>
                <a:gd name="T18" fmla="*/ 2997 w 735"/>
                <a:gd name="T19" fmla="*/ 978 h 532"/>
                <a:gd name="T20" fmla="*/ 2659 w 735"/>
                <a:gd name="T21" fmla="*/ 649 h 532"/>
                <a:gd name="T22" fmla="*/ 1448 w 735"/>
                <a:gd name="T23" fmla="*/ 645 h 532"/>
                <a:gd name="T24" fmla="*/ 296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1236" name="Freeform 5"/>
            <p:cNvSpPr>
              <a:spLocks/>
            </p:cNvSpPr>
            <p:nvPr/>
          </p:nvSpPr>
          <p:spPr bwMode="gray">
            <a:xfrm>
              <a:off x="1773" y="1992"/>
              <a:ext cx="231" cy="984"/>
            </a:xfrm>
            <a:custGeom>
              <a:avLst/>
              <a:gdLst>
                <a:gd name="T0" fmla="*/ 159 w 142"/>
                <a:gd name="T1" fmla="*/ 5 h 604"/>
                <a:gd name="T2" fmla="*/ 194 w 142"/>
                <a:gd name="T3" fmla="*/ 2041 h 604"/>
                <a:gd name="T4" fmla="*/ 0 w 142"/>
                <a:gd name="T5" fmla="*/ 2049 h 604"/>
                <a:gd name="T6" fmla="*/ 309 w 142"/>
                <a:gd name="T7" fmla="*/ 2612 h 604"/>
                <a:gd name="T8" fmla="*/ 612 w 142"/>
                <a:gd name="T9" fmla="*/ 2049 h 604"/>
                <a:gd name="T10" fmla="*/ 431 w 142"/>
                <a:gd name="T11" fmla="*/ 2049 h 604"/>
                <a:gd name="T12" fmla="*/ 426 w 142"/>
                <a:gd name="T13" fmla="*/ 0 h 604"/>
                <a:gd name="T14" fmla="*/ 159 w 142"/>
                <a:gd name="T15" fmla="*/ 5 h 6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2"/>
                <a:gd name="T25" fmla="*/ 0 h 604"/>
                <a:gd name="T26" fmla="*/ 142 w 142"/>
                <a:gd name="T27" fmla="*/ 604 h 6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1237" name="Freeform 6"/>
            <p:cNvSpPr>
              <a:spLocks/>
            </p:cNvSpPr>
            <p:nvPr/>
          </p:nvSpPr>
          <p:spPr bwMode="gray">
            <a:xfrm flipH="1">
              <a:off x="2025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1650 w 735"/>
                <a:gd name="T3" fmla="*/ 874 h 532"/>
                <a:gd name="T4" fmla="*/ 2493 w 735"/>
                <a:gd name="T5" fmla="*/ 874 h 532"/>
                <a:gd name="T6" fmla="*/ 2751 w 735"/>
                <a:gd name="T7" fmla="*/ 1079 h 532"/>
                <a:gd name="T8" fmla="*/ 2760 w 735"/>
                <a:gd name="T9" fmla="*/ 1739 h 532"/>
                <a:gd name="T10" fmla="*/ 2583 w 735"/>
                <a:gd name="T11" fmla="*/ 1732 h 532"/>
                <a:gd name="T12" fmla="*/ 2891 w 735"/>
                <a:gd name="T13" fmla="*/ 2303 h 532"/>
                <a:gd name="T14" fmla="*/ 3174 w 735"/>
                <a:gd name="T15" fmla="*/ 1739 h 532"/>
                <a:gd name="T16" fmla="*/ 3005 w 735"/>
                <a:gd name="T17" fmla="*/ 1739 h 532"/>
                <a:gd name="T18" fmla="*/ 2997 w 735"/>
                <a:gd name="T19" fmla="*/ 978 h 532"/>
                <a:gd name="T20" fmla="*/ 2659 w 735"/>
                <a:gd name="T21" fmla="*/ 649 h 532"/>
                <a:gd name="T22" fmla="*/ 1448 w 735"/>
                <a:gd name="T23" fmla="*/ 645 h 532"/>
                <a:gd name="T24" fmla="*/ 296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1188" name="Group 7"/>
          <p:cNvGrpSpPr>
            <a:grpSpLocks/>
          </p:cNvGrpSpPr>
          <p:nvPr/>
        </p:nvGrpSpPr>
        <p:grpSpPr bwMode="auto">
          <a:xfrm rot="5400000" flipH="1">
            <a:off x="4287837" y="3033713"/>
            <a:ext cx="4111625" cy="1644650"/>
            <a:chOff x="564" y="1992"/>
            <a:chExt cx="2658" cy="984"/>
          </a:xfrm>
        </p:grpSpPr>
        <p:sp>
          <p:nvSpPr>
            <p:cNvPr id="221232" name="Freeform 8"/>
            <p:cNvSpPr>
              <a:spLocks/>
            </p:cNvSpPr>
            <p:nvPr/>
          </p:nvSpPr>
          <p:spPr bwMode="gray">
            <a:xfrm>
              <a:off x="564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1650 w 735"/>
                <a:gd name="T3" fmla="*/ 874 h 532"/>
                <a:gd name="T4" fmla="*/ 2493 w 735"/>
                <a:gd name="T5" fmla="*/ 874 h 532"/>
                <a:gd name="T6" fmla="*/ 2751 w 735"/>
                <a:gd name="T7" fmla="*/ 1079 h 532"/>
                <a:gd name="T8" fmla="*/ 2760 w 735"/>
                <a:gd name="T9" fmla="*/ 1739 h 532"/>
                <a:gd name="T10" fmla="*/ 2583 w 735"/>
                <a:gd name="T11" fmla="*/ 1732 h 532"/>
                <a:gd name="T12" fmla="*/ 2891 w 735"/>
                <a:gd name="T13" fmla="*/ 2303 h 532"/>
                <a:gd name="T14" fmla="*/ 3174 w 735"/>
                <a:gd name="T15" fmla="*/ 1739 h 532"/>
                <a:gd name="T16" fmla="*/ 3005 w 735"/>
                <a:gd name="T17" fmla="*/ 1739 h 532"/>
                <a:gd name="T18" fmla="*/ 2997 w 735"/>
                <a:gd name="T19" fmla="*/ 978 h 532"/>
                <a:gd name="T20" fmla="*/ 2659 w 735"/>
                <a:gd name="T21" fmla="*/ 649 h 532"/>
                <a:gd name="T22" fmla="*/ 1448 w 735"/>
                <a:gd name="T23" fmla="*/ 645 h 532"/>
                <a:gd name="T24" fmla="*/ 296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1233" name="Freeform 9"/>
            <p:cNvSpPr>
              <a:spLocks/>
            </p:cNvSpPr>
            <p:nvPr/>
          </p:nvSpPr>
          <p:spPr bwMode="gray">
            <a:xfrm>
              <a:off x="1773" y="1992"/>
              <a:ext cx="231" cy="984"/>
            </a:xfrm>
            <a:custGeom>
              <a:avLst/>
              <a:gdLst>
                <a:gd name="T0" fmla="*/ 159 w 142"/>
                <a:gd name="T1" fmla="*/ 5 h 604"/>
                <a:gd name="T2" fmla="*/ 194 w 142"/>
                <a:gd name="T3" fmla="*/ 2041 h 604"/>
                <a:gd name="T4" fmla="*/ 0 w 142"/>
                <a:gd name="T5" fmla="*/ 2049 h 604"/>
                <a:gd name="T6" fmla="*/ 309 w 142"/>
                <a:gd name="T7" fmla="*/ 2612 h 604"/>
                <a:gd name="T8" fmla="*/ 612 w 142"/>
                <a:gd name="T9" fmla="*/ 2049 h 604"/>
                <a:gd name="T10" fmla="*/ 431 w 142"/>
                <a:gd name="T11" fmla="*/ 2049 h 604"/>
                <a:gd name="T12" fmla="*/ 426 w 142"/>
                <a:gd name="T13" fmla="*/ 0 h 604"/>
                <a:gd name="T14" fmla="*/ 159 w 142"/>
                <a:gd name="T15" fmla="*/ 5 h 6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2"/>
                <a:gd name="T25" fmla="*/ 0 h 604"/>
                <a:gd name="T26" fmla="*/ 142 w 142"/>
                <a:gd name="T27" fmla="*/ 604 h 6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1234" name="Freeform 10"/>
            <p:cNvSpPr>
              <a:spLocks/>
            </p:cNvSpPr>
            <p:nvPr/>
          </p:nvSpPr>
          <p:spPr bwMode="gray">
            <a:xfrm flipH="1">
              <a:off x="2025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1650 w 735"/>
                <a:gd name="T3" fmla="*/ 874 h 532"/>
                <a:gd name="T4" fmla="*/ 2493 w 735"/>
                <a:gd name="T5" fmla="*/ 874 h 532"/>
                <a:gd name="T6" fmla="*/ 2751 w 735"/>
                <a:gd name="T7" fmla="*/ 1079 h 532"/>
                <a:gd name="T8" fmla="*/ 2760 w 735"/>
                <a:gd name="T9" fmla="*/ 1739 h 532"/>
                <a:gd name="T10" fmla="*/ 2583 w 735"/>
                <a:gd name="T11" fmla="*/ 1732 h 532"/>
                <a:gd name="T12" fmla="*/ 2891 w 735"/>
                <a:gd name="T13" fmla="*/ 2303 h 532"/>
                <a:gd name="T14" fmla="*/ 3174 w 735"/>
                <a:gd name="T15" fmla="*/ 1739 h 532"/>
                <a:gd name="T16" fmla="*/ 3005 w 735"/>
                <a:gd name="T17" fmla="*/ 1739 h 532"/>
                <a:gd name="T18" fmla="*/ 2997 w 735"/>
                <a:gd name="T19" fmla="*/ 978 h 532"/>
                <a:gd name="T20" fmla="*/ 2659 w 735"/>
                <a:gd name="T21" fmla="*/ 649 h 532"/>
                <a:gd name="T22" fmla="*/ 1448 w 735"/>
                <a:gd name="T23" fmla="*/ 645 h 532"/>
                <a:gd name="T24" fmla="*/ 296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1189" name="Group 11"/>
          <p:cNvGrpSpPr>
            <a:grpSpLocks/>
          </p:cNvGrpSpPr>
          <p:nvPr/>
        </p:nvGrpSpPr>
        <p:grpSpPr bwMode="auto">
          <a:xfrm>
            <a:off x="3802063" y="3014663"/>
            <a:ext cx="1660525" cy="1612900"/>
            <a:chOff x="2457" y="2000"/>
            <a:chExt cx="901" cy="888"/>
          </a:xfrm>
        </p:grpSpPr>
        <p:pic>
          <p:nvPicPr>
            <p:cNvPr id="221216" name="Picture 12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6125" name="Oval 13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1220" name="Freeform 14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196 w 1321"/>
                <a:gd name="T1" fmla="*/ 32 h 712"/>
                <a:gd name="T2" fmla="*/ 199 w 1321"/>
                <a:gd name="T3" fmla="*/ 36 h 712"/>
                <a:gd name="T4" fmla="*/ 199 w 1321"/>
                <a:gd name="T5" fmla="*/ 39 h 712"/>
                <a:gd name="T6" fmla="*/ 199 w 1321"/>
                <a:gd name="T7" fmla="*/ 42 h 712"/>
                <a:gd name="T8" fmla="*/ 196 w 1321"/>
                <a:gd name="T9" fmla="*/ 45 h 712"/>
                <a:gd name="T10" fmla="*/ 192 w 1321"/>
                <a:gd name="T11" fmla="*/ 47 h 712"/>
                <a:gd name="T12" fmla="*/ 187 w 1321"/>
                <a:gd name="T13" fmla="*/ 49 h 712"/>
                <a:gd name="T14" fmla="*/ 180 w 1321"/>
                <a:gd name="T15" fmla="*/ 51 h 712"/>
                <a:gd name="T16" fmla="*/ 173 w 1321"/>
                <a:gd name="T17" fmla="*/ 53 h 712"/>
                <a:gd name="T18" fmla="*/ 164 w 1321"/>
                <a:gd name="T19" fmla="*/ 54 h 712"/>
                <a:gd name="T20" fmla="*/ 155 w 1321"/>
                <a:gd name="T21" fmla="*/ 55 h 712"/>
                <a:gd name="T22" fmla="*/ 146 w 1321"/>
                <a:gd name="T23" fmla="*/ 56 h 712"/>
                <a:gd name="T24" fmla="*/ 135 w 1321"/>
                <a:gd name="T25" fmla="*/ 57 h 712"/>
                <a:gd name="T26" fmla="*/ 125 w 1321"/>
                <a:gd name="T27" fmla="*/ 58 h 712"/>
                <a:gd name="T28" fmla="*/ 120 w 1321"/>
                <a:gd name="T29" fmla="*/ 58 h 712"/>
                <a:gd name="T30" fmla="*/ 72 w 1321"/>
                <a:gd name="T31" fmla="*/ 58 h 712"/>
                <a:gd name="T32" fmla="*/ 71 w 1321"/>
                <a:gd name="T33" fmla="*/ 58 h 712"/>
                <a:gd name="T34" fmla="*/ 62 w 1321"/>
                <a:gd name="T35" fmla="*/ 57 h 712"/>
                <a:gd name="T36" fmla="*/ 52 w 1321"/>
                <a:gd name="T37" fmla="*/ 57 h 712"/>
                <a:gd name="T38" fmla="*/ 44 w 1321"/>
                <a:gd name="T39" fmla="*/ 56 h 712"/>
                <a:gd name="T40" fmla="*/ 36 w 1321"/>
                <a:gd name="T41" fmla="*/ 56 h 712"/>
                <a:gd name="T42" fmla="*/ 28 w 1321"/>
                <a:gd name="T43" fmla="*/ 55 h 712"/>
                <a:gd name="T44" fmla="*/ 21 w 1321"/>
                <a:gd name="T45" fmla="*/ 54 h 712"/>
                <a:gd name="T46" fmla="*/ 15 w 1321"/>
                <a:gd name="T47" fmla="*/ 52 h 712"/>
                <a:gd name="T48" fmla="*/ 10 w 1321"/>
                <a:gd name="T49" fmla="*/ 51 h 712"/>
                <a:gd name="T50" fmla="*/ 6 w 1321"/>
                <a:gd name="T51" fmla="*/ 49 h 712"/>
                <a:gd name="T52" fmla="*/ 3 w 1321"/>
                <a:gd name="T53" fmla="*/ 47 h 712"/>
                <a:gd name="T54" fmla="*/ 1 w 1321"/>
                <a:gd name="T55" fmla="*/ 45 h 712"/>
                <a:gd name="T56" fmla="*/ 0 w 1321"/>
                <a:gd name="T57" fmla="*/ 42 h 712"/>
                <a:gd name="T58" fmla="*/ 0 w 1321"/>
                <a:gd name="T59" fmla="*/ 42 h 712"/>
                <a:gd name="T60" fmla="*/ 1 w 1321"/>
                <a:gd name="T61" fmla="*/ 39 h 712"/>
                <a:gd name="T62" fmla="*/ 3 w 1321"/>
                <a:gd name="T63" fmla="*/ 36 h 712"/>
                <a:gd name="T64" fmla="*/ 7 w 1321"/>
                <a:gd name="T65" fmla="*/ 30 h 712"/>
                <a:gd name="T66" fmla="*/ 14 w 1321"/>
                <a:gd name="T67" fmla="*/ 24 h 712"/>
                <a:gd name="T68" fmla="*/ 22 w 1321"/>
                <a:gd name="T69" fmla="*/ 19 h 712"/>
                <a:gd name="T70" fmla="*/ 31 w 1321"/>
                <a:gd name="T71" fmla="*/ 14 h 712"/>
                <a:gd name="T72" fmla="*/ 41 w 1321"/>
                <a:gd name="T73" fmla="*/ 10 h 712"/>
                <a:gd name="T74" fmla="*/ 51 w 1321"/>
                <a:gd name="T75" fmla="*/ 6 h 712"/>
                <a:gd name="T76" fmla="*/ 63 w 1321"/>
                <a:gd name="T77" fmla="*/ 4 h 712"/>
                <a:gd name="T78" fmla="*/ 75 w 1321"/>
                <a:gd name="T79" fmla="*/ 2 h 712"/>
                <a:gd name="T80" fmla="*/ 87 w 1321"/>
                <a:gd name="T81" fmla="*/ 0 h 712"/>
                <a:gd name="T82" fmla="*/ 101 w 1321"/>
                <a:gd name="T83" fmla="*/ 0 h 712"/>
                <a:gd name="T84" fmla="*/ 101 w 1321"/>
                <a:gd name="T85" fmla="*/ 0 h 712"/>
                <a:gd name="T86" fmla="*/ 114 w 1321"/>
                <a:gd name="T87" fmla="*/ 0 h 712"/>
                <a:gd name="T88" fmla="*/ 128 w 1321"/>
                <a:gd name="T89" fmla="*/ 2 h 712"/>
                <a:gd name="T90" fmla="*/ 140 w 1321"/>
                <a:gd name="T91" fmla="*/ 4 h 712"/>
                <a:gd name="T92" fmla="*/ 152 w 1321"/>
                <a:gd name="T93" fmla="*/ 7 h 712"/>
                <a:gd name="T94" fmla="*/ 163 w 1321"/>
                <a:gd name="T95" fmla="*/ 11 h 712"/>
                <a:gd name="T96" fmla="*/ 173 w 1321"/>
                <a:gd name="T97" fmla="*/ 16 h 712"/>
                <a:gd name="T98" fmla="*/ 182 w 1321"/>
                <a:gd name="T99" fmla="*/ 21 h 712"/>
                <a:gd name="T100" fmla="*/ 189 w 1321"/>
                <a:gd name="T101" fmla="*/ 26 h 712"/>
                <a:gd name="T102" fmla="*/ 196 w 1321"/>
                <a:gd name="T103" fmla="*/ 32 h 712"/>
                <a:gd name="T104" fmla="*/ 196 w 1321"/>
                <a:gd name="T105" fmla="*/ 32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1221" name="Group 15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221222" name="Group 1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21228" name="AutoShape 1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1229" name="AutoShape 1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1230" name="AutoShape 1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1231" name="AutoShape 2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1223" name="Group 2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21224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1225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1226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1227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21190" name="Group 26"/>
          <p:cNvGrpSpPr>
            <a:grpSpLocks/>
          </p:cNvGrpSpPr>
          <p:nvPr/>
        </p:nvGrpSpPr>
        <p:grpSpPr bwMode="auto">
          <a:xfrm>
            <a:off x="979488" y="1673225"/>
            <a:ext cx="1362075" cy="1322388"/>
            <a:chOff x="4320" y="1152"/>
            <a:chExt cx="414" cy="402"/>
          </a:xfrm>
        </p:grpSpPr>
        <p:sp>
          <p:nvSpPr>
            <p:cNvPr id="346139" name="AutoShape 2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6140" name="Freeform 2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21191" name="Group 29"/>
          <p:cNvGrpSpPr>
            <a:grpSpLocks/>
          </p:cNvGrpSpPr>
          <p:nvPr/>
        </p:nvGrpSpPr>
        <p:grpSpPr bwMode="auto">
          <a:xfrm>
            <a:off x="1001713" y="3175000"/>
            <a:ext cx="1362075" cy="1322388"/>
            <a:chOff x="4320" y="1152"/>
            <a:chExt cx="414" cy="402"/>
          </a:xfrm>
        </p:grpSpPr>
        <p:sp>
          <p:nvSpPr>
            <p:cNvPr id="346142" name="AutoShape 30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6143" name="Freeform 31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21192" name="Group 32"/>
          <p:cNvGrpSpPr>
            <a:grpSpLocks/>
          </p:cNvGrpSpPr>
          <p:nvPr/>
        </p:nvGrpSpPr>
        <p:grpSpPr bwMode="auto">
          <a:xfrm>
            <a:off x="1016000" y="4697413"/>
            <a:ext cx="1362075" cy="1322387"/>
            <a:chOff x="4320" y="1152"/>
            <a:chExt cx="414" cy="402"/>
          </a:xfrm>
        </p:grpSpPr>
        <p:sp>
          <p:nvSpPr>
            <p:cNvPr id="346145" name="AutoShape 33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6146" name="Freeform 34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48627"/>
                    <a:invGamma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21193" name="Group 35"/>
          <p:cNvGrpSpPr>
            <a:grpSpLocks/>
          </p:cNvGrpSpPr>
          <p:nvPr/>
        </p:nvGrpSpPr>
        <p:grpSpPr bwMode="auto">
          <a:xfrm>
            <a:off x="6983413" y="1673225"/>
            <a:ext cx="1362075" cy="1322388"/>
            <a:chOff x="4320" y="1152"/>
            <a:chExt cx="414" cy="402"/>
          </a:xfrm>
        </p:grpSpPr>
        <p:sp>
          <p:nvSpPr>
            <p:cNvPr id="346148" name="AutoShape 36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6149" name="Freeform 37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21194" name="Group 38"/>
          <p:cNvGrpSpPr>
            <a:grpSpLocks/>
          </p:cNvGrpSpPr>
          <p:nvPr/>
        </p:nvGrpSpPr>
        <p:grpSpPr bwMode="auto">
          <a:xfrm>
            <a:off x="7005638" y="3175000"/>
            <a:ext cx="1362075" cy="1322388"/>
            <a:chOff x="4320" y="1152"/>
            <a:chExt cx="414" cy="402"/>
          </a:xfrm>
        </p:grpSpPr>
        <p:sp>
          <p:nvSpPr>
            <p:cNvPr id="346151" name="AutoShape 39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6152" name="Freeform 40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21195" name="Group 41"/>
          <p:cNvGrpSpPr>
            <a:grpSpLocks/>
          </p:cNvGrpSpPr>
          <p:nvPr/>
        </p:nvGrpSpPr>
        <p:grpSpPr bwMode="auto">
          <a:xfrm>
            <a:off x="7019925" y="4697413"/>
            <a:ext cx="1362075" cy="1322387"/>
            <a:chOff x="4320" y="1152"/>
            <a:chExt cx="414" cy="402"/>
          </a:xfrm>
        </p:grpSpPr>
        <p:sp>
          <p:nvSpPr>
            <p:cNvPr id="346154" name="AutoShape 42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6155" name="Freeform 43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48627"/>
                    <a:invGamma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46156" name="Rectangle 44"/>
          <p:cNvSpPr>
            <a:spLocks noChangeArrowheads="1"/>
          </p:cNvSpPr>
          <p:nvPr/>
        </p:nvSpPr>
        <p:spPr bwMode="auto">
          <a:xfrm>
            <a:off x="1193800" y="1984375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Text in</a:t>
            </a:r>
          </a:p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here</a:t>
            </a:r>
          </a:p>
        </p:txBody>
      </p:sp>
      <p:sp>
        <p:nvSpPr>
          <p:cNvPr id="346157" name="Rectangle 45"/>
          <p:cNvSpPr>
            <a:spLocks noChangeArrowheads="1"/>
          </p:cNvSpPr>
          <p:nvPr/>
        </p:nvSpPr>
        <p:spPr bwMode="auto">
          <a:xfrm>
            <a:off x="1193800" y="3503613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Text in</a:t>
            </a:r>
          </a:p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here</a:t>
            </a:r>
          </a:p>
        </p:txBody>
      </p:sp>
      <p:sp>
        <p:nvSpPr>
          <p:cNvPr id="346158" name="Rectangle 46"/>
          <p:cNvSpPr>
            <a:spLocks noChangeArrowheads="1"/>
          </p:cNvSpPr>
          <p:nvPr/>
        </p:nvSpPr>
        <p:spPr bwMode="auto">
          <a:xfrm>
            <a:off x="1193800" y="5027613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Text in</a:t>
            </a:r>
          </a:p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here</a:t>
            </a:r>
          </a:p>
        </p:txBody>
      </p:sp>
      <p:sp>
        <p:nvSpPr>
          <p:cNvPr id="346159" name="Rectangle 47"/>
          <p:cNvSpPr>
            <a:spLocks noChangeArrowheads="1"/>
          </p:cNvSpPr>
          <p:nvPr/>
        </p:nvSpPr>
        <p:spPr bwMode="auto">
          <a:xfrm>
            <a:off x="7192963" y="1984375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Text in</a:t>
            </a:r>
          </a:p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here</a:t>
            </a:r>
          </a:p>
        </p:txBody>
      </p:sp>
      <p:sp>
        <p:nvSpPr>
          <p:cNvPr id="346160" name="Rectangle 48"/>
          <p:cNvSpPr>
            <a:spLocks noChangeArrowheads="1"/>
          </p:cNvSpPr>
          <p:nvPr/>
        </p:nvSpPr>
        <p:spPr bwMode="auto">
          <a:xfrm>
            <a:off x="7192963" y="3503613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Text in</a:t>
            </a:r>
          </a:p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here</a:t>
            </a:r>
          </a:p>
        </p:txBody>
      </p:sp>
      <p:sp>
        <p:nvSpPr>
          <p:cNvPr id="346161" name="Rectangle 49"/>
          <p:cNvSpPr>
            <a:spLocks noChangeArrowheads="1"/>
          </p:cNvSpPr>
          <p:nvPr/>
        </p:nvSpPr>
        <p:spPr bwMode="auto">
          <a:xfrm>
            <a:off x="7192963" y="5027613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Text in</a:t>
            </a:r>
          </a:p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here</a:t>
            </a:r>
          </a:p>
        </p:txBody>
      </p:sp>
      <p:sp>
        <p:nvSpPr>
          <p:cNvPr id="221202" name="Rectangle 50"/>
          <p:cNvSpPr>
            <a:spLocks noChangeArrowheads="1"/>
          </p:cNvSpPr>
          <p:nvPr/>
        </p:nvSpPr>
        <p:spPr bwMode="auto">
          <a:xfrm>
            <a:off x="3100388" y="1692275"/>
            <a:ext cx="3014662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b="1">
                <a:solidFill>
                  <a:srgbClr val="080808"/>
                </a:solidFill>
                <a:cs typeface="Arial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221203" name="Rectangle 51"/>
          <p:cNvSpPr>
            <a:spLocks noChangeArrowheads="1"/>
          </p:cNvSpPr>
          <p:nvPr/>
        </p:nvSpPr>
        <p:spPr bwMode="auto">
          <a:xfrm>
            <a:off x="3833813" y="3455988"/>
            <a:ext cx="1600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200" i="1">
                <a:solidFill>
                  <a:srgbClr val="080808"/>
                </a:solidFill>
                <a:latin typeface="Arial Black" pitchFamily="34" charset="0"/>
                <a:cs typeface="Arial" charset="0"/>
              </a:rPr>
              <a:t>Title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AutoShape 2"/>
          <p:cNvSpPr>
            <a:spLocks noChangeArrowheads="1"/>
          </p:cNvSpPr>
          <p:nvPr/>
        </p:nvSpPr>
        <p:spPr bwMode="gray">
          <a:xfrm>
            <a:off x="4365625" y="2819400"/>
            <a:ext cx="3352800" cy="2286000"/>
          </a:xfrm>
          <a:prstGeom prst="roundRect">
            <a:avLst>
              <a:gd name="adj" fmla="val 10347"/>
            </a:avLst>
          </a:prstGeom>
          <a:solidFill>
            <a:schemeClr val="accent1"/>
          </a:solidFill>
          <a:ln w="508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84996" name="AutoShape 4"/>
          <p:cNvSpPr>
            <a:spLocks noChangeArrowheads="1"/>
          </p:cNvSpPr>
          <p:nvPr/>
        </p:nvSpPr>
        <p:spPr bwMode="gray">
          <a:xfrm>
            <a:off x="838200" y="2819400"/>
            <a:ext cx="3352800" cy="2286000"/>
          </a:xfrm>
          <a:prstGeom prst="roundRect">
            <a:avLst>
              <a:gd name="adj" fmla="val 10347"/>
            </a:avLst>
          </a:prstGeom>
          <a:solidFill>
            <a:schemeClr val="hlink"/>
          </a:solidFill>
          <a:ln w="50800">
            <a:solidFill>
              <a:schemeClr val="tx1"/>
            </a:solidFill>
            <a:round/>
            <a:headEnd/>
            <a:tailEnd/>
          </a:ln>
          <a:effectLst>
            <a:outerShdw dist="107763" dir="81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222213" name="Group 5"/>
          <p:cNvGrpSpPr>
            <a:grpSpLocks/>
          </p:cNvGrpSpPr>
          <p:nvPr/>
        </p:nvGrpSpPr>
        <p:grpSpPr bwMode="auto">
          <a:xfrm>
            <a:off x="3429000" y="1981200"/>
            <a:ext cx="790575" cy="1976438"/>
            <a:chOff x="2304" y="1344"/>
            <a:chExt cx="498" cy="1245"/>
          </a:xfrm>
        </p:grpSpPr>
        <p:sp>
          <p:nvSpPr>
            <p:cNvPr id="84998" name="Freeform 6"/>
            <p:cNvSpPr>
              <a:spLocks/>
            </p:cNvSpPr>
            <p:nvPr/>
          </p:nvSpPr>
          <p:spPr bwMode="gray">
            <a:xfrm>
              <a:off x="2425" y="1344"/>
              <a:ext cx="233" cy="254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61" y="3"/>
                </a:cxn>
                <a:cxn ang="0">
                  <a:pos x="186" y="12"/>
                </a:cxn>
                <a:cxn ang="0">
                  <a:pos x="209" y="25"/>
                </a:cxn>
                <a:cxn ang="0">
                  <a:pos x="228" y="42"/>
                </a:cxn>
                <a:cxn ang="0">
                  <a:pos x="245" y="64"/>
                </a:cxn>
                <a:cxn ang="0">
                  <a:pos x="257" y="88"/>
                </a:cxn>
                <a:cxn ang="0">
                  <a:pos x="265" y="116"/>
                </a:cxn>
                <a:cxn ang="0">
                  <a:pos x="267" y="146"/>
                </a:cxn>
                <a:cxn ang="0">
                  <a:pos x="265" y="175"/>
                </a:cxn>
                <a:cxn ang="0">
                  <a:pos x="257" y="203"/>
                </a:cxn>
                <a:cxn ang="0">
                  <a:pos x="245" y="227"/>
                </a:cxn>
                <a:cxn ang="0">
                  <a:pos x="228" y="249"/>
                </a:cxn>
                <a:cxn ang="0">
                  <a:pos x="209" y="267"/>
                </a:cxn>
                <a:cxn ang="0">
                  <a:pos x="186" y="281"/>
                </a:cxn>
                <a:cxn ang="0">
                  <a:pos x="161" y="289"/>
                </a:cxn>
                <a:cxn ang="0">
                  <a:pos x="133" y="292"/>
                </a:cxn>
                <a:cxn ang="0">
                  <a:pos x="103" y="288"/>
                </a:cxn>
                <a:cxn ang="0">
                  <a:pos x="75" y="277"/>
                </a:cxn>
                <a:cxn ang="0">
                  <a:pos x="51" y="260"/>
                </a:cxn>
                <a:cxn ang="0">
                  <a:pos x="29" y="237"/>
                </a:cxn>
                <a:cxn ang="0">
                  <a:pos x="13" y="210"/>
                </a:cxn>
                <a:cxn ang="0">
                  <a:pos x="4" y="178"/>
                </a:cxn>
                <a:cxn ang="0">
                  <a:pos x="0" y="146"/>
                </a:cxn>
                <a:cxn ang="0">
                  <a:pos x="4" y="113"/>
                </a:cxn>
                <a:cxn ang="0">
                  <a:pos x="13" y="81"/>
                </a:cxn>
                <a:cxn ang="0">
                  <a:pos x="29" y="54"/>
                </a:cxn>
                <a:cxn ang="0">
                  <a:pos x="51" y="32"/>
                </a:cxn>
                <a:cxn ang="0">
                  <a:pos x="75" y="14"/>
                </a:cxn>
                <a:cxn ang="0">
                  <a:pos x="103" y="3"/>
                </a:cxn>
                <a:cxn ang="0">
                  <a:pos x="133" y="0"/>
                </a:cxn>
              </a:cxnLst>
              <a:rect l="0" t="0" r="r" b="b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999" name="Freeform 7"/>
            <p:cNvSpPr>
              <a:spLocks/>
            </p:cNvSpPr>
            <p:nvPr/>
          </p:nvSpPr>
          <p:spPr bwMode="gray">
            <a:xfrm>
              <a:off x="2304" y="1625"/>
              <a:ext cx="498" cy="964"/>
            </a:xfrm>
            <a:custGeom>
              <a:avLst/>
              <a:gdLst/>
              <a:ahLst/>
              <a:cxnLst>
                <a:cxn ang="0">
                  <a:pos x="72" y="5"/>
                </a:cxn>
                <a:cxn ang="0">
                  <a:pos x="30" y="32"/>
                </a:cxn>
                <a:cxn ang="0">
                  <a:pos x="4" y="75"/>
                </a:cxn>
                <a:cxn ang="0">
                  <a:pos x="0" y="509"/>
                </a:cxn>
                <a:cxn ang="0">
                  <a:pos x="1" y="516"/>
                </a:cxn>
                <a:cxn ang="0">
                  <a:pos x="9" y="533"/>
                </a:cxn>
                <a:cxn ang="0">
                  <a:pos x="26" y="550"/>
                </a:cxn>
                <a:cxn ang="0">
                  <a:pos x="56" y="557"/>
                </a:cxn>
                <a:cxn ang="0">
                  <a:pos x="84" y="551"/>
                </a:cxn>
                <a:cxn ang="0">
                  <a:pos x="100" y="534"/>
                </a:cxn>
                <a:cxn ang="0">
                  <a:pos x="106" y="516"/>
                </a:cxn>
                <a:cxn ang="0">
                  <a:pos x="108" y="503"/>
                </a:cxn>
                <a:cxn ang="0">
                  <a:pos x="108" y="166"/>
                </a:cxn>
                <a:cxn ang="0">
                  <a:pos x="135" y="1066"/>
                </a:cxn>
                <a:cxn ang="0">
                  <a:pos x="138" y="1073"/>
                </a:cxn>
                <a:cxn ang="0">
                  <a:pos x="151" y="1089"/>
                </a:cxn>
                <a:cxn ang="0">
                  <a:pos x="174" y="1105"/>
                </a:cxn>
                <a:cxn ang="0">
                  <a:pos x="199" y="1111"/>
                </a:cxn>
                <a:cxn ang="0">
                  <a:pos x="227" y="1110"/>
                </a:cxn>
                <a:cxn ang="0">
                  <a:pos x="255" y="1097"/>
                </a:cxn>
                <a:cxn ang="0">
                  <a:pos x="272" y="1080"/>
                </a:cxn>
                <a:cxn ang="0">
                  <a:pos x="278" y="1068"/>
                </a:cxn>
                <a:cxn ang="0">
                  <a:pos x="279" y="499"/>
                </a:cxn>
                <a:cxn ang="0">
                  <a:pos x="302" y="503"/>
                </a:cxn>
                <a:cxn ang="0">
                  <a:pos x="302" y="534"/>
                </a:cxn>
                <a:cxn ang="0">
                  <a:pos x="304" y="590"/>
                </a:cxn>
                <a:cxn ang="0">
                  <a:pos x="304" y="664"/>
                </a:cxn>
                <a:cxn ang="0">
                  <a:pos x="304" y="750"/>
                </a:cxn>
                <a:cxn ang="0">
                  <a:pos x="304" y="838"/>
                </a:cxn>
                <a:cxn ang="0">
                  <a:pos x="305" y="926"/>
                </a:cxn>
                <a:cxn ang="0">
                  <a:pos x="305" y="1004"/>
                </a:cxn>
                <a:cxn ang="0">
                  <a:pos x="305" y="1066"/>
                </a:cxn>
                <a:cxn ang="0">
                  <a:pos x="306" y="1073"/>
                </a:cxn>
                <a:cxn ang="0">
                  <a:pos x="315" y="1088"/>
                </a:cxn>
                <a:cxn ang="0">
                  <a:pos x="335" y="1103"/>
                </a:cxn>
                <a:cxn ang="0">
                  <a:pos x="372" y="1111"/>
                </a:cxn>
                <a:cxn ang="0">
                  <a:pos x="408" y="1103"/>
                </a:cxn>
                <a:cxn ang="0">
                  <a:pos x="429" y="1089"/>
                </a:cxn>
                <a:cxn ang="0">
                  <a:pos x="437" y="1073"/>
                </a:cxn>
                <a:cxn ang="0">
                  <a:pos x="438" y="1067"/>
                </a:cxn>
                <a:cxn ang="0">
                  <a:pos x="466" y="166"/>
                </a:cxn>
                <a:cxn ang="0">
                  <a:pos x="468" y="503"/>
                </a:cxn>
                <a:cxn ang="0">
                  <a:pos x="472" y="517"/>
                </a:cxn>
                <a:cxn ang="0">
                  <a:pos x="483" y="537"/>
                </a:cxn>
                <a:cxn ang="0">
                  <a:pos x="505" y="551"/>
                </a:cxn>
                <a:cxn ang="0">
                  <a:pos x="536" y="551"/>
                </a:cxn>
                <a:cxn ang="0">
                  <a:pos x="557" y="537"/>
                </a:cxn>
                <a:cxn ang="0">
                  <a:pos x="570" y="517"/>
                </a:cxn>
                <a:cxn ang="0">
                  <a:pos x="573" y="508"/>
                </a:cxn>
                <a:cxn ang="0">
                  <a:pos x="572" y="68"/>
                </a:cxn>
                <a:cxn ang="0">
                  <a:pos x="546" y="28"/>
                </a:cxn>
                <a:cxn ang="0">
                  <a:pos x="506" y="4"/>
                </a:cxn>
                <a:cxn ang="0">
                  <a:pos x="94" y="0"/>
                </a:cxn>
              </a:cxnLst>
              <a:rect l="0" t="0" r="r" b="b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22214" name="Text Box 8"/>
          <p:cNvSpPr txBox="1">
            <a:spLocks noChangeArrowheads="1"/>
          </p:cNvSpPr>
          <p:nvPr/>
        </p:nvSpPr>
        <p:spPr bwMode="gray">
          <a:xfrm>
            <a:off x="1066800" y="3048000"/>
            <a:ext cx="2438400" cy="1435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/>
              <a:t>ThemeGallery</a:t>
            </a:r>
            <a:r>
              <a:rPr lang="en-US" altLang="zh-CN"/>
              <a:t> </a:t>
            </a:r>
            <a:r>
              <a:rPr lang="en-US" altLang="zh-CN" sz="1600"/>
              <a:t>is a Design Digital Content &amp; Contents mall developed by Guild Design Inc.</a:t>
            </a:r>
          </a:p>
        </p:txBody>
      </p:sp>
      <p:sp>
        <p:nvSpPr>
          <p:cNvPr id="222215" name="Text Box 9"/>
          <p:cNvSpPr txBox="1">
            <a:spLocks noChangeArrowheads="1"/>
          </p:cNvSpPr>
          <p:nvPr/>
        </p:nvSpPr>
        <p:spPr bwMode="gray">
          <a:xfrm>
            <a:off x="5105400" y="3048000"/>
            <a:ext cx="2590800" cy="1465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/>
              <a:t>ThemeGallery</a:t>
            </a:r>
            <a:r>
              <a:rPr lang="en-US" altLang="zh-CN"/>
              <a:t> is a Design Digital Content &amp; Contents mall developed by Guild Design Inc.</a:t>
            </a:r>
          </a:p>
        </p:txBody>
      </p:sp>
      <p:grpSp>
        <p:nvGrpSpPr>
          <p:cNvPr id="222216" name="Group 10"/>
          <p:cNvGrpSpPr>
            <a:grpSpLocks/>
          </p:cNvGrpSpPr>
          <p:nvPr/>
        </p:nvGrpSpPr>
        <p:grpSpPr bwMode="auto">
          <a:xfrm>
            <a:off x="4343400" y="1981200"/>
            <a:ext cx="790575" cy="1976438"/>
            <a:chOff x="2880" y="1344"/>
            <a:chExt cx="498" cy="1245"/>
          </a:xfrm>
        </p:grpSpPr>
        <p:sp>
          <p:nvSpPr>
            <p:cNvPr id="85003" name="Freeform 11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61" y="3"/>
                </a:cxn>
                <a:cxn ang="0">
                  <a:pos x="186" y="12"/>
                </a:cxn>
                <a:cxn ang="0">
                  <a:pos x="209" y="25"/>
                </a:cxn>
                <a:cxn ang="0">
                  <a:pos x="228" y="42"/>
                </a:cxn>
                <a:cxn ang="0">
                  <a:pos x="245" y="64"/>
                </a:cxn>
                <a:cxn ang="0">
                  <a:pos x="257" y="88"/>
                </a:cxn>
                <a:cxn ang="0">
                  <a:pos x="265" y="116"/>
                </a:cxn>
                <a:cxn ang="0">
                  <a:pos x="267" y="146"/>
                </a:cxn>
                <a:cxn ang="0">
                  <a:pos x="265" y="175"/>
                </a:cxn>
                <a:cxn ang="0">
                  <a:pos x="257" y="203"/>
                </a:cxn>
                <a:cxn ang="0">
                  <a:pos x="245" y="227"/>
                </a:cxn>
                <a:cxn ang="0">
                  <a:pos x="228" y="249"/>
                </a:cxn>
                <a:cxn ang="0">
                  <a:pos x="209" y="267"/>
                </a:cxn>
                <a:cxn ang="0">
                  <a:pos x="186" y="281"/>
                </a:cxn>
                <a:cxn ang="0">
                  <a:pos x="161" y="289"/>
                </a:cxn>
                <a:cxn ang="0">
                  <a:pos x="133" y="292"/>
                </a:cxn>
                <a:cxn ang="0">
                  <a:pos x="103" y="288"/>
                </a:cxn>
                <a:cxn ang="0">
                  <a:pos x="75" y="277"/>
                </a:cxn>
                <a:cxn ang="0">
                  <a:pos x="51" y="260"/>
                </a:cxn>
                <a:cxn ang="0">
                  <a:pos x="29" y="237"/>
                </a:cxn>
                <a:cxn ang="0">
                  <a:pos x="13" y="210"/>
                </a:cxn>
                <a:cxn ang="0">
                  <a:pos x="4" y="178"/>
                </a:cxn>
                <a:cxn ang="0">
                  <a:pos x="0" y="146"/>
                </a:cxn>
                <a:cxn ang="0">
                  <a:pos x="4" y="113"/>
                </a:cxn>
                <a:cxn ang="0">
                  <a:pos x="13" y="81"/>
                </a:cxn>
                <a:cxn ang="0">
                  <a:pos x="29" y="54"/>
                </a:cxn>
                <a:cxn ang="0">
                  <a:pos x="51" y="32"/>
                </a:cxn>
                <a:cxn ang="0">
                  <a:pos x="75" y="14"/>
                </a:cxn>
                <a:cxn ang="0">
                  <a:pos x="103" y="3"/>
                </a:cxn>
                <a:cxn ang="0">
                  <a:pos x="133" y="0"/>
                </a:cxn>
              </a:cxnLst>
              <a:rect l="0" t="0" r="r" b="b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004" name="Freeform 12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/>
              <a:ahLst/>
              <a:cxnLst>
                <a:cxn ang="0">
                  <a:pos x="72" y="5"/>
                </a:cxn>
                <a:cxn ang="0">
                  <a:pos x="30" y="32"/>
                </a:cxn>
                <a:cxn ang="0">
                  <a:pos x="4" y="75"/>
                </a:cxn>
                <a:cxn ang="0">
                  <a:pos x="0" y="509"/>
                </a:cxn>
                <a:cxn ang="0">
                  <a:pos x="1" y="516"/>
                </a:cxn>
                <a:cxn ang="0">
                  <a:pos x="9" y="533"/>
                </a:cxn>
                <a:cxn ang="0">
                  <a:pos x="26" y="550"/>
                </a:cxn>
                <a:cxn ang="0">
                  <a:pos x="56" y="557"/>
                </a:cxn>
                <a:cxn ang="0">
                  <a:pos x="84" y="551"/>
                </a:cxn>
                <a:cxn ang="0">
                  <a:pos x="100" y="534"/>
                </a:cxn>
                <a:cxn ang="0">
                  <a:pos x="106" y="516"/>
                </a:cxn>
                <a:cxn ang="0">
                  <a:pos x="108" y="503"/>
                </a:cxn>
                <a:cxn ang="0">
                  <a:pos x="108" y="166"/>
                </a:cxn>
                <a:cxn ang="0">
                  <a:pos x="135" y="1066"/>
                </a:cxn>
                <a:cxn ang="0">
                  <a:pos x="138" y="1073"/>
                </a:cxn>
                <a:cxn ang="0">
                  <a:pos x="151" y="1089"/>
                </a:cxn>
                <a:cxn ang="0">
                  <a:pos x="174" y="1105"/>
                </a:cxn>
                <a:cxn ang="0">
                  <a:pos x="199" y="1111"/>
                </a:cxn>
                <a:cxn ang="0">
                  <a:pos x="227" y="1110"/>
                </a:cxn>
                <a:cxn ang="0">
                  <a:pos x="255" y="1097"/>
                </a:cxn>
                <a:cxn ang="0">
                  <a:pos x="272" y="1080"/>
                </a:cxn>
                <a:cxn ang="0">
                  <a:pos x="278" y="1068"/>
                </a:cxn>
                <a:cxn ang="0">
                  <a:pos x="279" y="499"/>
                </a:cxn>
                <a:cxn ang="0">
                  <a:pos x="302" y="503"/>
                </a:cxn>
                <a:cxn ang="0">
                  <a:pos x="302" y="534"/>
                </a:cxn>
                <a:cxn ang="0">
                  <a:pos x="304" y="590"/>
                </a:cxn>
                <a:cxn ang="0">
                  <a:pos x="304" y="664"/>
                </a:cxn>
                <a:cxn ang="0">
                  <a:pos x="304" y="750"/>
                </a:cxn>
                <a:cxn ang="0">
                  <a:pos x="304" y="838"/>
                </a:cxn>
                <a:cxn ang="0">
                  <a:pos x="305" y="926"/>
                </a:cxn>
                <a:cxn ang="0">
                  <a:pos x="305" y="1004"/>
                </a:cxn>
                <a:cxn ang="0">
                  <a:pos x="305" y="1066"/>
                </a:cxn>
                <a:cxn ang="0">
                  <a:pos x="306" y="1073"/>
                </a:cxn>
                <a:cxn ang="0">
                  <a:pos x="315" y="1088"/>
                </a:cxn>
                <a:cxn ang="0">
                  <a:pos x="335" y="1103"/>
                </a:cxn>
                <a:cxn ang="0">
                  <a:pos x="372" y="1111"/>
                </a:cxn>
                <a:cxn ang="0">
                  <a:pos x="408" y="1103"/>
                </a:cxn>
                <a:cxn ang="0">
                  <a:pos x="429" y="1089"/>
                </a:cxn>
                <a:cxn ang="0">
                  <a:pos x="437" y="1073"/>
                </a:cxn>
                <a:cxn ang="0">
                  <a:pos x="438" y="1067"/>
                </a:cxn>
                <a:cxn ang="0">
                  <a:pos x="466" y="166"/>
                </a:cxn>
                <a:cxn ang="0">
                  <a:pos x="468" y="503"/>
                </a:cxn>
                <a:cxn ang="0">
                  <a:pos x="472" y="517"/>
                </a:cxn>
                <a:cxn ang="0">
                  <a:pos x="483" y="537"/>
                </a:cxn>
                <a:cxn ang="0">
                  <a:pos x="505" y="551"/>
                </a:cxn>
                <a:cxn ang="0">
                  <a:pos x="536" y="551"/>
                </a:cxn>
                <a:cxn ang="0">
                  <a:pos x="557" y="537"/>
                </a:cxn>
                <a:cxn ang="0">
                  <a:pos x="570" y="517"/>
                </a:cxn>
                <a:cxn ang="0">
                  <a:pos x="573" y="508"/>
                </a:cxn>
                <a:cxn ang="0">
                  <a:pos x="572" y="68"/>
                </a:cxn>
                <a:cxn ang="0">
                  <a:pos x="546" y="28"/>
                </a:cxn>
                <a:cxn ang="0">
                  <a:pos x="506" y="4"/>
                </a:cxn>
                <a:cxn ang="0">
                  <a:pos x="94" y="0"/>
                </a:cxn>
              </a:cxnLst>
              <a:rect l="0" t="0" r="r" b="b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Line 2"/>
          <p:cNvSpPr>
            <a:spLocks noChangeShapeType="1"/>
          </p:cNvSpPr>
          <p:nvPr/>
        </p:nvSpPr>
        <p:spPr bwMode="auto">
          <a:xfrm>
            <a:off x="2020888" y="2093913"/>
            <a:ext cx="0" cy="3227387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35" name="Line 3"/>
          <p:cNvSpPr>
            <a:spLocks noChangeShapeType="1"/>
          </p:cNvSpPr>
          <p:nvPr/>
        </p:nvSpPr>
        <p:spPr bwMode="auto">
          <a:xfrm>
            <a:off x="2020888" y="5321300"/>
            <a:ext cx="32385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36" name="Text Box 4"/>
          <p:cNvSpPr txBox="1">
            <a:spLocks noChangeArrowheads="1"/>
          </p:cNvSpPr>
          <p:nvPr/>
        </p:nvSpPr>
        <p:spPr bwMode="auto">
          <a:xfrm>
            <a:off x="1993900" y="5408613"/>
            <a:ext cx="59848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/>
              <a:t>2005</a:t>
            </a:r>
          </a:p>
        </p:txBody>
      </p:sp>
      <p:sp>
        <p:nvSpPr>
          <p:cNvPr id="223237" name="Text Box 5"/>
          <p:cNvSpPr txBox="1">
            <a:spLocks noChangeArrowheads="1"/>
          </p:cNvSpPr>
          <p:nvPr/>
        </p:nvSpPr>
        <p:spPr bwMode="auto">
          <a:xfrm>
            <a:off x="4719638" y="5408613"/>
            <a:ext cx="5953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FF3300"/>
                </a:solidFill>
              </a:rPr>
              <a:t>2035</a:t>
            </a:r>
          </a:p>
        </p:txBody>
      </p:sp>
      <p:sp>
        <p:nvSpPr>
          <p:cNvPr id="223238" name="Line 6"/>
          <p:cNvSpPr>
            <a:spLocks noChangeShapeType="1"/>
          </p:cNvSpPr>
          <p:nvPr/>
        </p:nvSpPr>
        <p:spPr bwMode="auto">
          <a:xfrm>
            <a:off x="2547938" y="5534025"/>
            <a:ext cx="2185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39" name="Rectangle 7"/>
          <p:cNvSpPr>
            <a:spLocks noChangeArrowheads="1"/>
          </p:cNvSpPr>
          <p:nvPr/>
        </p:nvSpPr>
        <p:spPr bwMode="black">
          <a:xfrm>
            <a:off x="2557463" y="5607050"/>
            <a:ext cx="2100262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FFFFF"/>
                </a:solidFill>
              </a:rPr>
              <a:t>Describe a vision of company or strategic contents.</a:t>
            </a:r>
          </a:p>
        </p:txBody>
      </p:sp>
      <p:sp>
        <p:nvSpPr>
          <p:cNvPr id="223240" name="Rectangle 8"/>
          <p:cNvSpPr>
            <a:spLocks noChangeArrowheads="1"/>
          </p:cNvSpPr>
          <p:nvPr/>
        </p:nvSpPr>
        <p:spPr bwMode="black">
          <a:xfrm>
            <a:off x="722313" y="4810125"/>
            <a:ext cx="129222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en-US" altLang="zh-CN" sz="1400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223241" name="Line 9"/>
          <p:cNvSpPr>
            <a:spLocks noChangeShapeType="1"/>
          </p:cNvSpPr>
          <p:nvPr/>
        </p:nvSpPr>
        <p:spPr bwMode="auto">
          <a:xfrm flipV="1">
            <a:off x="1371600" y="2697163"/>
            <a:ext cx="0" cy="2027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42" name="Rectangle 10"/>
          <p:cNvSpPr>
            <a:spLocks noChangeArrowheads="1"/>
          </p:cNvSpPr>
          <p:nvPr/>
        </p:nvSpPr>
        <p:spPr bwMode="black">
          <a:xfrm>
            <a:off x="685800" y="2111375"/>
            <a:ext cx="129222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en-US" altLang="zh-CN" sz="1400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223243" name="Freeform 11"/>
          <p:cNvSpPr>
            <a:spLocks/>
          </p:cNvSpPr>
          <p:nvPr/>
        </p:nvSpPr>
        <p:spPr bwMode="invGray">
          <a:xfrm>
            <a:off x="2339975" y="3875088"/>
            <a:ext cx="1814513" cy="1244600"/>
          </a:xfrm>
          <a:custGeom>
            <a:avLst/>
            <a:gdLst>
              <a:gd name="T0" fmla="*/ 0 w 1291"/>
              <a:gd name="T1" fmla="*/ 2147483647 h 886"/>
              <a:gd name="T2" fmla="*/ 2147483647 w 1291"/>
              <a:gd name="T3" fmla="*/ 2147483647 h 886"/>
              <a:gd name="T4" fmla="*/ 2147483647 w 1291"/>
              <a:gd name="T5" fmla="*/ 2147483647 h 886"/>
              <a:gd name="T6" fmla="*/ 2147483647 w 1291"/>
              <a:gd name="T7" fmla="*/ 2147483647 h 886"/>
              <a:gd name="T8" fmla="*/ 2147483647 w 1291"/>
              <a:gd name="T9" fmla="*/ 0 h 886"/>
              <a:gd name="T10" fmla="*/ 2147483647 w 1291"/>
              <a:gd name="T11" fmla="*/ 2147483647 h 886"/>
              <a:gd name="T12" fmla="*/ 2147483647 w 1291"/>
              <a:gd name="T13" fmla="*/ 2147483647 h 886"/>
              <a:gd name="T14" fmla="*/ 2147483647 w 1291"/>
              <a:gd name="T15" fmla="*/ 2147483647 h 886"/>
              <a:gd name="T16" fmla="*/ 2147483647 w 1291"/>
              <a:gd name="T17" fmla="*/ 2147483647 h 886"/>
              <a:gd name="T18" fmla="*/ 0 w 1291"/>
              <a:gd name="T19" fmla="*/ 2147483647 h 8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1"/>
              <a:gd name="T31" fmla="*/ 0 h 886"/>
              <a:gd name="T32" fmla="*/ 1291 w 1291"/>
              <a:gd name="T33" fmla="*/ 886 h 88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1" h="886">
                <a:moveTo>
                  <a:pt x="0" y="687"/>
                </a:moveTo>
                <a:cubicBezTo>
                  <a:pt x="261" y="646"/>
                  <a:pt x="345" y="660"/>
                  <a:pt x="671" y="532"/>
                </a:cubicBezTo>
                <a:cubicBezTo>
                  <a:pt x="997" y="404"/>
                  <a:pt x="1069" y="227"/>
                  <a:pt x="1103" y="149"/>
                </a:cubicBezTo>
                <a:cubicBezTo>
                  <a:pt x="1045" y="140"/>
                  <a:pt x="988" y="131"/>
                  <a:pt x="988" y="131"/>
                </a:cubicBezTo>
                <a:lnTo>
                  <a:pt x="1164" y="0"/>
                </a:lnTo>
                <a:lnTo>
                  <a:pt x="1291" y="183"/>
                </a:lnTo>
                <a:lnTo>
                  <a:pt x="1164" y="161"/>
                </a:lnTo>
                <a:cubicBezTo>
                  <a:pt x="1120" y="317"/>
                  <a:pt x="981" y="576"/>
                  <a:pt x="798" y="714"/>
                </a:cubicBezTo>
                <a:cubicBezTo>
                  <a:pt x="615" y="852"/>
                  <a:pt x="749" y="772"/>
                  <a:pt x="554" y="886"/>
                </a:cubicBezTo>
                <a:lnTo>
                  <a:pt x="0" y="687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3C547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100" name="Text Box 12"/>
          <p:cNvSpPr txBox="1">
            <a:spLocks noChangeArrowheads="1"/>
          </p:cNvSpPr>
          <p:nvPr/>
        </p:nvSpPr>
        <p:spPr bwMode="black">
          <a:xfrm>
            <a:off x="827088" y="1585913"/>
            <a:ext cx="13652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292929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200" b="1">
                <a:solidFill>
                  <a:srgbClr val="FFFFFF"/>
                </a:solidFill>
                <a:ea typeface="宋体" pitchFamily="2" charset="-122"/>
              </a:rPr>
              <a:t>+40%</a:t>
            </a:r>
          </a:p>
        </p:txBody>
      </p:sp>
      <p:pic>
        <p:nvPicPr>
          <p:cNvPr id="223245" name="Picture 13" descr="light_shadow"/>
          <p:cNvPicPr>
            <a:picLocks noChangeAspect="1" noChangeArrowheads="1"/>
          </p:cNvPicPr>
          <p:nvPr/>
        </p:nvPicPr>
        <p:blipFill>
          <a:blip r:embed="rId2">
            <a:lum bright="-78000" contrast="-78000"/>
          </a:blip>
          <a:srcRect/>
          <a:stretch>
            <a:fillRect/>
          </a:stretch>
        </p:blipFill>
        <p:spPr bwMode="gray">
          <a:xfrm>
            <a:off x="5529263" y="3078163"/>
            <a:ext cx="588962" cy="16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246" name="Picture 14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5468938" y="2466975"/>
            <a:ext cx="71755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247" name="Oval 15"/>
          <p:cNvSpPr>
            <a:spLocks noChangeArrowheads="1"/>
          </p:cNvSpPr>
          <p:nvPr/>
        </p:nvSpPr>
        <p:spPr bwMode="gray">
          <a:xfrm flipH="1">
            <a:off x="5465763" y="2446338"/>
            <a:ext cx="719137" cy="72390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23248" name="Group 16"/>
          <p:cNvGrpSpPr>
            <a:grpSpLocks/>
          </p:cNvGrpSpPr>
          <p:nvPr/>
        </p:nvGrpSpPr>
        <p:grpSpPr bwMode="auto">
          <a:xfrm>
            <a:off x="6272213" y="3735388"/>
            <a:ext cx="212725" cy="185737"/>
            <a:chOff x="4232" y="2571"/>
            <a:chExt cx="152" cy="132"/>
          </a:xfrm>
        </p:grpSpPr>
        <p:sp>
          <p:nvSpPr>
            <p:cNvPr id="223269" name="AutoShape 17"/>
            <p:cNvSpPr>
              <a:spLocks noChangeArrowheads="1"/>
            </p:cNvSpPr>
            <p:nvPr/>
          </p:nvSpPr>
          <p:spPr bwMode="gray">
            <a:xfrm rot="16200000" flipV="1">
              <a:off x="422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3270" name="AutoShape 18"/>
            <p:cNvSpPr>
              <a:spLocks noChangeArrowheads="1"/>
            </p:cNvSpPr>
            <p:nvPr/>
          </p:nvSpPr>
          <p:spPr bwMode="gray">
            <a:xfrm rot="16200000" flipV="1">
              <a:off x="426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3249" name="Group 19"/>
          <p:cNvGrpSpPr>
            <a:grpSpLocks/>
          </p:cNvGrpSpPr>
          <p:nvPr/>
        </p:nvGrpSpPr>
        <p:grpSpPr bwMode="auto">
          <a:xfrm>
            <a:off x="6272213" y="2730500"/>
            <a:ext cx="231775" cy="190500"/>
            <a:chOff x="4232" y="1845"/>
            <a:chExt cx="164" cy="135"/>
          </a:xfrm>
        </p:grpSpPr>
        <p:sp>
          <p:nvSpPr>
            <p:cNvPr id="223267" name="AutoShape 20"/>
            <p:cNvSpPr>
              <a:spLocks noChangeArrowheads="1"/>
            </p:cNvSpPr>
            <p:nvPr/>
          </p:nvSpPr>
          <p:spPr bwMode="gray">
            <a:xfrm rot="16200000" flipV="1">
              <a:off x="4222" y="1858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3268" name="AutoShape 21"/>
            <p:cNvSpPr>
              <a:spLocks noChangeArrowheads="1"/>
            </p:cNvSpPr>
            <p:nvPr/>
          </p:nvSpPr>
          <p:spPr bwMode="gray">
            <a:xfrm rot="16200000" flipV="1">
              <a:off x="4274" y="1855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3250" name="Rectangle 22"/>
          <p:cNvSpPr>
            <a:spLocks noChangeArrowheads="1"/>
          </p:cNvSpPr>
          <p:nvPr/>
        </p:nvSpPr>
        <p:spPr bwMode="auto">
          <a:xfrm>
            <a:off x="6492875" y="2505075"/>
            <a:ext cx="1714500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Describe a vision of company or strategic contents.</a:t>
            </a:r>
          </a:p>
        </p:txBody>
      </p:sp>
      <p:sp>
        <p:nvSpPr>
          <p:cNvPr id="223251" name="Rectangle 23"/>
          <p:cNvSpPr>
            <a:spLocks noChangeArrowheads="1"/>
          </p:cNvSpPr>
          <p:nvPr/>
        </p:nvSpPr>
        <p:spPr bwMode="auto">
          <a:xfrm>
            <a:off x="6492875" y="3505200"/>
            <a:ext cx="1714500" cy="728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Describe a vision of company or strategic contents.</a:t>
            </a:r>
          </a:p>
        </p:txBody>
      </p:sp>
      <p:sp>
        <p:nvSpPr>
          <p:cNvPr id="223252" name="AutoShape 24"/>
          <p:cNvSpPr>
            <a:spLocks noChangeArrowheads="1"/>
          </p:cNvSpPr>
          <p:nvPr/>
        </p:nvSpPr>
        <p:spPr bwMode="gray">
          <a:xfrm>
            <a:off x="5195888" y="1927225"/>
            <a:ext cx="3067050" cy="296863"/>
          </a:xfrm>
          <a:prstGeom prst="roundRect">
            <a:avLst>
              <a:gd name="adj" fmla="val 50000"/>
            </a:avLst>
          </a:prstGeom>
          <a:solidFill>
            <a:srgbClr val="5F73B5"/>
          </a:soli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53" name="Rectangle 25"/>
          <p:cNvSpPr>
            <a:spLocks noChangeArrowheads="1"/>
          </p:cNvSpPr>
          <p:nvPr/>
        </p:nvSpPr>
        <p:spPr bwMode="gray">
          <a:xfrm>
            <a:off x="5486400" y="1924050"/>
            <a:ext cx="25241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 </a:t>
            </a:r>
            <a:r>
              <a:rPr lang="en-US" altLang="zh-CN" sz="1400" b="1">
                <a:solidFill>
                  <a:srgbClr val="FFFFFF"/>
                </a:solidFill>
              </a:rPr>
              <a:t>Description of the contents</a:t>
            </a:r>
          </a:p>
        </p:txBody>
      </p:sp>
      <p:pic>
        <p:nvPicPr>
          <p:cNvPr id="223254" name="Picture 26" descr="light_shadow"/>
          <p:cNvPicPr>
            <a:picLocks noChangeAspect="1" noChangeArrowheads="1"/>
          </p:cNvPicPr>
          <p:nvPr/>
        </p:nvPicPr>
        <p:blipFill>
          <a:blip r:embed="rId2">
            <a:lum bright="-78000" contrast="-78000"/>
          </a:blip>
          <a:srcRect/>
          <a:stretch>
            <a:fillRect/>
          </a:stretch>
        </p:blipFill>
        <p:spPr bwMode="gray">
          <a:xfrm>
            <a:off x="5529263" y="4111625"/>
            <a:ext cx="58896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255" name="Picture 27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5468938" y="3492500"/>
            <a:ext cx="71755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256" name="Oval 28" descr="7"/>
          <p:cNvSpPr>
            <a:spLocks noChangeArrowheads="1"/>
          </p:cNvSpPr>
          <p:nvPr/>
        </p:nvSpPr>
        <p:spPr bwMode="gray">
          <a:xfrm>
            <a:off x="5461000" y="3462338"/>
            <a:ext cx="720725" cy="73025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23257" name="Group 29"/>
          <p:cNvGrpSpPr>
            <a:grpSpLocks/>
          </p:cNvGrpSpPr>
          <p:nvPr/>
        </p:nvGrpSpPr>
        <p:grpSpPr bwMode="auto">
          <a:xfrm>
            <a:off x="6272213" y="4803775"/>
            <a:ext cx="212725" cy="184150"/>
            <a:chOff x="4232" y="2571"/>
            <a:chExt cx="152" cy="132"/>
          </a:xfrm>
        </p:grpSpPr>
        <p:sp>
          <p:nvSpPr>
            <p:cNvPr id="223265" name="AutoShape 30"/>
            <p:cNvSpPr>
              <a:spLocks noChangeArrowheads="1"/>
            </p:cNvSpPr>
            <p:nvPr/>
          </p:nvSpPr>
          <p:spPr bwMode="gray">
            <a:xfrm rot="16200000" flipV="1">
              <a:off x="422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3266" name="AutoShape 31"/>
            <p:cNvSpPr>
              <a:spLocks noChangeArrowheads="1"/>
            </p:cNvSpPr>
            <p:nvPr/>
          </p:nvSpPr>
          <p:spPr bwMode="gray">
            <a:xfrm rot="16200000" flipV="1">
              <a:off x="426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3258" name="Rectangle 32"/>
          <p:cNvSpPr>
            <a:spLocks noChangeArrowheads="1"/>
          </p:cNvSpPr>
          <p:nvPr/>
        </p:nvSpPr>
        <p:spPr bwMode="auto">
          <a:xfrm>
            <a:off x="6492875" y="4573588"/>
            <a:ext cx="1714500" cy="728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Describe a vision of company or strategic contents.</a:t>
            </a:r>
          </a:p>
        </p:txBody>
      </p:sp>
      <p:pic>
        <p:nvPicPr>
          <p:cNvPr id="223259" name="Picture 33" descr="light_shadow"/>
          <p:cNvPicPr>
            <a:picLocks noChangeAspect="1" noChangeArrowheads="1"/>
          </p:cNvPicPr>
          <p:nvPr/>
        </p:nvPicPr>
        <p:blipFill>
          <a:blip r:embed="rId2">
            <a:lum bright="-78000" contrast="-78000"/>
          </a:blip>
          <a:srcRect/>
          <a:stretch>
            <a:fillRect/>
          </a:stretch>
        </p:blipFill>
        <p:spPr bwMode="gray">
          <a:xfrm>
            <a:off x="5529263" y="5180013"/>
            <a:ext cx="58896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260" name="Picture 34" descr="circuler_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gray">
          <a:xfrm>
            <a:off x="5468938" y="4560888"/>
            <a:ext cx="71755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261" name="Oval 35"/>
          <p:cNvSpPr>
            <a:spLocks noChangeArrowheads="1"/>
          </p:cNvSpPr>
          <p:nvPr/>
        </p:nvSpPr>
        <p:spPr bwMode="gray">
          <a:xfrm>
            <a:off x="5467350" y="4546600"/>
            <a:ext cx="722313" cy="730250"/>
          </a:xfrm>
          <a:prstGeom prst="ellipse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23262" name="Picture 36" descr="29"/>
          <p:cNvPicPr>
            <a:picLocks noChangeAspect="1" noChangeArrowheads="1"/>
          </p:cNvPicPr>
          <p:nvPr/>
        </p:nvPicPr>
        <p:blipFill>
          <a:blip r:embed="rId8">
            <a:lum bright="6000" contrast="6000"/>
          </a:blip>
          <a:srcRect/>
          <a:stretch>
            <a:fillRect/>
          </a:stretch>
        </p:blipFill>
        <p:spPr bwMode="auto">
          <a:xfrm>
            <a:off x="2035175" y="4787900"/>
            <a:ext cx="127952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263" name="Picture 37" descr="28"/>
          <p:cNvPicPr>
            <a:picLocks noChangeAspect="1" noChangeArrowheads="1"/>
          </p:cNvPicPr>
          <p:nvPr/>
        </p:nvPicPr>
        <p:blipFill>
          <a:blip r:embed="rId9"/>
          <a:srcRect t="14262"/>
          <a:stretch>
            <a:fillRect/>
          </a:stretch>
        </p:blipFill>
        <p:spPr bwMode="auto">
          <a:xfrm>
            <a:off x="3095625" y="2268538"/>
            <a:ext cx="2159000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72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Pie Chart</a:t>
            </a:r>
          </a:p>
        </p:txBody>
      </p:sp>
      <p:sp>
        <p:nvSpPr>
          <p:cNvPr id="224259" name="Line 3"/>
          <p:cNvSpPr>
            <a:spLocks noChangeShapeType="1"/>
          </p:cNvSpPr>
          <p:nvPr/>
        </p:nvSpPr>
        <p:spPr bwMode="auto">
          <a:xfrm flipH="1" flipV="1">
            <a:off x="3878263" y="5122863"/>
            <a:ext cx="2116137" cy="665162"/>
          </a:xfrm>
          <a:prstGeom prst="line">
            <a:avLst/>
          </a:prstGeom>
          <a:noFill/>
          <a:ln w="12700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4260" name="Line 4"/>
          <p:cNvSpPr>
            <a:spLocks noChangeShapeType="1"/>
          </p:cNvSpPr>
          <p:nvPr/>
        </p:nvSpPr>
        <p:spPr bwMode="auto">
          <a:xfrm flipH="1" flipV="1">
            <a:off x="3851275" y="1979613"/>
            <a:ext cx="3095625" cy="920750"/>
          </a:xfrm>
          <a:prstGeom prst="line">
            <a:avLst/>
          </a:prstGeom>
          <a:noFill/>
          <a:ln w="12700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4261" name="Oval 5"/>
          <p:cNvSpPr>
            <a:spLocks noChangeArrowheads="1"/>
          </p:cNvSpPr>
          <p:nvPr/>
        </p:nvSpPr>
        <p:spPr bwMode="gray">
          <a:xfrm>
            <a:off x="5105400" y="3143250"/>
            <a:ext cx="2743200" cy="2590800"/>
          </a:xfrm>
          <a:prstGeom prst="ellipse">
            <a:avLst/>
          </a:prstGeom>
          <a:gradFill rotWithShape="1">
            <a:gsLst>
              <a:gs pos="0">
                <a:srgbClr val="063B56"/>
              </a:gs>
              <a:gs pos="100000">
                <a:srgbClr val="0B6A99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4262" name="AutoShape 6"/>
          <p:cNvSpPr>
            <a:spLocks noChangeArrowheads="1"/>
          </p:cNvSpPr>
          <p:nvPr/>
        </p:nvSpPr>
        <p:spPr bwMode="gray">
          <a:xfrm rot="6625733">
            <a:off x="4917281" y="2626519"/>
            <a:ext cx="2976563" cy="32099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1080 w 21600"/>
              <a:gd name="T13" fmla="*/ 0 h 21600"/>
              <a:gd name="T14" fmla="*/ 520 w 21600"/>
              <a:gd name="T15" fmla="*/ 1040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037" y="10437"/>
                </a:moveTo>
                <a:cubicBezTo>
                  <a:pt x="12072" y="10554"/>
                  <a:pt x="12090" y="10677"/>
                  <a:pt x="12090" y="10800"/>
                </a:cubicBezTo>
                <a:cubicBezTo>
                  <a:pt x="12090" y="11512"/>
                  <a:pt x="11512" y="12090"/>
                  <a:pt x="10800" y="12090"/>
                </a:cubicBezTo>
                <a:cubicBezTo>
                  <a:pt x="10087" y="12090"/>
                  <a:pt x="9510" y="11512"/>
                  <a:pt x="9510" y="10800"/>
                </a:cubicBezTo>
                <a:cubicBezTo>
                  <a:pt x="9509" y="10677"/>
                  <a:pt x="9527" y="10554"/>
                  <a:pt x="9562" y="10437"/>
                </a:cubicBezTo>
                <a:lnTo>
                  <a:pt x="436" y="7761"/>
                </a:lnTo>
                <a:cubicBezTo>
                  <a:pt x="146" y="8748"/>
                  <a:pt x="-1" y="9771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9771"/>
                  <a:pt x="21453" y="8748"/>
                  <a:pt x="21163" y="7761"/>
                </a:cubicBezTo>
                <a:close/>
              </a:path>
            </a:pathLst>
          </a:custGeom>
          <a:gradFill rotWithShape="1">
            <a:gsLst>
              <a:gs pos="0">
                <a:srgbClr val="EEDD00"/>
              </a:gs>
              <a:gs pos="100000">
                <a:srgbClr val="A39800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EEDD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24263" name="Oval 7"/>
          <p:cNvSpPr>
            <a:spLocks noChangeArrowheads="1"/>
          </p:cNvSpPr>
          <p:nvPr/>
        </p:nvSpPr>
        <p:spPr bwMode="gray">
          <a:xfrm>
            <a:off x="6299200" y="4140200"/>
            <a:ext cx="344488" cy="344488"/>
          </a:xfrm>
          <a:prstGeom prst="ellipse">
            <a:avLst/>
          </a:prstGeom>
          <a:solidFill>
            <a:srgbClr val="453D2F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4264" name="Text Box 8"/>
          <p:cNvSpPr txBox="1">
            <a:spLocks noChangeArrowheads="1"/>
          </p:cNvSpPr>
          <p:nvPr/>
        </p:nvSpPr>
        <p:spPr bwMode="black">
          <a:xfrm>
            <a:off x="5186363" y="3700463"/>
            <a:ext cx="938212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/>
              <a:t>57%</a:t>
            </a:r>
          </a:p>
        </p:txBody>
      </p:sp>
      <p:grpSp>
        <p:nvGrpSpPr>
          <p:cNvPr id="224265" name="Group 9"/>
          <p:cNvGrpSpPr>
            <a:grpSpLocks/>
          </p:cNvGrpSpPr>
          <p:nvPr/>
        </p:nvGrpSpPr>
        <p:grpSpPr bwMode="auto">
          <a:xfrm>
            <a:off x="6940550" y="4070350"/>
            <a:ext cx="555625" cy="688975"/>
            <a:chOff x="1971" y="2318"/>
            <a:chExt cx="482" cy="596"/>
          </a:xfrm>
        </p:grpSpPr>
        <p:sp>
          <p:nvSpPr>
            <p:cNvPr id="224279" name="Oval 10"/>
            <p:cNvSpPr>
              <a:spLocks noChangeArrowheads="1"/>
            </p:cNvSpPr>
            <p:nvPr/>
          </p:nvSpPr>
          <p:spPr bwMode="invGray">
            <a:xfrm>
              <a:off x="2149" y="2318"/>
              <a:ext cx="126" cy="123"/>
            </a:xfrm>
            <a:prstGeom prst="ellipse">
              <a:avLst/>
            </a:prstGeom>
            <a:solidFill>
              <a:schemeClr val="bg2">
                <a:alpha val="39999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4280" name="Freeform 11"/>
            <p:cNvSpPr>
              <a:spLocks/>
            </p:cNvSpPr>
            <p:nvPr/>
          </p:nvSpPr>
          <p:spPr bwMode="invGray">
            <a:xfrm>
              <a:off x="1971" y="2336"/>
              <a:ext cx="482" cy="578"/>
            </a:xfrm>
            <a:custGeom>
              <a:avLst/>
              <a:gdLst>
                <a:gd name="T0" fmla="*/ 4 w 3312"/>
                <a:gd name="T1" fmla="*/ 2 h 3962"/>
                <a:gd name="T2" fmla="*/ 5 w 3312"/>
                <a:gd name="T3" fmla="*/ 3 h 3962"/>
                <a:gd name="T4" fmla="*/ 6 w 3312"/>
                <a:gd name="T5" fmla="*/ 2 h 3962"/>
                <a:gd name="T6" fmla="*/ 9 w 3312"/>
                <a:gd name="T7" fmla="*/ 0 h 3962"/>
                <a:gd name="T8" fmla="*/ 10 w 3312"/>
                <a:gd name="T9" fmla="*/ 0 h 3962"/>
                <a:gd name="T10" fmla="*/ 9 w 3312"/>
                <a:gd name="T11" fmla="*/ 1 h 3962"/>
                <a:gd name="T12" fmla="*/ 7 w 3312"/>
                <a:gd name="T13" fmla="*/ 3 h 3962"/>
                <a:gd name="T14" fmla="*/ 8 w 3312"/>
                <a:gd name="T15" fmla="*/ 7 h 3962"/>
                <a:gd name="T16" fmla="*/ 7 w 3312"/>
                <a:gd name="T17" fmla="*/ 8 h 3962"/>
                <a:gd name="T18" fmla="*/ 8 w 3312"/>
                <a:gd name="T19" fmla="*/ 11 h 3962"/>
                <a:gd name="T20" fmla="*/ 8 w 3312"/>
                <a:gd name="T21" fmla="*/ 12 h 3962"/>
                <a:gd name="T22" fmla="*/ 7 w 3312"/>
                <a:gd name="T23" fmla="*/ 11 h 3962"/>
                <a:gd name="T24" fmla="*/ 6 w 3312"/>
                <a:gd name="T25" fmla="*/ 8 h 3962"/>
                <a:gd name="T26" fmla="*/ 4 w 3312"/>
                <a:gd name="T27" fmla="*/ 8 h 3962"/>
                <a:gd name="T28" fmla="*/ 3 w 3312"/>
                <a:gd name="T29" fmla="*/ 11 h 3962"/>
                <a:gd name="T30" fmla="*/ 2 w 3312"/>
                <a:gd name="T31" fmla="*/ 12 h 3962"/>
                <a:gd name="T32" fmla="*/ 2 w 3312"/>
                <a:gd name="T33" fmla="*/ 11 h 3962"/>
                <a:gd name="T34" fmla="*/ 3 w 3312"/>
                <a:gd name="T35" fmla="*/ 8 h 3962"/>
                <a:gd name="T36" fmla="*/ 2 w 3312"/>
                <a:gd name="T37" fmla="*/ 7 h 3962"/>
                <a:gd name="T38" fmla="*/ 3 w 3312"/>
                <a:gd name="T39" fmla="*/ 3 h 3962"/>
                <a:gd name="T40" fmla="*/ 0 w 3312"/>
                <a:gd name="T41" fmla="*/ 2 h 3962"/>
                <a:gd name="T42" fmla="*/ 0 w 3312"/>
                <a:gd name="T43" fmla="*/ 1 h 3962"/>
                <a:gd name="T44" fmla="*/ 1 w 3312"/>
                <a:gd name="T45" fmla="*/ 1 h 3962"/>
                <a:gd name="T46" fmla="*/ 4 w 3312"/>
                <a:gd name="T47" fmla="*/ 2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4266" name="Text Box 12"/>
          <p:cNvSpPr txBox="1">
            <a:spLocks noChangeArrowheads="1"/>
          </p:cNvSpPr>
          <p:nvPr/>
        </p:nvSpPr>
        <p:spPr bwMode="auto">
          <a:xfrm>
            <a:off x="5100638" y="4276725"/>
            <a:ext cx="12985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224267" name="Rectangle 13"/>
          <p:cNvSpPr>
            <a:spLocks noChangeArrowheads="1"/>
          </p:cNvSpPr>
          <p:nvPr/>
        </p:nvSpPr>
        <p:spPr bwMode="gray">
          <a:xfrm>
            <a:off x="1139825" y="1981200"/>
            <a:ext cx="2630488" cy="3363913"/>
          </a:xfrm>
          <a:prstGeom prst="rect">
            <a:avLst/>
          </a:prstGeom>
          <a:noFill/>
          <a:ln w="38100" cap="rnd" algn="ctr">
            <a:solidFill>
              <a:schemeClr val="bg2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4268" name="Rectangle 14"/>
          <p:cNvSpPr>
            <a:spLocks noChangeArrowheads="1"/>
          </p:cNvSpPr>
          <p:nvPr/>
        </p:nvSpPr>
        <p:spPr bwMode="gray">
          <a:xfrm>
            <a:off x="1371600" y="2420938"/>
            <a:ext cx="2209800" cy="245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400">
                <a:solidFill>
                  <a:srgbClr val="000000"/>
                </a:solidFill>
              </a:rPr>
              <a:t>Description of the </a:t>
            </a:r>
          </a:p>
          <a:p>
            <a:pPr marL="171450" indent="-171450">
              <a:lnSpc>
                <a:spcPct val="110000"/>
              </a:lnSpc>
            </a:pPr>
            <a:r>
              <a:rPr lang="en-US" altLang="zh-CN" sz="1400">
                <a:solidFill>
                  <a:srgbClr val="000000"/>
                </a:solidFill>
              </a:rPr>
              <a:t>    company’s products</a:t>
            </a:r>
          </a:p>
          <a:p>
            <a:pPr marL="171450" indent="-171450">
              <a:lnSpc>
                <a:spcPct val="110000"/>
              </a:lnSpc>
            </a:pPr>
            <a:endParaRPr lang="en-US" altLang="zh-CN" sz="1400">
              <a:solidFill>
                <a:srgbClr val="000000"/>
              </a:solidFill>
            </a:endParaRPr>
          </a:p>
          <a:p>
            <a:pPr marL="171450" indent="-171450">
              <a:buFontTx/>
              <a:buAutoNum type="arabicPeriod" startAt="2"/>
            </a:pPr>
            <a:r>
              <a:rPr lang="en-US" altLang="zh-CN" sz="1400">
                <a:solidFill>
                  <a:srgbClr val="000000"/>
                </a:solidFill>
              </a:rPr>
              <a:t>Description of the </a:t>
            </a:r>
          </a:p>
          <a:p>
            <a:pPr marL="171450" indent="-171450"/>
            <a:r>
              <a:rPr lang="en-US" altLang="zh-CN" sz="1400">
                <a:solidFill>
                  <a:srgbClr val="000000"/>
                </a:solidFill>
              </a:rPr>
              <a:t>    company’s business</a:t>
            </a:r>
          </a:p>
          <a:p>
            <a:pPr marL="171450" indent="-171450"/>
            <a:endParaRPr lang="en-US" altLang="zh-CN" sz="1400">
              <a:solidFill>
                <a:srgbClr val="000000"/>
              </a:solidFill>
            </a:endParaRPr>
          </a:p>
          <a:p>
            <a:pPr marL="171450" indent="-171450">
              <a:buFontTx/>
              <a:buAutoNum type="arabicPeriod" startAt="3"/>
            </a:pPr>
            <a:r>
              <a:rPr lang="en-US" altLang="zh-CN" sz="1400">
                <a:solidFill>
                  <a:srgbClr val="000000"/>
                </a:solidFill>
              </a:rPr>
              <a:t>Description of the </a:t>
            </a:r>
          </a:p>
          <a:p>
            <a:pPr marL="171450" indent="-171450"/>
            <a:r>
              <a:rPr lang="en-US" altLang="zh-CN" sz="1400">
                <a:solidFill>
                  <a:srgbClr val="000000"/>
                </a:solidFill>
              </a:rPr>
              <a:t>    company’s technology</a:t>
            </a:r>
          </a:p>
          <a:p>
            <a:pPr marL="171450" indent="-171450"/>
            <a:endParaRPr lang="en-US" altLang="zh-CN" sz="1400">
              <a:solidFill>
                <a:srgbClr val="000000"/>
              </a:solidFill>
            </a:endParaRPr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400">
                <a:solidFill>
                  <a:srgbClr val="000000"/>
                </a:solidFill>
              </a:rPr>
              <a:t>Description of the </a:t>
            </a:r>
          </a:p>
          <a:p>
            <a:pPr marL="171450" indent="-171450">
              <a:lnSpc>
                <a:spcPct val="90000"/>
              </a:lnSpc>
            </a:pPr>
            <a:r>
              <a:rPr lang="en-US" altLang="zh-CN" sz="1400">
                <a:solidFill>
                  <a:srgbClr val="000000"/>
                </a:solidFill>
              </a:rPr>
              <a:t>    company’s contents</a:t>
            </a:r>
          </a:p>
        </p:txBody>
      </p:sp>
      <p:sp>
        <p:nvSpPr>
          <p:cNvPr id="91151" name="AutoShape 15"/>
          <p:cNvSpPr>
            <a:spLocks noChangeArrowheads="1"/>
          </p:cNvSpPr>
          <p:nvPr/>
        </p:nvSpPr>
        <p:spPr bwMode="gray">
          <a:xfrm>
            <a:off x="1066800" y="1654175"/>
            <a:ext cx="2711450" cy="5937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0000"/>
                  <a:invGamma/>
                </a:schemeClr>
              </a:gs>
            </a:gsLst>
            <a:lin ang="5400000" scaled="1"/>
          </a:gradFill>
          <a:ln w="19050">
            <a:solidFill>
              <a:schemeClr val="bg1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24270" name="Rectangle 16"/>
          <p:cNvSpPr>
            <a:spLocks noChangeArrowheads="1"/>
          </p:cNvSpPr>
          <p:nvPr/>
        </p:nvSpPr>
        <p:spPr bwMode="gray">
          <a:xfrm>
            <a:off x="1219200" y="1752600"/>
            <a:ext cx="23622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Title in here</a:t>
            </a:r>
          </a:p>
        </p:txBody>
      </p:sp>
      <p:grpSp>
        <p:nvGrpSpPr>
          <p:cNvPr id="224271" name="Group 17"/>
          <p:cNvGrpSpPr>
            <a:grpSpLocks/>
          </p:cNvGrpSpPr>
          <p:nvPr/>
        </p:nvGrpSpPr>
        <p:grpSpPr bwMode="auto">
          <a:xfrm>
            <a:off x="4876800" y="2286000"/>
            <a:ext cx="2057400" cy="1254125"/>
            <a:chOff x="3375" y="1588"/>
            <a:chExt cx="796" cy="594"/>
          </a:xfrm>
        </p:grpSpPr>
        <p:grpSp>
          <p:nvGrpSpPr>
            <p:cNvPr id="224273" name="Group 18"/>
            <p:cNvGrpSpPr>
              <a:grpSpLocks/>
            </p:cNvGrpSpPr>
            <p:nvPr/>
          </p:nvGrpSpPr>
          <p:grpSpPr bwMode="auto">
            <a:xfrm>
              <a:off x="3375" y="1588"/>
              <a:ext cx="404" cy="594"/>
              <a:chOff x="3220" y="1593"/>
              <a:chExt cx="404" cy="594"/>
            </a:xfrm>
          </p:grpSpPr>
          <p:sp>
            <p:nvSpPr>
              <p:cNvPr id="224277" name="Oval 19"/>
              <p:cNvSpPr>
                <a:spLocks noChangeArrowheads="1"/>
              </p:cNvSpPr>
              <p:nvPr/>
            </p:nvSpPr>
            <p:spPr bwMode="gray">
              <a:xfrm flipH="1">
                <a:off x="3366" y="1593"/>
                <a:ext cx="109" cy="124"/>
              </a:xfrm>
              <a:prstGeom prst="ellipse">
                <a:avLst/>
              </a:prstGeom>
              <a:gradFill rotWithShape="1">
                <a:gsLst>
                  <a:gs pos="0">
                    <a:srgbClr val="53A5FF"/>
                  </a:gs>
                  <a:gs pos="100000">
                    <a:srgbClr val="488EDC"/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scene3d>
                <a:camera prst="legacyPerspectiveFront">
                  <a:rot lat="21299992" lon="600000" rev="0"/>
                </a:camera>
                <a:lightRig rig="legacyNormal3" dir="t"/>
              </a:scene3d>
              <a:sp3d extrusionH="227000" prstMaterial="legacyMetal">
                <a:bevelT w="13500" h="13500" prst="angle"/>
                <a:bevelB w="13500" h="13500" prst="angle"/>
                <a:extrusionClr>
                  <a:srgbClr val="8BDAF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224278" name="Freeform 20"/>
              <p:cNvSpPr>
                <a:spLocks/>
              </p:cNvSpPr>
              <p:nvPr/>
            </p:nvSpPr>
            <p:spPr bwMode="gray">
              <a:xfrm flipH="1">
                <a:off x="3220" y="1714"/>
                <a:ext cx="404" cy="473"/>
              </a:xfrm>
              <a:custGeom>
                <a:avLst/>
                <a:gdLst>
                  <a:gd name="T0" fmla="*/ 4 w 2614"/>
                  <a:gd name="T1" fmla="*/ 0 h 2630"/>
                  <a:gd name="T2" fmla="*/ 5 w 2614"/>
                  <a:gd name="T3" fmla="*/ 1 h 2630"/>
                  <a:gd name="T4" fmla="*/ 5 w 2614"/>
                  <a:gd name="T5" fmla="*/ 0 h 2630"/>
                  <a:gd name="T6" fmla="*/ 9 w 2614"/>
                  <a:gd name="T7" fmla="*/ 0 h 2630"/>
                  <a:gd name="T8" fmla="*/ 10 w 2614"/>
                  <a:gd name="T9" fmla="*/ 1 h 2630"/>
                  <a:gd name="T10" fmla="*/ 9 w 2614"/>
                  <a:gd name="T11" fmla="*/ 2 h 2630"/>
                  <a:gd name="T12" fmla="*/ 6 w 2614"/>
                  <a:gd name="T13" fmla="*/ 2 h 2630"/>
                  <a:gd name="T14" fmla="*/ 8 w 2614"/>
                  <a:gd name="T15" fmla="*/ 13 h 2630"/>
                  <a:gd name="T16" fmla="*/ 8 w 2614"/>
                  <a:gd name="T17" fmla="*/ 15 h 2630"/>
                  <a:gd name="T18" fmla="*/ 6 w 2614"/>
                  <a:gd name="T19" fmla="*/ 14 h 2630"/>
                  <a:gd name="T20" fmla="*/ 6 w 2614"/>
                  <a:gd name="T21" fmla="*/ 11 h 2630"/>
                  <a:gd name="T22" fmla="*/ 5 w 2614"/>
                  <a:gd name="T23" fmla="*/ 9 h 2630"/>
                  <a:gd name="T24" fmla="*/ 4 w 2614"/>
                  <a:gd name="T25" fmla="*/ 11 h 2630"/>
                  <a:gd name="T26" fmla="*/ 3 w 2614"/>
                  <a:gd name="T27" fmla="*/ 14 h 2630"/>
                  <a:gd name="T28" fmla="*/ 2 w 2614"/>
                  <a:gd name="T29" fmla="*/ 15 h 2630"/>
                  <a:gd name="T30" fmla="*/ 2 w 2614"/>
                  <a:gd name="T31" fmla="*/ 13 h 2630"/>
                  <a:gd name="T32" fmla="*/ 3 w 2614"/>
                  <a:gd name="T33" fmla="*/ 2 h 2630"/>
                  <a:gd name="T34" fmla="*/ 1 w 2614"/>
                  <a:gd name="T35" fmla="*/ 2 h 2630"/>
                  <a:gd name="T36" fmla="*/ 0 w 2614"/>
                  <a:gd name="T37" fmla="*/ 1 h 2630"/>
                  <a:gd name="T38" fmla="*/ 1 w 2614"/>
                  <a:gd name="T39" fmla="*/ 0 h 2630"/>
                  <a:gd name="T40" fmla="*/ 4 w 2614"/>
                  <a:gd name="T41" fmla="*/ 0 h 263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614"/>
                  <a:gd name="T64" fmla="*/ 0 h 2630"/>
                  <a:gd name="T65" fmla="*/ 2614 w 2614"/>
                  <a:gd name="T66" fmla="*/ 2630 h 263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614" h="2630">
                    <a:moveTo>
                      <a:pt x="1176" y="0"/>
                    </a:moveTo>
                    <a:cubicBezTo>
                      <a:pt x="1196" y="78"/>
                      <a:pt x="1274" y="182"/>
                      <a:pt x="1316" y="180"/>
                    </a:cubicBezTo>
                    <a:cubicBezTo>
                      <a:pt x="1358" y="178"/>
                      <a:pt x="1412" y="78"/>
                      <a:pt x="1448" y="0"/>
                    </a:cubicBezTo>
                    <a:cubicBezTo>
                      <a:pt x="1976" y="0"/>
                      <a:pt x="2504" y="0"/>
                      <a:pt x="2504" y="0"/>
                    </a:cubicBezTo>
                    <a:cubicBezTo>
                      <a:pt x="2576" y="4"/>
                      <a:pt x="2612" y="94"/>
                      <a:pt x="2610" y="146"/>
                    </a:cubicBezTo>
                    <a:cubicBezTo>
                      <a:pt x="2610" y="194"/>
                      <a:pt x="2614" y="294"/>
                      <a:pt x="2492" y="312"/>
                    </a:cubicBezTo>
                    <a:cubicBezTo>
                      <a:pt x="2104" y="312"/>
                      <a:pt x="1716" y="312"/>
                      <a:pt x="1716" y="312"/>
                    </a:cubicBezTo>
                    <a:lnTo>
                      <a:pt x="2180" y="2278"/>
                    </a:lnTo>
                    <a:cubicBezTo>
                      <a:pt x="2210" y="2506"/>
                      <a:pt x="2116" y="2574"/>
                      <a:pt x="2048" y="2586"/>
                    </a:cubicBezTo>
                    <a:cubicBezTo>
                      <a:pt x="1982" y="2614"/>
                      <a:pt x="1826" y="2600"/>
                      <a:pt x="1770" y="2454"/>
                    </a:cubicBezTo>
                    <a:cubicBezTo>
                      <a:pt x="1681" y="2159"/>
                      <a:pt x="1592" y="1864"/>
                      <a:pt x="1592" y="1864"/>
                    </a:cubicBezTo>
                    <a:cubicBezTo>
                      <a:pt x="1520" y="1604"/>
                      <a:pt x="1380" y="1490"/>
                      <a:pt x="1304" y="1494"/>
                    </a:cubicBezTo>
                    <a:cubicBezTo>
                      <a:pt x="1164" y="1510"/>
                      <a:pt x="1062" y="1698"/>
                      <a:pt x="1006" y="1888"/>
                    </a:cubicBezTo>
                    <a:cubicBezTo>
                      <a:pt x="910" y="2176"/>
                      <a:pt x="900" y="2302"/>
                      <a:pt x="856" y="2396"/>
                    </a:cubicBezTo>
                    <a:cubicBezTo>
                      <a:pt x="816" y="2508"/>
                      <a:pt x="720" y="2630"/>
                      <a:pt x="570" y="2596"/>
                    </a:cubicBezTo>
                    <a:cubicBezTo>
                      <a:pt x="506" y="2564"/>
                      <a:pt x="376" y="2548"/>
                      <a:pt x="440" y="2256"/>
                    </a:cubicBezTo>
                    <a:lnTo>
                      <a:pt x="906" y="310"/>
                    </a:lnTo>
                    <a:lnTo>
                      <a:pt x="148" y="310"/>
                    </a:lnTo>
                    <a:cubicBezTo>
                      <a:pt x="48" y="304"/>
                      <a:pt x="7" y="226"/>
                      <a:pt x="2" y="174"/>
                    </a:cubicBezTo>
                    <a:cubicBezTo>
                      <a:pt x="0" y="118"/>
                      <a:pt x="20" y="0"/>
                      <a:pt x="148" y="2"/>
                    </a:cubicBezTo>
                    <a:cubicBezTo>
                      <a:pt x="342" y="2"/>
                      <a:pt x="1176" y="0"/>
                      <a:pt x="117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3A5FF"/>
                  </a:gs>
                  <a:gs pos="100000">
                    <a:srgbClr val="488EDC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PerspectiveFront">
                  <a:rot lat="21299992" lon="600000" rev="0"/>
                </a:camera>
                <a:lightRig rig="legacyNormal3" dir="t"/>
              </a:scene3d>
              <a:sp3d extrusionH="227000" prstMaterial="legacyMetal">
                <a:bevelT w="13500" h="13500" prst="angle"/>
                <a:bevelB w="13500" h="13500" prst="angle"/>
                <a:extrusionClr>
                  <a:srgbClr val="8BDAFD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4274" name="Group 21"/>
            <p:cNvGrpSpPr>
              <a:grpSpLocks/>
            </p:cNvGrpSpPr>
            <p:nvPr/>
          </p:nvGrpSpPr>
          <p:grpSpPr bwMode="auto">
            <a:xfrm>
              <a:off x="3785" y="1611"/>
              <a:ext cx="386" cy="568"/>
              <a:chOff x="3636" y="1609"/>
              <a:chExt cx="386" cy="568"/>
            </a:xfrm>
          </p:grpSpPr>
          <p:sp>
            <p:nvSpPr>
              <p:cNvPr id="224275" name="Freeform 22"/>
              <p:cNvSpPr>
                <a:spLocks/>
              </p:cNvSpPr>
              <p:nvPr/>
            </p:nvSpPr>
            <p:spPr bwMode="gray">
              <a:xfrm>
                <a:off x="3636" y="1723"/>
                <a:ext cx="386" cy="454"/>
              </a:xfrm>
              <a:custGeom>
                <a:avLst/>
                <a:gdLst>
                  <a:gd name="T0" fmla="*/ 4 w 2614"/>
                  <a:gd name="T1" fmla="*/ 0 h 2628"/>
                  <a:gd name="T2" fmla="*/ 4 w 2614"/>
                  <a:gd name="T3" fmla="*/ 1 h 2628"/>
                  <a:gd name="T4" fmla="*/ 5 w 2614"/>
                  <a:gd name="T5" fmla="*/ 0 h 2628"/>
                  <a:gd name="T6" fmla="*/ 8 w 2614"/>
                  <a:gd name="T7" fmla="*/ 0 h 2628"/>
                  <a:gd name="T8" fmla="*/ 8 w 2614"/>
                  <a:gd name="T9" fmla="*/ 1 h 2628"/>
                  <a:gd name="T10" fmla="*/ 8 w 2614"/>
                  <a:gd name="T11" fmla="*/ 2 h 2628"/>
                  <a:gd name="T12" fmla="*/ 5 w 2614"/>
                  <a:gd name="T13" fmla="*/ 2 h 2628"/>
                  <a:gd name="T14" fmla="*/ 6 w 2614"/>
                  <a:gd name="T15" fmla="*/ 7 h 2628"/>
                  <a:gd name="T16" fmla="*/ 6 w 2614"/>
                  <a:gd name="T17" fmla="*/ 7 h 2628"/>
                  <a:gd name="T18" fmla="*/ 7 w 2614"/>
                  <a:gd name="T19" fmla="*/ 12 h 2628"/>
                  <a:gd name="T20" fmla="*/ 6 w 2614"/>
                  <a:gd name="T21" fmla="*/ 13 h 2628"/>
                  <a:gd name="T22" fmla="*/ 6 w 2614"/>
                  <a:gd name="T23" fmla="*/ 12 h 2628"/>
                  <a:gd name="T24" fmla="*/ 5 w 2614"/>
                  <a:gd name="T25" fmla="*/ 8 h 2628"/>
                  <a:gd name="T26" fmla="*/ 4 w 2614"/>
                  <a:gd name="T27" fmla="*/ 8 h 2628"/>
                  <a:gd name="T28" fmla="*/ 3 w 2614"/>
                  <a:gd name="T29" fmla="*/ 12 h 2628"/>
                  <a:gd name="T30" fmla="*/ 2 w 2614"/>
                  <a:gd name="T31" fmla="*/ 13 h 2628"/>
                  <a:gd name="T32" fmla="*/ 2 w 2614"/>
                  <a:gd name="T33" fmla="*/ 12 h 2628"/>
                  <a:gd name="T34" fmla="*/ 3 w 2614"/>
                  <a:gd name="T35" fmla="*/ 7 h 2628"/>
                  <a:gd name="T36" fmla="*/ 2 w 2614"/>
                  <a:gd name="T37" fmla="*/ 7 h 2628"/>
                  <a:gd name="T38" fmla="*/ 3 w 2614"/>
                  <a:gd name="T39" fmla="*/ 2 h 2628"/>
                  <a:gd name="T40" fmla="*/ 0 w 2614"/>
                  <a:gd name="T41" fmla="*/ 2 h 2628"/>
                  <a:gd name="T42" fmla="*/ 0 w 2614"/>
                  <a:gd name="T43" fmla="*/ 1 h 2628"/>
                  <a:gd name="T44" fmla="*/ 0 w 2614"/>
                  <a:gd name="T45" fmla="*/ 0 h 2628"/>
                  <a:gd name="T46" fmla="*/ 4 w 2614"/>
                  <a:gd name="T47" fmla="*/ 0 h 262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614"/>
                  <a:gd name="T73" fmla="*/ 0 h 2628"/>
                  <a:gd name="T74" fmla="*/ 2614 w 2614"/>
                  <a:gd name="T75" fmla="*/ 2628 h 262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614" h="2628">
                    <a:moveTo>
                      <a:pt x="1100" y="0"/>
                    </a:moveTo>
                    <a:cubicBezTo>
                      <a:pt x="1120" y="78"/>
                      <a:pt x="1193" y="183"/>
                      <a:pt x="1316" y="180"/>
                    </a:cubicBezTo>
                    <a:cubicBezTo>
                      <a:pt x="1439" y="177"/>
                      <a:pt x="1472" y="84"/>
                      <a:pt x="1508" y="6"/>
                    </a:cubicBezTo>
                    <a:cubicBezTo>
                      <a:pt x="2036" y="6"/>
                      <a:pt x="2504" y="0"/>
                      <a:pt x="2504" y="0"/>
                    </a:cubicBezTo>
                    <a:cubicBezTo>
                      <a:pt x="2576" y="4"/>
                      <a:pt x="2612" y="94"/>
                      <a:pt x="2610" y="146"/>
                    </a:cubicBezTo>
                    <a:cubicBezTo>
                      <a:pt x="2610" y="194"/>
                      <a:pt x="2614" y="294"/>
                      <a:pt x="2492" y="312"/>
                    </a:cubicBezTo>
                    <a:cubicBezTo>
                      <a:pt x="2104" y="312"/>
                      <a:pt x="1716" y="312"/>
                      <a:pt x="1716" y="312"/>
                    </a:cubicBezTo>
                    <a:lnTo>
                      <a:pt x="1985" y="1350"/>
                    </a:lnTo>
                    <a:lnTo>
                      <a:pt x="1805" y="1401"/>
                    </a:lnTo>
                    <a:lnTo>
                      <a:pt x="2093" y="2328"/>
                    </a:lnTo>
                    <a:cubicBezTo>
                      <a:pt x="2126" y="2457"/>
                      <a:pt x="2117" y="2547"/>
                      <a:pt x="2030" y="2598"/>
                    </a:cubicBezTo>
                    <a:cubicBezTo>
                      <a:pt x="1919" y="2628"/>
                      <a:pt x="1834" y="2552"/>
                      <a:pt x="1778" y="2406"/>
                    </a:cubicBezTo>
                    <a:cubicBezTo>
                      <a:pt x="1679" y="2219"/>
                      <a:pt x="1507" y="1628"/>
                      <a:pt x="1436" y="1476"/>
                    </a:cubicBezTo>
                    <a:lnTo>
                      <a:pt x="1136" y="1476"/>
                    </a:lnTo>
                    <a:cubicBezTo>
                      <a:pt x="1070" y="1668"/>
                      <a:pt x="926" y="2226"/>
                      <a:pt x="842" y="2412"/>
                    </a:cubicBezTo>
                    <a:cubicBezTo>
                      <a:pt x="802" y="2524"/>
                      <a:pt x="728" y="2616"/>
                      <a:pt x="635" y="2595"/>
                    </a:cubicBezTo>
                    <a:cubicBezTo>
                      <a:pt x="571" y="2563"/>
                      <a:pt x="488" y="2532"/>
                      <a:pt x="545" y="2316"/>
                    </a:cubicBezTo>
                    <a:lnTo>
                      <a:pt x="797" y="1416"/>
                    </a:lnTo>
                    <a:lnTo>
                      <a:pt x="602" y="1368"/>
                    </a:lnTo>
                    <a:lnTo>
                      <a:pt x="906" y="310"/>
                    </a:lnTo>
                    <a:lnTo>
                      <a:pt x="148" y="310"/>
                    </a:lnTo>
                    <a:cubicBezTo>
                      <a:pt x="48" y="304"/>
                      <a:pt x="7" y="226"/>
                      <a:pt x="2" y="174"/>
                    </a:cubicBezTo>
                    <a:cubicBezTo>
                      <a:pt x="0" y="118"/>
                      <a:pt x="20" y="0"/>
                      <a:pt x="148" y="2"/>
                    </a:cubicBezTo>
                    <a:cubicBezTo>
                      <a:pt x="342" y="2"/>
                      <a:pt x="1160" y="0"/>
                      <a:pt x="11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EB759"/>
                  </a:gs>
                  <a:gs pos="100000">
                    <a:srgbClr val="FE9E1E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PerspectiveBottomRight"/>
                <a:lightRig rig="legacyNormal2" dir="t"/>
              </a:scene3d>
              <a:sp3d extrusionH="227000" prstMaterial="legacyMetal">
                <a:bevelT w="13500" h="13500" prst="angle"/>
                <a:bevelB w="13500" h="13500" prst="angle"/>
                <a:extrusionClr>
                  <a:srgbClr val="F9FF11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224276" name="Oval 23"/>
              <p:cNvSpPr>
                <a:spLocks noChangeArrowheads="1"/>
              </p:cNvSpPr>
              <p:nvPr/>
            </p:nvSpPr>
            <p:spPr bwMode="gray">
              <a:xfrm>
                <a:off x="3779" y="1609"/>
                <a:ext cx="102" cy="117"/>
              </a:xfrm>
              <a:prstGeom prst="ellipse">
                <a:avLst/>
              </a:prstGeom>
              <a:gradFill rotWithShape="1">
                <a:gsLst>
                  <a:gs pos="0">
                    <a:srgbClr val="FEB759"/>
                  </a:gs>
                  <a:gs pos="100000">
                    <a:srgbClr val="FE9E1E"/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scene3d>
                <a:camera prst="legacyPerspectiveBottomRight"/>
                <a:lightRig rig="legacyNormal2" dir="t"/>
              </a:scene3d>
              <a:sp3d extrusionH="227000" prstMaterial="legacyMetal">
                <a:bevelT w="13500" h="13500" prst="angle"/>
                <a:bevelB w="13500" h="13500" prst="angle"/>
                <a:extrusionClr>
                  <a:srgbClr val="F9FF1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24272" name="Text Box 24"/>
          <p:cNvSpPr txBox="1">
            <a:spLocks noChangeArrowheads="1"/>
          </p:cNvSpPr>
          <p:nvPr/>
        </p:nvSpPr>
        <p:spPr bwMode="white">
          <a:xfrm>
            <a:off x="6496050" y="4799013"/>
            <a:ext cx="12985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FFFFFF"/>
                </a:solidFill>
              </a:rPr>
              <a:t>Description of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ChangeArrowheads="1"/>
          </p:cNvSpPr>
          <p:nvPr/>
        </p:nvSpPr>
        <p:spPr bwMode="auto">
          <a:xfrm>
            <a:off x="1346200" y="1987550"/>
            <a:ext cx="2365375" cy="3171825"/>
          </a:xfrm>
          <a:prstGeom prst="rect">
            <a:avLst/>
          </a:prstGeom>
          <a:solidFill>
            <a:srgbClr val="EFFBF7">
              <a:alpha val="20000"/>
            </a:srgbClr>
          </a:solidFill>
          <a:ln w="38100" cap="rnd" algn="ctr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25283" name="Group 3"/>
          <p:cNvGrpSpPr>
            <a:grpSpLocks/>
          </p:cNvGrpSpPr>
          <p:nvPr/>
        </p:nvGrpSpPr>
        <p:grpSpPr bwMode="auto">
          <a:xfrm>
            <a:off x="1504950" y="1689100"/>
            <a:ext cx="2033588" cy="538163"/>
            <a:chOff x="1259" y="2302"/>
            <a:chExt cx="1368" cy="240"/>
          </a:xfrm>
        </p:grpSpPr>
        <p:sp>
          <p:nvSpPr>
            <p:cNvPr id="259076" name="AutoShape 4"/>
            <p:cNvSpPr>
              <a:spLocks noChangeArrowheads="1"/>
            </p:cNvSpPr>
            <p:nvPr/>
          </p:nvSpPr>
          <p:spPr bwMode="gray">
            <a:xfrm>
              <a:off x="1259" y="2302"/>
              <a:ext cx="1368" cy="240"/>
            </a:xfrm>
            <a:prstGeom prst="roundRect">
              <a:avLst>
                <a:gd name="adj" fmla="val 14583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5882"/>
                    <a:invGamma/>
                  </a:schemeClr>
                </a:gs>
              </a:gsLst>
              <a:lin ang="5400000" scaled="1"/>
            </a:gradFill>
            <a:ln w="19050" algn="ctr">
              <a:solidFill>
                <a:srgbClr val="C0C0C0"/>
              </a:solidFill>
              <a:round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9077" name="Freeform 5"/>
            <p:cNvSpPr>
              <a:spLocks/>
            </p:cNvSpPr>
            <p:nvPr/>
          </p:nvSpPr>
          <p:spPr bwMode="gray">
            <a:xfrm>
              <a:off x="1262" y="2352"/>
              <a:ext cx="1357" cy="183"/>
            </a:xfrm>
            <a:custGeom>
              <a:avLst/>
              <a:gdLst/>
              <a:ahLst/>
              <a:cxnLst>
                <a:cxn ang="0">
                  <a:pos x="3" y="44"/>
                </a:cxn>
                <a:cxn ang="0">
                  <a:pos x="3" y="143"/>
                </a:cxn>
                <a:cxn ang="0">
                  <a:pos x="52" y="183"/>
                </a:cxn>
                <a:cxn ang="0">
                  <a:pos x="1315" y="183"/>
                </a:cxn>
                <a:cxn ang="0">
                  <a:pos x="1360" y="140"/>
                </a:cxn>
                <a:cxn ang="0">
                  <a:pos x="1360" y="0"/>
                </a:cxn>
                <a:cxn ang="0">
                  <a:pos x="985" y="96"/>
                </a:cxn>
                <a:cxn ang="0">
                  <a:pos x="316" y="15"/>
                </a:cxn>
                <a:cxn ang="0">
                  <a:pos x="3" y="44"/>
                </a:cxn>
              </a:cxnLst>
              <a:rect l="0" t="0" r="r" b="b"/>
              <a:pathLst>
                <a:path w="1360" h="183">
                  <a:moveTo>
                    <a:pt x="3" y="44"/>
                  </a:moveTo>
                  <a:lnTo>
                    <a:pt x="3" y="143"/>
                  </a:lnTo>
                  <a:cubicBezTo>
                    <a:pt x="4" y="162"/>
                    <a:pt x="0" y="181"/>
                    <a:pt x="52" y="183"/>
                  </a:cubicBezTo>
                  <a:lnTo>
                    <a:pt x="1315" y="183"/>
                  </a:lnTo>
                  <a:cubicBezTo>
                    <a:pt x="1351" y="183"/>
                    <a:pt x="1360" y="168"/>
                    <a:pt x="1360" y="140"/>
                  </a:cubicBezTo>
                  <a:lnTo>
                    <a:pt x="1360" y="0"/>
                  </a:lnTo>
                  <a:cubicBezTo>
                    <a:pt x="1281" y="26"/>
                    <a:pt x="1213" y="95"/>
                    <a:pt x="985" y="96"/>
                  </a:cubicBezTo>
                  <a:cubicBezTo>
                    <a:pt x="802" y="101"/>
                    <a:pt x="481" y="26"/>
                    <a:pt x="316" y="15"/>
                  </a:cubicBezTo>
                  <a:cubicBezTo>
                    <a:pt x="152" y="6"/>
                    <a:pt x="70" y="40"/>
                    <a:pt x="3" y="4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6392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solidFill>
                <a:schemeClr val="accent2"/>
              </a:solidFill>
              <a:prstDash val="solid"/>
              <a:round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25284" name="Line 6"/>
          <p:cNvSpPr>
            <a:spLocks noChangeShapeType="1"/>
          </p:cNvSpPr>
          <p:nvPr/>
        </p:nvSpPr>
        <p:spPr bwMode="auto">
          <a:xfrm flipH="1" flipV="1">
            <a:off x="3702050" y="5165725"/>
            <a:ext cx="2046288" cy="63023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285" name="Line 7"/>
          <p:cNvSpPr>
            <a:spLocks noChangeShapeType="1"/>
          </p:cNvSpPr>
          <p:nvPr/>
        </p:nvSpPr>
        <p:spPr bwMode="black">
          <a:xfrm flipH="1" flipV="1">
            <a:off x="3660775" y="1987550"/>
            <a:ext cx="3059113" cy="9207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149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225287" name="Oval 9"/>
          <p:cNvSpPr>
            <a:spLocks noChangeArrowheads="1"/>
          </p:cNvSpPr>
          <p:nvPr/>
        </p:nvSpPr>
        <p:spPr bwMode="gray">
          <a:xfrm>
            <a:off x="4932363" y="3244850"/>
            <a:ext cx="2605087" cy="2641600"/>
          </a:xfrm>
          <a:prstGeom prst="ellipse">
            <a:avLst/>
          </a:prstGeom>
          <a:gradFill rotWithShape="1">
            <a:gsLst>
              <a:gs pos="0">
                <a:srgbClr val="423C1A"/>
              </a:gs>
              <a:gs pos="100000">
                <a:srgbClr val="756B2F"/>
              </a:gs>
            </a:gsLst>
            <a:lin ang="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2" name="AutoShape 10"/>
          <p:cNvSpPr>
            <a:spLocks noChangeArrowheads="1"/>
          </p:cNvSpPr>
          <p:nvPr/>
        </p:nvSpPr>
        <p:spPr bwMode="gray">
          <a:xfrm rot="6625733">
            <a:off x="4708525" y="2794000"/>
            <a:ext cx="2976563" cy="2976563"/>
          </a:xfrm>
          <a:custGeom>
            <a:avLst/>
            <a:gdLst>
              <a:gd name="G0" fmla="+- 1290 0 0"/>
              <a:gd name="G1" fmla="+- -1070985 0 0"/>
              <a:gd name="G2" fmla="+- 0 0 -1070985"/>
              <a:gd name="T0" fmla="*/ 0 256 1"/>
              <a:gd name="T1" fmla="*/ 180 256 1"/>
              <a:gd name="G3" fmla="+- -1070985 T0 T1"/>
              <a:gd name="T2" fmla="*/ 0 256 1"/>
              <a:gd name="T3" fmla="*/ 90 256 1"/>
              <a:gd name="G4" fmla="+- -1070985 T2 T3"/>
              <a:gd name="G5" fmla="*/ G4 2 1"/>
              <a:gd name="T4" fmla="*/ 90 256 1"/>
              <a:gd name="T5" fmla="*/ 0 256 1"/>
              <a:gd name="G6" fmla="+- -1070985 T4 T5"/>
              <a:gd name="G7" fmla="*/ G6 2 1"/>
              <a:gd name="G8" fmla="abs -1070985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290"/>
              <a:gd name="G18" fmla="*/ 1290 1 2"/>
              <a:gd name="G19" fmla="+- G18 5400 0"/>
              <a:gd name="G20" fmla="cos G19 -1070985"/>
              <a:gd name="G21" fmla="sin G19 -1070985"/>
              <a:gd name="G22" fmla="+- G20 10800 0"/>
              <a:gd name="G23" fmla="+- G21 10800 0"/>
              <a:gd name="G24" fmla="+- 10800 0 G20"/>
              <a:gd name="G25" fmla="+- 1290 10800 0"/>
              <a:gd name="G26" fmla="?: G9 G17 G25"/>
              <a:gd name="G27" fmla="?: G9 0 21600"/>
              <a:gd name="G28" fmla="cos 10800 -1070985"/>
              <a:gd name="G29" fmla="sin 10800 -1070985"/>
              <a:gd name="G30" fmla="sin 1290 -1070985"/>
              <a:gd name="G31" fmla="+- G28 10800 0"/>
              <a:gd name="G32" fmla="+- G29 10800 0"/>
              <a:gd name="G33" fmla="+- G30 10800 0"/>
              <a:gd name="G34" fmla="?: G4 0 G31"/>
              <a:gd name="G35" fmla="?: -1070985 G34 0"/>
              <a:gd name="G36" fmla="?: G6 G35 G31"/>
              <a:gd name="G37" fmla="+- 21600 0 G36"/>
              <a:gd name="G38" fmla="?: G4 0 G33"/>
              <a:gd name="G39" fmla="?: -1070985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600 w 21600"/>
              <a:gd name="T15" fmla="*/ 9099 h 21600"/>
              <a:gd name="T16" fmla="*/ 10800 w 21600"/>
              <a:gd name="T17" fmla="*/ 12090 h 21600"/>
              <a:gd name="T18" fmla="*/ 5000 w 21600"/>
              <a:gd name="T19" fmla="*/ 9099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2037" y="10437"/>
                </a:moveTo>
                <a:cubicBezTo>
                  <a:pt x="12072" y="10554"/>
                  <a:pt x="12090" y="10677"/>
                  <a:pt x="12090" y="10800"/>
                </a:cubicBezTo>
                <a:cubicBezTo>
                  <a:pt x="12090" y="11512"/>
                  <a:pt x="11512" y="12090"/>
                  <a:pt x="10800" y="12090"/>
                </a:cubicBezTo>
                <a:cubicBezTo>
                  <a:pt x="10087" y="12090"/>
                  <a:pt x="9510" y="11512"/>
                  <a:pt x="9510" y="10800"/>
                </a:cubicBezTo>
                <a:cubicBezTo>
                  <a:pt x="9509" y="10677"/>
                  <a:pt x="9527" y="10554"/>
                  <a:pt x="9562" y="10437"/>
                </a:cubicBezTo>
                <a:lnTo>
                  <a:pt x="436" y="7761"/>
                </a:lnTo>
                <a:cubicBezTo>
                  <a:pt x="146" y="8748"/>
                  <a:pt x="-1" y="9771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9771"/>
                  <a:pt x="21453" y="8748"/>
                  <a:pt x="21163" y="7761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41569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25289" name="Oval 11"/>
          <p:cNvSpPr>
            <a:spLocks noChangeArrowheads="1"/>
          </p:cNvSpPr>
          <p:nvPr/>
        </p:nvSpPr>
        <p:spPr bwMode="gray">
          <a:xfrm>
            <a:off x="6053138" y="4148138"/>
            <a:ext cx="344487" cy="344487"/>
          </a:xfrm>
          <a:prstGeom prst="ellipse">
            <a:avLst/>
          </a:prstGeom>
          <a:solidFill>
            <a:srgbClr val="1C1C1C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290" name="Text Box 12"/>
          <p:cNvSpPr txBox="1">
            <a:spLocks noChangeArrowheads="1"/>
          </p:cNvSpPr>
          <p:nvPr/>
        </p:nvSpPr>
        <p:spPr bwMode="auto">
          <a:xfrm>
            <a:off x="5146675" y="3449638"/>
            <a:ext cx="1122363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</a:rPr>
              <a:t>57%</a:t>
            </a:r>
          </a:p>
        </p:txBody>
      </p:sp>
      <p:grpSp>
        <p:nvGrpSpPr>
          <p:cNvPr id="225291" name="Group 13"/>
          <p:cNvGrpSpPr>
            <a:grpSpLocks/>
          </p:cNvGrpSpPr>
          <p:nvPr/>
        </p:nvGrpSpPr>
        <p:grpSpPr bwMode="auto">
          <a:xfrm rot="-4097560">
            <a:off x="4030663" y="3143250"/>
            <a:ext cx="2547938" cy="617537"/>
            <a:chOff x="2532" y="1051"/>
            <a:chExt cx="893" cy="246"/>
          </a:xfrm>
        </p:grpSpPr>
        <p:grpSp>
          <p:nvGrpSpPr>
            <p:cNvPr id="225304" name="Group 14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225310" name="AutoShape 15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311" name="AutoShape 16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312" name="AutoShape 17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313" name="AutoShape 18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05" name="Group 19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225306" name="AutoShape 20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307" name="AutoShape 21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308" name="AutoShape 22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309" name="AutoShape 23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25292" name="Group 24"/>
          <p:cNvGrpSpPr>
            <a:grpSpLocks/>
          </p:cNvGrpSpPr>
          <p:nvPr/>
        </p:nvGrpSpPr>
        <p:grpSpPr bwMode="auto">
          <a:xfrm>
            <a:off x="6459538" y="4030663"/>
            <a:ext cx="939800" cy="695325"/>
            <a:chOff x="4719" y="3288"/>
            <a:chExt cx="542" cy="344"/>
          </a:xfrm>
        </p:grpSpPr>
        <p:sp>
          <p:nvSpPr>
            <p:cNvPr id="225300" name="Freeform 25"/>
            <p:cNvSpPr>
              <a:spLocks/>
            </p:cNvSpPr>
            <p:nvPr/>
          </p:nvSpPr>
          <p:spPr bwMode="gray">
            <a:xfrm flipH="1">
              <a:off x="4719" y="3358"/>
              <a:ext cx="273" cy="274"/>
            </a:xfrm>
            <a:custGeom>
              <a:avLst/>
              <a:gdLst>
                <a:gd name="T0" fmla="*/ 1 w 2614"/>
                <a:gd name="T1" fmla="*/ 0 h 2630"/>
                <a:gd name="T2" fmla="*/ 1 w 2614"/>
                <a:gd name="T3" fmla="*/ 0 h 2630"/>
                <a:gd name="T4" fmla="*/ 2 w 2614"/>
                <a:gd name="T5" fmla="*/ 0 h 2630"/>
                <a:gd name="T6" fmla="*/ 3 w 2614"/>
                <a:gd name="T7" fmla="*/ 0 h 2630"/>
                <a:gd name="T8" fmla="*/ 3 w 2614"/>
                <a:gd name="T9" fmla="*/ 0 h 2630"/>
                <a:gd name="T10" fmla="*/ 3 w 2614"/>
                <a:gd name="T11" fmla="*/ 0 h 2630"/>
                <a:gd name="T12" fmla="*/ 2 w 2614"/>
                <a:gd name="T13" fmla="*/ 0 h 2630"/>
                <a:gd name="T14" fmla="*/ 3 w 2614"/>
                <a:gd name="T15" fmla="*/ 3 h 2630"/>
                <a:gd name="T16" fmla="*/ 2 w 2614"/>
                <a:gd name="T17" fmla="*/ 3 h 2630"/>
                <a:gd name="T18" fmla="*/ 2 w 2614"/>
                <a:gd name="T19" fmla="*/ 3 h 2630"/>
                <a:gd name="T20" fmla="*/ 2 w 2614"/>
                <a:gd name="T21" fmla="*/ 2 h 2630"/>
                <a:gd name="T22" fmla="*/ 1 w 2614"/>
                <a:gd name="T23" fmla="*/ 2 h 2630"/>
                <a:gd name="T24" fmla="*/ 1 w 2614"/>
                <a:gd name="T25" fmla="*/ 2 h 2630"/>
                <a:gd name="T26" fmla="*/ 1 w 2614"/>
                <a:gd name="T27" fmla="*/ 3 h 2630"/>
                <a:gd name="T28" fmla="*/ 1 w 2614"/>
                <a:gd name="T29" fmla="*/ 3 h 2630"/>
                <a:gd name="T30" fmla="*/ 1 w 2614"/>
                <a:gd name="T31" fmla="*/ 3 h 2630"/>
                <a:gd name="T32" fmla="*/ 1 w 2614"/>
                <a:gd name="T33" fmla="*/ 0 h 2630"/>
                <a:gd name="T34" fmla="*/ 0 w 2614"/>
                <a:gd name="T35" fmla="*/ 0 h 2630"/>
                <a:gd name="T36" fmla="*/ 0 w 2614"/>
                <a:gd name="T37" fmla="*/ 0 h 2630"/>
                <a:gd name="T38" fmla="*/ 0 w 2614"/>
                <a:gd name="T39" fmla="*/ 0 h 2630"/>
                <a:gd name="T40" fmla="*/ 1 w 2614"/>
                <a:gd name="T41" fmla="*/ 0 h 26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14"/>
                <a:gd name="T64" fmla="*/ 0 h 2630"/>
                <a:gd name="T65" fmla="*/ 2614 w 2614"/>
                <a:gd name="T66" fmla="*/ 2630 h 26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14" h="2630">
                  <a:moveTo>
                    <a:pt x="1176" y="0"/>
                  </a:moveTo>
                  <a:cubicBezTo>
                    <a:pt x="1196" y="78"/>
                    <a:pt x="1274" y="182"/>
                    <a:pt x="1316" y="180"/>
                  </a:cubicBezTo>
                  <a:cubicBezTo>
                    <a:pt x="1358" y="178"/>
                    <a:pt x="1412" y="78"/>
                    <a:pt x="1448" y="0"/>
                  </a:cubicBezTo>
                  <a:cubicBezTo>
                    <a:pt x="1976" y="0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2180" y="2278"/>
                  </a:lnTo>
                  <a:cubicBezTo>
                    <a:pt x="2210" y="2506"/>
                    <a:pt x="2116" y="2574"/>
                    <a:pt x="2048" y="2586"/>
                  </a:cubicBezTo>
                  <a:cubicBezTo>
                    <a:pt x="1982" y="2614"/>
                    <a:pt x="1826" y="2600"/>
                    <a:pt x="1770" y="2454"/>
                  </a:cubicBezTo>
                  <a:cubicBezTo>
                    <a:pt x="1681" y="2159"/>
                    <a:pt x="1592" y="1864"/>
                    <a:pt x="1592" y="1864"/>
                  </a:cubicBezTo>
                  <a:cubicBezTo>
                    <a:pt x="1520" y="1604"/>
                    <a:pt x="1380" y="1490"/>
                    <a:pt x="1304" y="1494"/>
                  </a:cubicBezTo>
                  <a:cubicBezTo>
                    <a:pt x="1164" y="1510"/>
                    <a:pt x="1062" y="1698"/>
                    <a:pt x="1006" y="1888"/>
                  </a:cubicBezTo>
                  <a:cubicBezTo>
                    <a:pt x="910" y="2176"/>
                    <a:pt x="900" y="2302"/>
                    <a:pt x="856" y="2396"/>
                  </a:cubicBezTo>
                  <a:cubicBezTo>
                    <a:pt x="816" y="2508"/>
                    <a:pt x="720" y="2630"/>
                    <a:pt x="570" y="2596"/>
                  </a:cubicBezTo>
                  <a:cubicBezTo>
                    <a:pt x="506" y="2564"/>
                    <a:pt x="376" y="2548"/>
                    <a:pt x="440" y="2256"/>
                  </a:cubicBez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76" y="0"/>
                    <a:pt x="1176" y="0"/>
                  </a:cubicBezTo>
                  <a:close/>
                </a:path>
              </a:pathLst>
            </a:custGeom>
            <a:solidFill>
              <a:srgbClr val="1C1C1C"/>
            </a:soli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01" name="Oval 26"/>
            <p:cNvSpPr>
              <a:spLocks noChangeArrowheads="1"/>
            </p:cNvSpPr>
            <p:nvPr/>
          </p:nvSpPr>
          <p:spPr bwMode="gray">
            <a:xfrm flipH="1">
              <a:off x="4818" y="3288"/>
              <a:ext cx="73" cy="72"/>
            </a:xfrm>
            <a:prstGeom prst="ellipse">
              <a:avLst/>
            </a:prstGeom>
            <a:solidFill>
              <a:srgbClr val="1C1C1C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302" name="Freeform 27"/>
            <p:cNvSpPr>
              <a:spLocks/>
            </p:cNvSpPr>
            <p:nvPr/>
          </p:nvSpPr>
          <p:spPr bwMode="gray">
            <a:xfrm>
              <a:off x="5000" y="3363"/>
              <a:ext cx="261" cy="263"/>
            </a:xfrm>
            <a:custGeom>
              <a:avLst/>
              <a:gdLst>
                <a:gd name="T0" fmla="*/ 1 w 2614"/>
                <a:gd name="T1" fmla="*/ 0 h 2628"/>
                <a:gd name="T2" fmla="*/ 1 w 2614"/>
                <a:gd name="T3" fmla="*/ 0 h 2628"/>
                <a:gd name="T4" fmla="*/ 1 w 2614"/>
                <a:gd name="T5" fmla="*/ 0 h 2628"/>
                <a:gd name="T6" fmla="*/ 2 w 2614"/>
                <a:gd name="T7" fmla="*/ 0 h 2628"/>
                <a:gd name="T8" fmla="*/ 3 w 2614"/>
                <a:gd name="T9" fmla="*/ 0 h 2628"/>
                <a:gd name="T10" fmla="*/ 2 w 2614"/>
                <a:gd name="T11" fmla="*/ 0 h 2628"/>
                <a:gd name="T12" fmla="*/ 2 w 2614"/>
                <a:gd name="T13" fmla="*/ 0 h 2628"/>
                <a:gd name="T14" fmla="*/ 2 w 2614"/>
                <a:gd name="T15" fmla="*/ 1 h 2628"/>
                <a:gd name="T16" fmla="*/ 2 w 2614"/>
                <a:gd name="T17" fmla="*/ 1 h 2628"/>
                <a:gd name="T18" fmla="*/ 2 w 2614"/>
                <a:gd name="T19" fmla="*/ 2 h 2628"/>
                <a:gd name="T20" fmla="*/ 2 w 2614"/>
                <a:gd name="T21" fmla="*/ 3 h 2628"/>
                <a:gd name="T22" fmla="*/ 2 w 2614"/>
                <a:gd name="T23" fmla="*/ 2 h 2628"/>
                <a:gd name="T24" fmla="*/ 1 w 2614"/>
                <a:gd name="T25" fmla="*/ 2 h 2628"/>
                <a:gd name="T26" fmla="*/ 1 w 2614"/>
                <a:gd name="T27" fmla="*/ 2 h 2628"/>
                <a:gd name="T28" fmla="*/ 1 w 2614"/>
                <a:gd name="T29" fmla="*/ 2 h 2628"/>
                <a:gd name="T30" fmla="*/ 1 w 2614"/>
                <a:gd name="T31" fmla="*/ 3 h 2628"/>
                <a:gd name="T32" fmla="*/ 0 w 2614"/>
                <a:gd name="T33" fmla="*/ 2 h 2628"/>
                <a:gd name="T34" fmla="*/ 1 w 2614"/>
                <a:gd name="T35" fmla="*/ 1 h 2628"/>
                <a:gd name="T36" fmla="*/ 1 w 2614"/>
                <a:gd name="T37" fmla="*/ 1 h 2628"/>
                <a:gd name="T38" fmla="*/ 1 w 2614"/>
                <a:gd name="T39" fmla="*/ 0 h 2628"/>
                <a:gd name="T40" fmla="*/ 0 w 2614"/>
                <a:gd name="T41" fmla="*/ 0 h 2628"/>
                <a:gd name="T42" fmla="*/ 0 w 2614"/>
                <a:gd name="T43" fmla="*/ 0 h 2628"/>
                <a:gd name="T44" fmla="*/ 0 w 2614"/>
                <a:gd name="T45" fmla="*/ 0 h 2628"/>
                <a:gd name="T46" fmla="*/ 1 w 2614"/>
                <a:gd name="T47" fmla="*/ 0 h 262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614"/>
                <a:gd name="T73" fmla="*/ 0 h 2628"/>
                <a:gd name="T74" fmla="*/ 2614 w 2614"/>
                <a:gd name="T75" fmla="*/ 2628 h 262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614" h="2628">
                  <a:moveTo>
                    <a:pt x="1100" y="0"/>
                  </a:moveTo>
                  <a:cubicBezTo>
                    <a:pt x="1120" y="78"/>
                    <a:pt x="1193" y="183"/>
                    <a:pt x="1316" y="180"/>
                  </a:cubicBezTo>
                  <a:cubicBezTo>
                    <a:pt x="1439" y="177"/>
                    <a:pt x="1472" y="84"/>
                    <a:pt x="1508" y="6"/>
                  </a:cubicBezTo>
                  <a:cubicBezTo>
                    <a:pt x="2036" y="6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1985" y="1350"/>
                  </a:lnTo>
                  <a:lnTo>
                    <a:pt x="1805" y="1401"/>
                  </a:lnTo>
                  <a:lnTo>
                    <a:pt x="2093" y="2328"/>
                  </a:lnTo>
                  <a:cubicBezTo>
                    <a:pt x="2126" y="2457"/>
                    <a:pt x="2117" y="2547"/>
                    <a:pt x="2030" y="2598"/>
                  </a:cubicBezTo>
                  <a:cubicBezTo>
                    <a:pt x="1919" y="2628"/>
                    <a:pt x="1834" y="2552"/>
                    <a:pt x="1778" y="2406"/>
                  </a:cubicBezTo>
                  <a:cubicBezTo>
                    <a:pt x="1679" y="2219"/>
                    <a:pt x="1507" y="1628"/>
                    <a:pt x="1436" y="1476"/>
                  </a:cubicBezTo>
                  <a:lnTo>
                    <a:pt x="1136" y="1476"/>
                  </a:lnTo>
                  <a:cubicBezTo>
                    <a:pt x="1070" y="1668"/>
                    <a:pt x="926" y="2226"/>
                    <a:pt x="842" y="2412"/>
                  </a:cubicBezTo>
                  <a:cubicBezTo>
                    <a:pt x="802" y="2524"/>
                    <a:pt x="728" y="2616"/>
                    <a:pt x="635" y="2595"/>
                  </a:cubicBezTo>
                  <a:cubicBezTo>
                    <a:pt x="571" y="2563"/>
                    <a:pt x="488" y="2532"/>
                    <a:pt x="545" y="2316"/>
                  </a:cubicBezTo>
                  <a:lnTo>
                    <a:pt x="797" y="1416"/>
                  </a:lnTo>
                  <a:lnTo>
                    <a:pt x="602" y="1368"/>
                  </a:ln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60" y="0"/>
                    <a:pt x="1100" y="0"/>
                  </a:cubicBezTo>
                  <a:close/>
                </a:path>
              </a:pathLst>
            </a:custGeom>
            <a:solidFill>
              <a:srgbClr val="1C1C1C"/>
            </a:soli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03" name="Oval 28"/>
            <p:cNvSpPr>
              <a:spLocks noChangeArrowheads="1"/>
            </p:cNvSpPr>
            <p:nvPr/>
          </p:nvSpPr>
          <p:spPr bwMode="gray">
            <a:xfrm>
              <a:off x="5097" y="3297"/>
              <a:ext cx="69" cy="68"/>
            </a:xfrm>
            <a:prstGeom prst="ellipse">
              <a:avLst/>
            </a:prstGeom>
            <a:solidFill>
              <a:srgbClr val="1C1C1C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5293" name="Group 29"/>
          <p:cNvGrpSpPr>
            <a:grpSpLocks/>
          </p:cNvGrpSpPr>
          <p:nvPr/>
        </p:nvGrpSpPr>
        <p:grpSpPr bwMode="auto">
          <a:xfrm>
            <a:off x="5507038" y="2386013"/>
            <a:ext cx="765175" cy="946150"/>
            <a:chOff x="1971" y="2318"/>
            <a:chExt cx="482" cy="596"/>
          </a:xfrm>
        </p:grpSpPr>
        <p:sp>
          <p:nvSpPr>
            <p:cNvPr id="225298" name="Oval 30"/>
            <p:cNvSpPr>
              <a:spLocks noChangeArrowheads="1"/>
            </p:cNvSpPr>
            <p:nvPr/>
          </p:nvSpPr>
          <p:spPr bwMode="gray">
            <a:xfrm>
              <a:off x="2149" y="2318"/>
              <a:ext cx="126" cy="123"/>
            </a:xfrm>
            <a:prstGeom prst="ellipse">
              <a:avLst/>
            </a:prstGeom>
            <a:solidFill>
              <a:srgbClr val="FEE3AC"/>
            </a:solidFill>
            <a:ln w="9525">
              <a:round/>
              <a:headEnd/>
              <a:tailE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225299" name="Freeform 31"/>
            <p:cNvSpPr>
              <a:spLocks/>
            </p:cNvSpPr>
            <p:nvPr/>
          </p:nvSpPr>
          <p:spPr bwMode="gray">
            <a:xfrm>
              <a:off x="1971" y="2336"/>
              <a:ext cx="482" cy="578"/>
            </a:xfrm>
            <a:custGeom>
              <a:avLst/>
              <a:gdLst>
                <a:gd name="T0" fmla="*/ 4 w 3312"/>
                <a:gd name="T1" fmla="*/ 2 h 3962"/>
                <a:gd name="T2" fmla="*/ 5 w 3312"/>
                <a:gd name="T3" fmla="*/ 3 h 3962"/>
                <a:gd name="T4" fmla="*/ 6 w 3312"/>
                <a:gd name="T5" fmla="*/ 2 h 3962"/>
                <a:gd name="T6" fmla="*/ 9 w 3312"/>
                <a:gd name="T7" fmla="*/ 0 h 3962"/>
                <a:gd name="T8" fmla="*/ 10 w 3312"/>
                <a:gd name="T9" fmla="*/ 0 h 3962"/>
                <a:gd name="T10" fmla="*/ 9 w 3312"/>
                <a:gd name="T11" fmla="*/ 1 h 3962"/>
                <a:gd name="T12" fmla="*/ 7 w 3312"/>
                <a:gd name="T13" fmla="*/ 3 h 3962"/>
                <a:gd name="T14" fmla="*/ 8 w 3312"/>
                <a:gd name="T15" fmla="*/ 7 h 3962"/>
                <a:gd name="T16" fmla="*/ 7 w 3312"/>
                <a:gd name="T17" fmla="*/ 8 h 3962"/>
                <a:gd name="T18" fmla="*/ 8 w 3312"/>
                <a:gd name="T19" fmla="*/ 11 h 3962"/>
                <a:gd name="T20" fmla="*/ 8 w 3312"/>
                <a:gd name="T21" fmla="*/ 12 h 3962"/>
                <a:gd name="T22" fmla="*/ 7 w 3312"/>
                <a:gd name="T23" fmla="*/ 11 h 3962"/>
                <a:gd name="T24" fmla="*/ 6 w 3312"/>
                <a:gd name="T25" fmla="*/ 8 h 3962"/>
                <a:gd name="T26" fmla="*/ 4 w 3312"/>
                <a:gd name="T27" fmla="*/ 8 h 3962"/>
                <a:gd name="T28" fmla="*/ 3 w 3312"/>
                <a:gd name="T29" fmla="*/ 11 h 3962"/>
                <a:gd name="T30" fmla="*/ 2 w 3312"/>
                <a:gd name="T31" fmla="*/ 12 h 3962"/>
                <a:gd name="T32" fmla="*/ 2 w 3312"/>
                <a:gd name="T33" fmla="*/ 11 h 3962"/>
                <a:gd name="T34" fmla="*/ 3 w 3312"/>
                <a:gd name="T35" fmla="*/ 8 h 3962"/>
                <a:gd name="T36" fmla="*/ 2 w 3312"/>
                <a:gd name="T37" fmla="*/ 7 h 3962"/>
                <a:gd name="T38" fmla="*/ 3 w 3312"/>
                <a:gd name="T39" fmla="*/ 3 h 3962"/>
                <a:gd name="T40" fmla="*/ 0 w 3312"/>
                <a:gd name="T41" fmla="*/ 2 h 3962"/>
                <a:gd name="T42" fmla="*/ 0 w 3312"/>
                <a:gd name="T43" fmla="*/ 1 h 3962"/>
                <a:gd name="T44" fmla="*/ 1 w 3312"/>
                <a:gd name="T45" fmla="*/ 1 h 3962"/>
                <a:gd name="T46" fmla="*/ 4 w 3312"/>
                <a:gd name="T47" fmla="*/ 2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rgbClr val="FEE3AC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225294" name="Text Box 32"/>
          <p:cNvSpPr txBox="1">
            <a:spLocks noChangeArrowheads="1"/>
          </p:cNvSpPr>
          <p:nvPr/>
        </p:nvSpPr>
        <p:spPr bwMode="auto">
          <a:xfrm>
            <a:off x="4770438" y="4095750"/>
            <a:ext cx="12985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</a:p>
        </p:txBody>
      </p:sp>
      <p:sp>
        <p:nvSpPr>
          <p:cNvPr id="225295" name="Rectangle 33"/>
          <p:cNvSpPr>
            <a:spLocks noChangeArrowheads="1"/>
          </p:cNvSpPr>
          <p:nvPr/>
        </p:nvSpPr>
        <p:spPr bwMode="auto">
          <a:xfrm>
            <a:off x="1416050" y="2405063"/>
            <a:ext cx="2274888" cy="2665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400" b="1"/>
              <a:t>Description of the </a:t>
            </a:r>
          </a:p>
          <a:p>
            <a:pPr marL="171450" indent="-171450">
              <a:lnSpc>
                <a:spcPct val="110000"/>
              </a:lnSpc>
            </a:pPr>
            <a:r>
              <a:rPr lang="en-US" altLang="zh-CN" sz="1400" b="1"/>
              <a:t>    company’s products</a:t>
            </a:r>
          </a:p>
          <a:p>
            <a:pPr marL="171450" indent="-171450">
              <a:lnSpc>
                <a:spcPct val="110000"/>
              </a:lnSpc>
            </a:pPr>
            <a:endParaRPr lang="en-US" altLang="zh-CN" sz="1400" b="1"/>
          </a:p>
          <a:p>
            <a:pPr marL="171450" indent="-171450">
              <a:buFontTx/>
              <a:buAutoNum type="arabicPeriod" startAt="2"/>
            </a:pPr>
            <a:r>
              <a:rPr lang="en-US" altLang="zh-CN" sz="1400" b="1"/>
              <a:t>Description of the </a:t>
            </a:r>
          </a:p>
          <a:p>
            <a:pPr marL="171450" indent="-171450"/>
            <a:r>
              <a:rPr lang="en-US" altLang="zh-CN" sz="1400" b="1"/>
              <a:t>    company’s business</a:t>
            </a:r>
          </a:p>
          <a:p>
            <a:pPr marL="171450" indent="-171450"/>
            <a:endParaRPr lang="en-US" altLang="zh-CN" sz="1400" b="1"/>
          </a:p>
          <a:p>
            <a:pPr marL="171450" indent="-171450">
              <a:buFontTx/>
              <a:buAutoNum type="arabicPeriod" startAt="3"/>
            </a:pPr>
            <a:r>
              <a:rPr lang="en-US" altLang="zh-CN" sz="1400" b="1"/>
              <a:t>Description of the </a:t>
            </a:r>
          </a:p>
          <a:p>
            <a:pPr marL="171450" indent="-171450"/>
            <a:r>
              <a:rPr lang="en-US" altLang="zh-CN" sz="1400" b="1"/>
              <a:t>    company’s technology</a:t>
            </a:r>
          </a:p>
          <a:p>
            <a:pPr marL="171450" indent="-171450"/>
            <a:endParaRPr lang="en-US" altLang="zh-CN" sz="1400" b="1"/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400" b="1"/>
              <a:t>Description of the </a:t>
            </a:r>
          </a:p>
          <a:p>
            <a:pPr marL="171450" indent="-171450">
              <a:lnSpc>
                <a:spcPct val="90000"/>
              </a:lnSpc>
            </a:pPr>
            <a:r>
              <a:rPr lang="en-US" altLang="zh-CN" sz="1400" b="1"/>
              <a:t>    company’s contents</a:t>
            </a:r>
          </a:p>
        </p:txBody>
      </p:sp>
      <p:sp>
        <p:nvSpPr>
          <p:cNvPr id="259106" name="Rectangle 34"/>
          <p:cNvSpPr>
            <a:spLocks noChangeArrowheads="1"/>
          </p:cNvSpPr>
          <p:nvPr/>
        </p:nvSpPr>
        <p:spPr bwMode="auto">
          <a:xfrm>
            <a:off x="1566863" y="1720850"/>
            <a:ext cx="18923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333333"/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>
                <a:solidFill>
                  <a:srgbClr val="FFFFFF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225297" name="Text Box 35"/>
          <p:cNvSpPr txBox="1">
            <a:spLocks noChangeArrowheads="1"/>
          </p:cNvSpPr>
          <p:nvPr/>
        </p:nvSpPr>
        <p:spPr bwMode="gray">
          <a:xfrm>
            <a:off x="6261100" y="4806950"/>
            <a:ext cx="12985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FFFFFF"/>
                </a:solidFill>
              </a:rPr>
              <a:t>Description of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226307" name="Line 3"/>
          <p:cNvSpPr>
            <a:spLocks noChangeShapeType="1"/>
          </p:cNvSpPr>
          <p:nvPr/>
        </p:nvSpPr>
        <p:spPr bwMode="auto">
          <a:xfrm>
            <a:off x="2574925" y="2698750"/>
            <a:ext cx="3759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308" name="Line 4"/>
          <p:cNvSpPr>
            <a:spLocks noChangeShapeType="1"/>
          </p:cNvSpPr>
          <p:nvPr/>
        </p:nvSpPr>
        <p:spPr bwMode="auto">
          <a:xfrm>
            <a:off x="2574925" y="3422650"/>
            <a:ext cx="3759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309" name="Line 5"/>
          <p:cNvSpPr>
            <a:spLocks noChangeShapeType="1"/>
          </p:cNvSpPr>
          <p:nvPr/>
        </p:nvSpPr>
        <p:spPr bwMode="auto">
          <a:xfrm>
            <a:off x="2574925" y="4108450"/>
            <a:ext cx="3759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310" name="Line 6"/>
          <p:cNvSpPr>
            <a:spLocks noChangeShapeType="1"/>
          </p:cNvSpPr>
          <p:nvPr/>
        </p:nvSpPr>
        <p:spPr bwMode="auto">
          <a:xfrm>
            <a:off x="2574925" y="4813300"/>
            <a:ext cx="3759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311" name="Line 7"/>
          <p:cNvSpPr>
            <a:spLocks noChangeShapeType="1"/>
          </p:cNvSpPr>
          <p:nvPr/>
        </p:nvSpPr>
        <p:spPr bwMode="auto">
          <a:xfrm>
            <a:off x="2574925" y="5508625"/>
            <a:ext cx="3759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312" name="AutoShape 8"/>
          <p:cNvSpPr>
            <a:spLocks noChangeArrowheads="1"/>
          </p:cNvSpPr>
          <p:nvPr/>
        </p:nvSpPr>
        <p:spPr bwMode="gray">
          <a:xfrm>
            <a:off x="803275" y="2430463"/>
            <a:ext cx="2043113" cy="576262"/>
          </a:xfrm>
          <a:prstGeom prst="cube">
            <a:avLst>
              <a:gd name="adj" fmla="val 24338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</a:p>
        </p:txBody>
      </p:sp>
      <p:sp>
        <p:nvSpPr>
          <p:cNvPr id="226313" name="AutoShape 9"/>
          <p:cNvSpPr>
            <a:spLocks noChangeArrowheads="1"/>
          </p:cNvSpPr>
          <p:nvPr/>
        </p:nvSpPr>
        <p:spPr bwMode="gray">
          <a:xfrm>
            <a:off x="803275" y="3125788"/>
            <a:ext cx="2043113" cy="576262"/>
          </a:xfrm>
          <a:prstGeom prst="cube">
            <a:avLst>
              <a:gd name="adj" fmla="val 24338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</a:p>
        </p:txBody>
      </p:sp>
      <p:sp>
        <p:nvSpPr>
          <p:cNvPr id="226314" name="AutoShape 10"/>
          <p:cNvSpPr>
            <a:spLocks noChangeArrowheads="1"/>
          </p:cNvSpPr>
          <p:nvPr/>
        </p:nvSpPr>
        <p:spPr bwMode="gray">
          <a:xfrm>
            <a:off x="803275" y="3833813"/>
            <a:ext cx="2043113" cy="576262"/>
          </a:xfrm>
          <a:prstGeom prst="cube">
            <a:avLst>
              <a:gd name="adj" fmla="val 24338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</a:p>
        </p:txBody>
      </p:sp>
      <p:sp>
        <p:nvSpPr>
          <p:cNvPr id="113675" name="AutoShape 11"/>
          <p:cNvSpPr>
            <a:spLocks noChangeArrowheads="1"/>
          </p:cNvSpPr>
          <p:nvPr/>
        </p:nvSpPr>
        <p:spPr bwMode="gray">
          <a:xfrm rot="5400000">
            <a:off x="2439194" y="2915444"/>
            <a:ext cx="4400550" cy="2062162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57150" algn="ctr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26318" name="Text Box 12"/>
          <p:cNvSpPr txBox="1">
            <a:spLocks noChangeArrowheads="1"/>
          </p:cNvSpPr>
          <p:nvPr/>
        </p:nvSpPr>
        <p:spPr bwMode="gray">
          <a:xfrm>
            <a:off x="3733800" y="2895600"/>
            <a:ext cx="1892300" cy="180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9C4A06"/>
                </a:solidFill>
              </a:rPr>
              <a:t>ThemeGallery</a:t>
            </a:r>
            <a:r>
              <a:rPr lang="en-US" altLang="zh-CN" sz="1600">
                <a:solidFill>
                  <a:srgbClr val="1C1C1C"/>
                </a:solidFill>
              </a:rPr>
              <a:t> </a:t>
            </a:r>
          </a:p>
          <a:p>
            <a:pPr algn="ctr" eaLnBrk="0" hangingPunct="0"/>
            <a:r>
              <a:rPr lang="en-US" altLang="zh-CN" sz="1600">
                <a:solidFill>
                  <a:srgbClr val="1C1C1C"/>
                </a:solidFill>
              </a:rPr>
              <a:t>is a Design Digital Content &amp; Contents </a:t>
            </a:r>
          </a:p>
          <a:p>
            <a:pPr algn="ctr" eaLnBrk="0" hangingPunct="0"/>
            <a:r>
              <a:rPr lang="en-US" altLang="zh-CN" sz="1600">
                <a:solidFill>
                  <a:srgbClr val="1C1C1C"/>
                </a:solidFill>
              </a:rPr>
              <a:t>mall developed</a:t>
            </a:r>
          </a:p>
          <a:p>
            <a:pPr algn="ctr" eaLnBrk="0" hangingPunct="0"/>
            <a:r>
              <a:rPr lang="en-US" altLang="zh-CN" sz="1600">
                <a:solidFill>
                  <a:srgbClr val="1C1C1C"/>
                </a:solidFill>
              </a:rPr>
              <a:t>by Guild Design Inc.</a:t>
            </a:r>
          </a:p>
        </p:txBody>
      </p:sp>
      <p:sp>
        <p:nvSpPr>
          <p:cNvPr id="226319" name="AutoShape 13"/>
          <p:cNvSpPr>
            <a:spLocks noChangeArrowheads="1"/>
          </p:cNvSpPr>
          <p:nvPr/>
        </p:nvSpPr>
        <p:spPr bwMode="gray">
          <a:xfrm>
            <a:off x="800100" y="4524375"/>
            <a:ext cx="2043113" cy="576263"/>
          </a:xfrm>
          <a:prstGeom prst="cube">
            <a:avLst>
              <a:gd name="adj" fmla="val 24338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</a:p>
        </p:txBody>
      </p:sp>
      <p:sp>
        <p:nvSpPr>
          <p:cNvPr id="226320" name="AutoShape 14"/>
          <p:cNvSpPr>
            <a:spLocks noChangeArrowheads="1"/>
          </p:cNvSpPr>
          <p:nvPr/>
        </p:nvSpPr>
        <p:spPr bwMode="gray">
          <a:xfrm>
            <a:off x="785813" y="5248275"/>
            <a:ext cx="2043112" cy="576263"/>
          </a:xfrm>
          <a:prstGeom prst="cube">
            <a:avLst>
              <a:gd name="adj" fmla="val 24338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</a:p>
        </p:txBody>
      </p:sp>
      <p:sp>
        <p:nvSpPr>
          <p:cNvPr id="226321" name="AutoShape 15"/>
          <p:cNvSpPr>
            <a:spLocks noChangeArrowheads="1"/>
          </p:cNvSpPr>
          <p:nvPr/>
        </p:nvSpPr>
        <p:spPr bwMode="gray">
          <a:xfrm>
            <a:off x="6491288" y="2397125"/>
            <a:ext cx="2043112" cy="576263"/>
          </a:xfrm>
          <a:prstGeom prst="cube">
            <a:avLst>
              <a:gd name="adj" fmla="val 24338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</a:p>
        </p:txBody>
      </p:sp>
      <p:sp>
        <p:nvSpPr>
          <p:cNvPr id="226322" name="AutoShape 16"/>
          <p:cNvSpPr>
            <a:spLocks noChangeArrowheads="1"/>
          </p:cNvSpPr>
          <p:nvPr/>
        </p:nvSpPr>
        <p:spPr bwMode="gray">
          <a:xfrm>
            <a:off x="6491288" y="3092450"/>
            <a:ext cx="2043112" cy="576263"/>
          </a:xfrm>
          <a:prstGeom prst="cube">
            <a:avLst>
              <a:gd name="adj" fmla="val 24338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</a:p>
        </p:txBody>
      </p:sp>
      <p:sp>
        <p:nvSpPr>
          <p:cNvPr id="226323" name="AutoShape 17"/>
          <p:cNvSpPr>
            <a:spLocks noChangeArrowheads="1"/>
          </p:cNvSpPr>
          <p:nvPr/>
        </p:nvSpPr>
        <p:spPr bwMode="gray">
          <a:xfrm>
            <a:off x="6491288" y="3800475"/>
            <a:ext cx="2043112" cy="576263"/>
          </a:xfrm>
          <a:prstGeom prst="cube">
            <a:avLst>
              <a:gd name="adj" fmla="val 24338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</a:p>
        </p:txBody>
      </p:sp>
      <p:sp>
        <p:nvSpPr>
          <p:cNvPr id="226324" name="AutoShape 18"/>
          <p:cNvSpPr>
            <a:spLocks noChangeArrowheads="1"/>
          </p:cNvSpPr>
          <p:nvPr/>
        </p:nvSpPr>
        <p:spPr bwMode="gray">
          <a:xfrm>
            <a:off x="6488113" y="4491038"/>
            <a:ext cx="2043112" cy="576262"/>
          </a:xfrm>
          <a:prstGeom prst="cube">
            <a:avLst>
              <a:gd name="adj" fmla="val 24338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</a:p>
        </p:txBody>
      </p:sp>
      <p:sp>
        <p:nvSpPr>
          <p:cNvPr id="226325" name="AutoShape 19"/>
          <p:cNvSpPr>
            <a:spLocks noChangeArrowheads="1"/>
          </p:cNvSpPr>
          <p:nvPr/>
        </p:nvSpPr>
        <p:spPr bwMode="gray">
          <a:xfrm>
            <a:off x="6473825" y="5214938"/>
            <a:ext cx="2043113" cy="576262"/>
          </a:xfrm>
          <a:prstGeom prst="cube">
            <a:avLst>
              <a:gd name="adj" fmla="val 24338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4500">
                <a:ea typeface="宋体" charset="-122"/>
              </a:rPr>
              <a:t>Contents</a:t>
            </a:r>
          </a:p>
        </p:txBody>
      </p:sp>
      <p:sp>
        <p:nvSpPr>
          <p:cNvPr id="5123" name="AutoShape 3"/>
          <p:cNvSpPr>
            <a:spLocks noChangeArrowheads="1"/>
          </p:cNvSpPr>
          <p:nvPr/>
        </p:nvSpPr>
        <p:spPr bwMode="gray">
          <a:xfrm>
            <a:off x="1219200" y="2425700"/>
            <a:ext cx="6705600" cy="593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gray">
          <a:xfrm>
            <a:off x="1219200" y="1730375"/>
            <a:ext cx="6705600" cy="593725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5605" name="Group 5"/>
          <p:cNvGrpSpPr>
            <a:grpSpLocks/>
          </p:cNvGrpSpPr>
          <p:nvPr/>
        </p:nvGrpSpPr>
        <p:grpSpPr bwMode="auto">
          <a:xfrm>
            <a:off x="7543800" y="2070100"/>
            <a:ext cx="187325" cy="601663"/>
            <a:chOff x="960" y="1764"/>
            <a:chExt cx="130" cy="418"/>
          </a:xfrm>
        </p:grpSpPr>
        <p:sp>
          <p:nvSpPr>
            <p:cNvPr id="25636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37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38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EAEAEA"/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606" name="Group 9"/>
          <p:cNvGrpSpPr>
            <a:grpSpLocks/>
          </p:cNvGrpSpPr>
          <p:nvPr/>
        </p:nvGrpSpPr>
        <p:grpSpPr bwMode="auto">
          <a:xfrm>
            <a:off x="1371600" y="2066925"/>
            <a:ext cx="187325" cy="601663"/>
            <a:chOff x="960" y="1764"/>
            <a:chExt cx="130" cy="418"/>
          </a:xfrm>
        </p:grpSpPr>
        <p:sp>
          <p:nvSpPr>
            <p:cNvPr id="25633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34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35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FFFFFF"/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133" name="Text Box 13"/>
          <p:cNvSpPr txBox="1">
            <a:spLocks noChangeArrowheads="1"/>
          </p:cNvSpPr>
          <p:nvPr/>
        </p:nvSpPr>
        <p:spPr bwMode="white">
          <a:xfrm>
            <a:off x="2057400" y="1795463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altLang="zh-CN" sz="2400" b="1">
                <a:solidFill>
                  <a:schemeClr val="bg1"/>
                </a:solidFill>
              </a:rPr>
              <a:t>1. Click to add title in here    </a:t>
            </a:r>
          </a:p>
        </p:txBody>
      </p:sp>
      <p:sp>
        <p:nvSpPr>
          <p:cNvPr id="5134" name="AutoShape 14"/>
          <p:cNvSpPr>
            <a:spLocks noChangeArrowheads="1"/>
          </p:cNvSpPr>
          <p:nvPr/>
        </p:nvSpPr>
        <p:spPr bwMode="gray">
          <a:xfrm>
            <a:off x="1219200" y="3151188"/>
            <a:ext cx="6705600" cy="593725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135" name="AutoShape 15"/>
          <p:cNvSpPr>
            <a:spLocks noChangeArrowheads="1"/>
          </p:cNvSpPr>
          <p:nvPr/>
        </p:nvSpPr>
        <p:spPr bwMode="gray">
          <a:xfrm>
            <a:off x="1219200" y="3865563"/>
            <a:ext cx="6705600" cy="593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5610" name="Group 16"/>
          <p:cNvGrpSpPr>
            <a:grpSpLocks/>
          </p:cNvGrpSpPr>
          <p:nvPr/>
        </p:nvGrpSpPr>
        <p:grpSpPr bwMode="auto">
          <a:xfrm>
            <a:off x="7543800" y="3509963"/>
            <a:ext cx="187325" cy="601662"/>
            <a:chOff x="960" y="1764"/>
            <a:chExt cx="130" cy="418"/>
          </a:xfrm>
        </p:grpSpPr>
        <p:sp>
          <p:nvSpPr>
            <p:cNvPr id="25630" name="Oval 17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31" name="Oval 18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32" name="AutoShape 19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EAEAEA"/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611" name="Group 20"/>
          <p:cNvGrpSpPr>
            <a:grpSpLocks/>
          </p:cNvGrpSpPr>
          <p:nvPr/>
        </p:nvGrpSpPr>
        <p:grpSpPr bwMode="auto">
          <a:xfrm>
            <a:off x="1371600" y="3506788"/>
            <a:ext cx="187325" cy="601662"/>
            <a:chOff x="960" y="1764"/>
            <a:chExt cx="130" cy="418"/>
          </a:xfrm>
        </p:grpSpPr>
        <p:sp>
          <p:nvSpPr>
            <p:cNvPr id="25627" name="Oval 21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28" name="Oval 22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29" name="AutoShape 23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FFFFFF"/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144" name="AutoShape 24"/>
          <p:cNvSpPr>
            <a:spLocks noChangeArrowheads="1"/>
          </p:cNvSpPr>
          <p:nvPr/>
        </p:nvSpPr>
        <p:spPr bwMode="gray">
          <a:xfrm>
            <a:off x="1219200" y="4591050"/>
            <a:ext cx="6705600" cy="593725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white">
          <a:xfrm>
            <a:off x="2057400" y="2498725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altLang="zh-CN" sz="2400" b="1">
                <a:solidFill>
                  <a:schemeClr val="bg1"/>
                </a:solidFill>
              </a:rPr>
              <a:t>2. Click to add title in here    </a:t>
            </a:r>
          </a:p>
        </p:txBody>
      </p:sp>
      <p:sp>
        <p:nvSpPr>
          <p:cNvPr id="5146" name="Text Box 26"/>
          <p:cNvSpPr txBox="1">
            <a:spLocks noChangeArrowheads="1"/>
          </p:cNvSpPr>
          <p:nvPr/>
        </p:nvSpPr>
        <p:spPr bwMode="white">
          <a:xfrm>
            <a:off x="2057400" y="3222625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altLang="zh-CN" sz="2400" b="1">
                <a:solidFill>
                  <a:srgbClr val="FFFFFF"/>
                </a:solidFill>
              </a:rPr>
              <a:t>3. Click to add title in here    </a:t>
            </a:r>
          </a:p>
        </p:txBody>
      </p:sp>
      <p:sp>
        <p:nvSpPr>
          <p:cNvPr id="5147" name="Text Box 27"/>
          <p:cNvSpPr txBox="1">
            <a:spLocks noChangeArrowheads="1"/>
          </p:cNvSpPr>
          <p:nvPr/>
        </p:nvSpPr>
        <p:spPr bwMode="white">
          <a:xfrm>
            <a:off x="2057400" y="3927475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altLang="zh-CN" sz="2400" b="1">
                <a:solidFill>
                  <a:srgbClr val="FFFFFF"/>
                </a:solidFill>
              </a:rPr>
              <a:t>4. Click to add title in here    </a:t>
            </a:r>
          </a:p>
        </p:txBody>
      </p:sp>
      <p:sp>
        <p:nvSpPr>
          <p:cNvPr id="5148" name="Text Box 28"/>
          <p:cNvSpPr txBox="1">
            <a:spLocks noChangeArrowheads="1"/>
          </p:cNvSpPr>
          <p:nvPr/>
        </p:nvSpPr>
        <p:spPr bwMode="white">
          <a:xfrm>
            <a:off x="2057400" y="4652963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altLang="zh-CN" sz="2400" b="1">
                <a:solidFill>
                  <a:srgbClr val="FFFFFF"/>
                </a:solidFill>
              </a:rPr>
              <a:t>5. Click to add title in here    </a:t>
            </a:r>
          </a:p>
        </p:txBody>
      </p:sp>
      <p:sp>
        <p:nvSpPr>
          <p:cNvPr id="5149" name="AutoShape 29"/>
          <p:cNvSpPr>
            <a:spLocks noChangeArrowheads="1"/>
          </p:cNvSpPr>
          <p:nvPr/>
        </p:nvSpPr>
        <p:spPr bwMode="gray">
          <a:xfrm>
            <a:off x="1219200" y="5349875"/>
            <a:ext cx="6705600" cy="593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150" name="Text Box 30"/>
          <p:cNvSpPr txBox="1">
            <a:spLocks noChangeArrowheads="1"/>
          </p:cNvSpPr>
          <p:nvPr/>
        </p:nvSpPr>
        <p:spPr bwMode="white">
          <a:xfrm>
            <a:off x="2057400" y="5411788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altLang="zh-CN" sz="2400" b="1">
                <a:solidFill>
                  <a:srgbClr val="FFFFFF"/>
                </a:solidFill>
              </a:rPr>
              <a:t>6. Click to add title in here    </a:t>
            </a:r>
          </a:p>
        </p:txBody>
      </p:sp>
      <p:grpSp>
        <p:nvGrpSpPr>
          <p:cNvPr id="25619" name="Group 31"/>
          <p:cNvGrpSpPr>
            <a:grpSpLocks/>
          </p:cNvGrpSpPr>
          <p:nvPr/>
        </p:nvGrpSpPr>
        <p:grpSpPr bwMode="auto">
          <a:xfrm>
            <a:off x="7543800" y="4953000"/>
            <a:ext cx="187325" cy="601663"/>
            <a:chOff x="960" y="1764"/>
            <a:chExt cx="130" cy="418"/>
          </a:xfrm>
        </p:grpSpPr>
        <p:sp>
          <p:nvSpPr>
            <p:cNvPr id="25624" name="Oval 32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25" name="Oval 33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26" name="AutoShape 34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EAEAEA"/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620" name="Group 35"/>
          <p:cNvGrpSpPr>
            <a:grpSpLocks/>
          </p:cNvGrpSpPr>
          <p:nvPr/>
        </p:nvGrpSpPr>
        <p:grpSpPr bwMode="auto">
          <a:xfrm>
            <a:off x="1371600" y="4949825"/>
            <a:ext cx="187325" cy="601663"/>
            <a:chOff x="960" y="1764"/>
            <a:chExt cx="130" cy="418"/>
          </a:xfrm>
        </p:grpSpPr>
        <p:sp>
          <p:nvSpPr>
            <p:cNvPr id="25621" name="Oval 3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22" name="Oval 3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23" name="AutoShape 3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FFFFFF"/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98425"/>
            <a:ext cx="6858000" cy="10747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pic>
        <p:nvPicPr>
          <p:cNvPr id="44035" name="Picture 3" descr="shadow_1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52775" y="5495925"/>
            <a:ext cx="2347913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 descr="shadow_1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67375" y="5486400"/>
            <a:ext cx="2347913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5" descr="shadow_1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3" y="5495925"/>
            <a:ext cx="234791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4038" name="Group 6"/>
          <p:cNvGrpSpPr>
            <a:grpSpLocks/>
          </p:cNvGrpSpPr>
          <p:nvPr/>
        </p:nvGrpSpPr>
        <p:grpSpPr bwMode="auto">
          <a:xfrm>
            <a:off x="5772150" y="2209800"/>
            <a:ext cx="2174875" cy="3379788"/>
            <a:chOff x="3762" y="1166"/>
            <a:chExt cx="1370" cy="2355"/>
          </a:xfrm>
        </p:grpSpPr>
        <p:sp>
          <p:nvSpPr>
            <p:cNvPr id="10" name="AutoShape 7"/>
            <p:cNvSpPr>
              <a:spLocks noChangeArrowheads="1"/>
            </p:cNvSpPr>
            <p:nvPr/>
          </p:nvSpPr>
          <p:spPr bwMode="gray">
            <a:xfrm>
              <a:off x="3762" y="1166"/>
              <a:ext cx="1370" cy="2355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Top"/>
              <a:lightRig rig="legacyFlat2" dir="b"/>
            </a:scene3d>
            <a:sp3d extrusionH="18018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082" name="Line 8"/>
            <p:cNvSpPr>
              <a:spLocks noChangeShapeType="1"/>
            </p:cNvSpPr>
            <p:nvPr/>
          </p:nvSpPr>
          <p:spPr bwMode="gray">
            <a:xfrm>
              <a:off x="3829" y="1176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98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3" name="Freeform 9"/>
            <p:cNvSpPr>
              <a:spLocks/>
            </p:cNvSpPr>
            <p:nvPr/>
          </p:nvSpPr>
          <p:spPr bwMode="gray">
            <a:xfrm flipV="1">
              <a:off x="3772" y="3487"/>
              <a:ext cx="1353" cy="30"/>
            </a:xfrm>
            <a:custGeom>
              <a:avLst/>
              <a:gdLst>
                <a:gd name="T0" fmla="*/ 0 w 1318"/>
                <a:gd name="T1" fmla="*/ 30 h 19"/>
                <a:gd name="T2" fmla="*/ 74 w 1318"/>
                <a:gd name="T3" fmla="*/ 0 h 19"/>
                <a:gd name="T4" fmla="*/ 1282 w 1318"/>
                <a:gd name="T5" fmla="*/ 0 h 19"/>
                <a:gd name="T6" fmla="*/ 1353 w 1318"/>
                <a:gd name="T7" fmla="*/ 3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4" name="Freeform 10"/>
            <p:cNvSpPr>
              <a:spLocks/>
            </p:cNvSpPr>
            <p:nvPr/>
          </p:nvSpPr>
          <p:spPr bwMode="gray">
            <a:xfrm>
              <a:off x="3779" y="1169"/>
              <a:ext cx="1336" cy="23"/>
            </a:xfrm>
            <a:custGeom>
              <a:avLst/>
              <a:gdLst>
                <a:gd name="T0" fmla="*/ 0 w 1318"/>
                <a:gd name="T1" fmla="*/ 23 h 19"/>
                <a:gd name="T2" fmla="*/ 73 w 1318"/>
                <a:gd name="T3" fmla="*/ 0 h 19"/>
                <a:gd name="T4" fmla="*/ 1266 w 1318"/>
                <a:gd name="T5" fmla="*/ 0 h 19"/>
                <a:gd name="T6" fmla="*/ 1336 w 1318"/>
                <a:gd name="T7" fmla="*/ 23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039" name="Group 11"/>
          <p:cNvGrpSpPr>
            <a:grpSpLocks/>
          </p:cNvGrpSpPr>
          <p:nvPr/>
        </p:nvGrpSpPr>
        <p:grpSpPr bwMode="auto">
          <a:xfrm>
            <a:off x="3276600" y="2667000"/>
            <a:ext cx="2174875" cy="2922588"/>
            <a:chOff x="2190" y="1620"/>
            <a:chExt cx="1370" cy="1901"/>
          </a:xfrm>
        </p:grpSpPr>
        <p:sp>
          <p:nvSpPr>
            <p:cNvPr id="15" name="AutoShape 12"/>
            <p:cNvSpPr>
              <a:spLocks noChangeArrowheads="1"/>
            </p:cNvSpPr>
            <p:nvPr/>
          </p:nvSpPr>
          <p:spPr bwMode="gray">
            <a:xfrm>
              <a:off x="2190" y="1620"/>
              <a:ext cx="1370" cy="1901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Top"/>
              <a:lightRig rig="legacyFlat2" dir="b"/>
            </a:scene3d>
            <a:sp3d extrusionH="18018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078" name="Line 13"/>
            <p:cNvSpPr>
              <a:spLocks noChangeShapeType="1"/>
            </p:cNvSpPr>
            <p:nvPr/>
          </p:nvSpPr>
          <p:spPr bwMode="gray">
            <a:xfrm>
              <a:off x="2257" y="1629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98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9" name="Freeform 14"/>
            <p:cNvSpPr>
              <a:spLocks/>
            </p:cNvSpPr>
            <p:nvPr/>
          </p:nvSpPr>
          <p:spPr bwMode="gray">
            <a:xfrm flipV="1">
              <a:off x="2205" y="3492"/>
              <a:ext cx="1336" cy="25"/>
            </a:xfrm>
            <a:custGeom>
              <a:avLst/>
              <a:gdLst>
                <a:gd name="T0" fmla="*/ 0 w 1318"/>
                <a:gd name="T1" fmla="*/ 25 h 19"/>
                <a:gd name="T2" fmla="*/ 73 w 1318"/>
                <a:gd name="T3" fmla="*/ 0 h 19"/>
                <a:gd name="T4" fmla="*/ 1266 w 1318"/>
                <a:gd name="T5" fmla="*/ 0 h 19"/>
                <a:gd name="T6" fmla="*/ 1336 w 1318"/>
                <a:gd name="T7" fmla="*/ 25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0" name="Freeform 15"/>
            <p:cNvSpPr>
              <a:spLocks/>
            </p:cNvSpPr>
            <p:nvPr/>
          </p:nvSpPr>
          <p:spPr bwMode="gray">
            <a:xfrm>
              <a:off x="2207" y="1622"/>
              <a:ext cx="1336" cy="19"/>
            </a:xfrm>
            <a:custGeom>
              <a:avLst/>
              <a:gdLst>
                <a:gd name="T0" fmla="*/ 0 w 1318"/>
                <a:gd name="T1" fmla="*/ 19 h 19"/>
                <a:gd name="T2" fmla="*/ 73 w 1318"/>
                <a:gd name="T3" fmla="*/ 0 h 19"/>
                <a:gd name="T4" fmla="*/ 1266 w 1318"/>
                <a:gd name="T5" fmla="*/ 0 h 19"/>
                <a:gd name="T6" fmla="*/ 1336 w 1318"/>
                <a:gd name="T7" fmla="*/ 19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040" name="Group 16"/>
          <p:cNvGrpSpPr>
            <a:grpSpLocks/>
          </p:cNvGrpSpPr>
          <p:nvPr/>
        </p:nvGrpSpPr>
        <p:grpSpPr bwMode="auto">
          <a:xfrm>
            <a:off x="804863" y="3319463"/>
            <a:ext cx="2146300" cy="2270125"/>
            <a:chOff x="597" y="2091"/>
            <a:chExt cx="1352" cy="1430"/>
          </a:xfrm>
        </p:grpSpPr>
        <p:sp>
          <p:nvSpPr>
            <p:cNvPr id="20" name="AutoShape 17"/>
            <p:cNvSpPr>
              <a:spLocks noChangeArrowheads="1"/>
            </p:cNvSpPr>
            <p:nvPr/>
          </p:nvSpPr>
          <p:spPr bwMode="gray">
            <a:xfrm>
              <a:off x="597" y="2091"/>
              <a:ext cx="1352" cy="1430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Top"/>
              <a:lightRig rig="legacyFlat2" dir="b"/>
            </a:scene3d>
            <a:sp3d extrusionH="18018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075" name="Line 18"/>
            <p:cNvSpPr>
              <a:spLocks noChangeShapeType="1"/>
            </p:cNvSpPr>
            <p:nvPr/>
          </p:nvSpPr>
          <p:spPr bwMode="gray">
            <a:xfrm>
              <a:off x="663" y="2098"/>
              <a:ext cx="1230" cy="0"/>
            </a:xfrm>
            <a:prstGeom prst="line">
              <a:avLst/>
            </a:prstGeom>
            <a:noFill/>
            <a:ln w="9525">
              <a:solidFill>
                <a:srgbClr val="F8F8F8">
                  <a:alpha val="25098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6" name="Freeform 19"/>
            <p:cNvSpPr>
              <a:spLocks/>
            </p:cNvSpPr>
            <p:nvPr/>
          </p:nvSpPr>
          <p:spPr bwMode="gray">
            <a:xfrm flipV="1">
              <a:off x="612" y="3499"/>
              <a:ext cx="1318" cy="19"/>
            </a:xfrm>
            <a:custGeom>
              <a:avLst/>
              <a:gdLst>
                <a:gd name="T0" fmla="*/ 0 w 1318"/>
                <a:gd name="T1" fmla="*/ 19 h 19"/>
                <a:gd name="T2" fmla="*/ 72 w 1318"/>
                <a:gd name="T3" fmla="*/ 0 h 19"/>
                <a:gd name="T4" fmla="*/ 1249 w 1318"/>
                <a:gd name="T5" fmla="*/ 0 h 19"/>
                <a:gd name="T6" fmla="*/ 1318 w 1318"/>
                <a:gd name="T7" fmla="*/ 19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5098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041" name="Freeform 20"/>
          <p:cNvSpPr>
            <a:spLocks/>
          </p:cNvSpPr>
          <p:nvPr/>
        </p:nvSpPr>
        <p:spPr bwMode="auto">
          <a:xfrm>
            <a:off x="831850" y="3321050"/>
            <a:ext cx="2092325" cy="30163"/>
          </a:xfrm>
          <a:custGeom>
            <a:avLst/>
            <a:gdLst>
              <a:gd name="T0" fmla="*/ 0 w 1318"/>
              <a:gd name="T1" fmla="*/ 30163 h 19"/>
              <a:gd name="T2" fmla="*/ 114300 w 1318"/>
              <a:gd name="T3" fmla="*/ 0 h 19"/>
              <a:gd name="T4" fmla="*/ 1982788 w 1318"/>
              <a:gd name="T5" fmla="*/ 0 h 19"/>
              <a:gd name="T6" fmla="*/ 2092325 w 1318"/>
              <a:gd name="T7" fmla="*/ 30163 h 19"/>
              <a:gd name="T8" fmla="*/ 0 60000 65536"/>
              <a:gd name="T9" fmla="*/ 0 60000 65536"/>
              <a:gd name="T10" fmla="*/ 0 60000 65536"/>
              <a:gd name="T11" fmla="*/ 0 60000 65536"/>
              <a:gd name="T12" fmla="*/ 0 w 1318"/>
              <a:gd name="T13" fmla="*/ 0 h 19"/>
              <a:gd name="T14" fmla="*/ 1318 w 1318"/>
              <a:gd name="T15" fmla="*/ 19 h 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18" h="19">
                <a:moveTo>
                  <a:pt x="0" y="19"/>
                </a:moveTo>
                <a:cubicBezTo>
                  <a:pt x="12" y="16"/>
                  <a:pt x="12" y="1"/>
                  <a:pt x="72" y="0"/>
                </a:cubicBezTo>
                <a:lnTo>
                  <a:pt x="1249" y="0"/>
                </a:lnTo>
                <a:cubicBezTo>
                  <a:pt x="1305" y="1"/>
                  <a:pt x="1304" y="15"/>
                  <a:pt x="1318" y="19"/>
                </a:cubicBezTo>
              </a:path>
            </a:pathLst>
          </a:custGeom>
          <a:noFill/>
          <a:ln w="9525">
            <a:solidFill>
              <a:srgbClr val="F8F8F8">
                <a:alpha val="39999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2" name="Text Box 21"/>
          <p:cNvSpPr txBox="1">
            <a:spLocks noChangeArrowheads="1"/>
          </p:cNvSpPr>
          <p:nvPr/>
        </p:nvSpPr>
        <p:spPr bwMode="gray">
          <a:xfrm>
            <a:off x="819150" y="4273550"/>
            <a:ext cx="2133600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Click to add Text</a:t>
            </a:r>
          </a:p>
          <a:p>
            <a:pPr marL="120650" indent="-120650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Click to add Text</a:t>
            </a:r>
          </a:p>
          <a:p>
            <a:pPr marL="120650" indent="-120650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Click to add Text</a:t>
            </a:r>
          </a:p>
        </p:txBody>
      </p:sp>
      <p:sp>
        <p:nvSpPr>
          <p:cNvPr id="44043" name="Text Box 22"/>
          <p:cNvSpPr txBox="1">
            <a:spLocks noChangeArrowheads="1"/>
          </p:cNvSpPr>
          <p:nvPr/>
        </p:nvSpPr>
        <p:spPr bwMode="gray">
          <a:xfrm>
            <a:off x="5867400" y="3200400"/>
            <a:ext cx="2133600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Click to add Text</a:t>
            </a: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Click to add Text</a:t>
            </a: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Click to add Text</a:t>
            </a: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Click to add Text</a:t>
            </a: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Click to add Text</a:t>
            </a: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Click to add Text</a:t>
            </a:r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white">
          <a:xfrm>
            <a:off x="1008063" y="3413125"/>
            <a:ext cx="17494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Description of the contents</a:t>
            </a:r>
          </a:p>
        </p:txBody>
      </p:sp>
      <p:sp>
        <p:nvSpPr>
          <p:cNvPr id="44045" name="Rectangle 24"/>
          <p:cNvSpPr>
            <a:spLocks noChangeArrowheads="1"/>
          </p:cNvSpPr>
          <p:nvPr/>
        </p:nvSpPr>
        <p:spPr bwMode="auto">
          <a:xfrm>
            <a:off x="990600" y="5715000"/>
            <a:ext cx="6742113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>
                <a:latin typeface="Calibri" pitchFamily="34" charset="0"/>
              </a:rPr>
              <a:t> “ThemeGallery is a Design Digital Content &amp; Contents mall developed by Guild Design Inc.”</a:t>
            </a:r>
          </a:p>
        </p:txBody>
      </p:sp>
      <p:grpSp>
        <p:nvGrpSpPr>
          <p:cNvPr id="44046" name="Group 25"/>
          <p:cNvGrpSpPr>
            <a:grpSpLocks/>
          </p:cNvGrpSpPr>
          <p:nvPr/>
        </p:nvGrpSpPr>
        <p:grpSpPr bwMode="auto">
          <a:xfrm>
            <a:off x="1487488" y="2466975"/>
            <a:ext cx="720725" cy="822325"/>
            <a:chOff x="192" y="1917"/>
            <a:chExt cx="1042" cy="1102"/>
          </a:xfrm>
        </p:grpSpPr>
        <p:grpSp>
          <p:nvGrpSpPr>
            <p:cNvPr id="44069" name="Group 26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44071" name="Picture 27" descr="light_shadow"/>
              <p:cNvPicPr>
                <a:picLocks noChangeAspect="1" noChangeArrowheads="1"/>
              </p:cNvPicPr>
              <p:nvPr/>
            </p:nvPicPr>
            <p:blipFill>
              <a:blip r:embed="rId3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072" name="Picture 28" descr="circuler_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" name="Oval 29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44070" name="Picture 30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4047" name="WordArt 31"/>
          <p:cNvSpPr>
            <a:spLocks noChangeArrowheads="1" noChangeShapeType="1" noTextEdit="1"/>
          </p:cNvSpPr>
          <p:nvPr/>
        </p:nvSpPr>
        <p:spPr bwMode="white">
          <a:xfrm>
            <a:off x="1590675" y="2641600"/>
            <a:ext cx="520700" cy="420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  <a:headEnd/>
                  <a:tailEnd/>
                </a:ln>
                <a:solidFill>
                  <a:srgbClr val="FCFCFC">
                    <a:alpha val="59999"/>
                  </a:srgbClr>
                </a:solidFill>
                <a:latin typeface="Arial Black"/>
              </a:rPr>
              <a:t>01</a:t>
            </a:r>
            <a:endParaRPr lang="zh-CN" altLang="en-US" sz="3600" i="1" kern="10">
              <a:ln w="9525">
                <a:noFill/>
                <a:round/>
                <a:headEnd/>
                <a:tailEnd/>
              </a:ln>
              <a:solidFill>
                <a:srgbClr val="FCFCFC">
                  <a:alpha val="59999"/>
                </a:srgbClr>
              </a:solidFill>
              <a:latin typeface="Arial Black"/>
            </a:endParaRPr>
          </a:p>
        </p:txBody>
      </p:sp>
      <p:sp>
        <p:nvSpPr>
          <p:cNvPr id="35" name="Line 32"/>
          <p:cNvSpPr>
            <a:spLocks noChangeShapeType="1"/>
          </p:cNvSpPr>
          <p:nvPr/>
        </p:nvSpPr>
        <p:spPr bwMode="auto">
          <a:xfrm>
            <a:off x="908050" y="4094163"/>
            <a:ext cx="1916113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  <a:headEnd/>
            <a:tailE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6" name="Text Box 33"/>
          <p:cNvSpPr txBox="1">
            <a:spLocks noChangeArrowheads="1"/>
          </p:cNvSpPr>
          <p:nvPr/>
        </p:nvSpPr>
        <p:spPr bwMode="white">
          <a:xfrm>
            <a:off x="3479800" y="2824163"/>
            <a:ext cx="17494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Description of the contents</a:t>
            </a:r>
          </a:p>
        </p:txBody>
      </p:sp>
      <p:grpSp>
        <p:nvGrpSpPr>
          <p:cNvPr id="44050" name="Group 34"/>
          <p:cNvGrpSpPr>
            <a:grpSpLocks/>
          </p:cNvGrpSpPr>
          <p:nvPr/>
        </p:nvGrpSpPr>
        <p:grpSpPr bwMode="auto">
          <a:xfrm>
            <a:off x="3940175" y="1828800"/>
            <a:ext cx="739775" cy="822325"/>
            <a:chOff x="2608" y="1076"/>
            <a:chExt cx="466" cy="518"/>
          </a:xfrm>
        </p:grpSpPr>
        <p:grpSp>
          <p:nvGrpSpPr>
            <p:cNvPr id="44064" name="Group 35"/>
            <p:cNvGrpSpPr>
              <a:grpSpLocks/>
            </p:cNvGrpSpPr>
            <p:nvPr/>
          </p:nvGrpSpPr>
          <p:grpSpPr bwMode="auto">
            <a:xfrm>
              <a:off x="2608" y="1076"/>
              <a:ext cx="466" cy="518"/>
              <a:chOff x="2608" y="1076"/>
              <a:chExt cx="466" cy="518"/>
            </a:xfrm>
          </p:grpSpPr>
          <p:pic>
            <p:nvPicPr>
              <p:cNvPr id="44066" name="Picture 36" descr="light_shadow"/>
              <p:cNvPicPr>
                <a:picLocks noChangeAspect="1" noChangeArrowheads="1"/>
              </p:cNvPicPr>
              <p:nvPr/>
            </p:nvPicPr>
            <p:blipFill>
              <a:blip r:embed="rId6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652" y="1482"/>
                <a:ext cx="384" cy="1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067" name="Picture 37" descr="circuler_1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gray">
              <a:xfrm>
                <a:off x="2608" y="1076"/>
                <a:ext cx="466" cy="4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2" name="Oval 38"/>
              <p:cNvSpPr>
                <a:spLocks noChangeArrowheads="1"/>
              </p:cNvSpPr>
              <p:nvPr/>
            </p:nvSpPr>
            <p:spPr bwMode="gray">
              <a:xfrm>
                <a:off x="2608" y="1076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accent2">
                      <a:alpha val="5500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44065" name="Picture 39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2665" y="1081"/>
              <a:ext cx="359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4051" name="WordArt 40"/>
          <p:cNvSpPr>
            <a:spLocks noChangeArrowheads="1" noChangeShapeType="1" noTextEdit="1"/>
          </p:cNvSpPr>
          <p:nvPr/>
        </p:nvSpPr>
        <p:spPr bwMode="white">
          <a:xfrm>
            <a:off x="4052888" y="2003425"/>
            <a:ext cx="530225" cy="420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  <a:headEnd/>
                  <a:tailEnd/>
                </a:ln>
                <a:solidFill>
                  <a:srgbClr val="FCFCFC">
                    <a:alpha val="59999"/>
                  </a:srgbClr>
                </a:solidFill>
                <a:latin typeface="Arial Black"/>
              </a:rPr>
              <a:t>02</a:t>
            </a:r>
            <a:endParaRPr lang="zh-CN" altLang="en-US" sz="3600" i="1" kern="10">
              <a:ln w="9525">
                <a:noFill/>
                <a:round/>
                <a:headEnd/>
                <a:tailEnd/>
              </a:ln>
              <a:solidFill>
                <a:srgbClr val="FCFCFC">
                  <a:alpha val="59999"/>
                </a:srgbClr>
              </a:solidFill>
              <a:latin typeface="Arial Black"/>
            </a:endParaRPr>
          </a:p>
        </p:txBody>
      </p:sp>
      <p:sp>
        <p:nvSpPr>
          <p:cNvPr id="44" name="Line 41"/>
          <p:cNvSpPr>
            <a:spLocks noChangeShapeType="1"/>
          </p:cNvSpPr>
          <p:nvPr/>
        </p:nvSpPr>
        <p:spPr bwMode="auto">
          <a:xfrm>
            <a:off x="3379788" y="3505200"/>
            <a:ext cx="1916112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  <a:headEnd/>
            <a:tailE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5" name="Text Box 42"/>
          <p:cNvSpPr txBox="1">
            <a:spLocks noChangeArrowheads="1"/>
          </p:cNvSpPr>
          <p:nvPr/>
        </p:nvSpPr>
        <p:spPr bwMode="white">
          <a:xfrm>
            <a:off x="5975350" y="2357438"/>
            <a:ext cx="17494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Description of the contents</a:t>
            </a:r>
          </a:p>
        </p:txBody>
      </p:sp>
      <p:pic>
        <p:nvPicPr>
          <p:cNvPr id="44054" name="Picture 43" descr="Picture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gray">
          <a:xfrm>
            <a:off x="6564313" y="1400175"/>
            <a:ext cx="569912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Line 44"/>
          <p:cNvSpPr>
            <a:spLocks noChangeShapeType="1"/>
          </p:cNvSpPr>
          <p:nvPr/>
        </p:nvSpPr>
        <p:spPr bwMode="auto">
          <a:xfrm>
            <a:off x="5875338" y="3048000"/>
            <a:ext cx="1916112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  <a:headEnd/>
            <a:tailE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4056" name="Rectangle 45"/>
          <p:cNvSpPr>
            <a:spLocks noChangeArrowheads="1"/>
          </p:cNvSpPr>
          <p:nvPr/>
        </p:nvSpPr>
        <p:spPr bwMode="white">
          <a:xfrm>
            <a:off x="3330575" y="3733800"/>
            <a:ext cx="1998663" cy="1560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 “ThemeGallery is a Design Digital Content &amp; Contents mall developed by Guild Design Inc.”</a:t>
            </a:r>
          </a:p>
        </p:txBody>
      </p:sp>
      <p:grpSp>
        <p:nvGrpSpPr>
          <p:cNvPr id="44057" name="Group 46"/>
          <p:cNvGrpSpPr>
            <a:grpSpLocks/>
          </p:cNvGrpSpPr>
          <p:nvPr/>
        </p:nvGrpSpPr>
        <p:grpSpPr bwMode="auto">
          <a:xfrm>
            <a:off x="6451600" y="1387475"/>
            <a:ext cx="739775" cy="822325"/>
            <a:chOff x="2608" y="1076"/>
            <a:chExt cx="466" cy="518"/>
          </a:xfrm>
        </p:grpSpPr>
        <p:grpSp>
          <p:nvGrpSpPr>
            <p:cNvPr id="44059" name="Group 47"/>
            <p:cNvGrpSpPr>
              <a:grpSpLocks/>
            </p:cNvGrpSpPr>
            <p:nvPr/>
          </p:nvGrpSpPr>
          <p:grpSpPr bwMode="auto">
            <a:xfrm>
              <a:off x="2608" y="1076"/>
              <a:ext cx="466" cy="518"/>
              <a:chOff x="2608" y="1076"/>
              <a:chExt cx="466" cy="518"/>
            </a:xfrm>
          </p:grpSpPr>
          <p:pic>
            <p:nvPicPr>
              <p:cNvPr id="44061" name="Picture 48" descr="light_shadow"/>
              <p:cNvPicPr>
                <a:picLocks noChangeAspect="1" noChangeArrowheads="1"/>
              </p:cNvPicPr>
              <p:nvPr/>
            </p:nvPicPr>
            <p:blipFill>
              <a:blip r:embed="rId6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652" y="1482"/>
                <a:ext cx="384" cy="1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062" name="Picture 49" descr="circuler_1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gray">
              <a:xfrm>
                <a:off x="2608" y="1076"/>
                <a:ext cx="466" cy="4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4" name="Oval 50"/>
              <p:cNvSpPr>
                <a:spLocks noChangeArrowheads="1"/>
              </p:cNvSpPr>
              <p:nvPr/>
            </p:nvSpPr>
            <p:spPr bwMode="gray">
              <a:xfrm>
                <a:off x="2608" y="1076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44060" name="Picture 51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2665" y="1081"/>
              <a:ext cx="359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4058" name="WordArt 52"/>
          <p:cNvSpPr>
            <a:spLocks noChangeArrowheads="1" noChangeShapeType="1" noTextEdit="1"/>
          </p:cNvSpPr>
          <p:nvPr/>
        </p:nvSpPr>
        <p:spPr bwMode="white">
          <a:xfrm>
            <a:off x="6575425" y="1566863"/>
            <a:ext cx="530225" cy="420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  <a:headEnd/>
                  <a:tailEnd/>
                </a:ln>
                <a:solidFill>
                  <a:srgbClr val="FCFCFC">
                    <a:alpha val="59999"/>
                  </a:srgbClr>
                </a:solidFill>
                <a:latin typeface="Arial Black"/>
              </a:rPr>
              <a:t>03</a:t>
            </a:r>
            <a:endParaRPr lang="zh-CN" altLang="en-US" sz="3600" i="1" kern="10">
              <a:ln w="9525">
                <a:noFill/>
                <a:round/>
                <a:headEnd/>
                <a:tailEnd/>
              </a:ln>
              <a:solidFill>
                <a:srgbClr val="FCFCFC">
                  <a:alpha val="59999"/>
                </a:srgbClr>
              </a:solidFill>
              <a:latin typeface="Arial Black"/>
            </a:endParaRPr>
          </a:p>
        </p:txBody>
      </p:sp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Click to edit title style</a:t>
            </a:r>
          </a:p>
        </p:txBody>
      </p:sp>
      <p:sp>
        <p:nvSpPr>
          <p:cNvPr id="227331" name="AutoShape 2"/>
          <p:cNvSpPr>
            <a:spLocks noChangeArrowheads="1"/>
          </p:cNvSpPr>
          <p:nvPr/>
        </p:nvSpPr>
        <p:spPr bwMode="gray">
          <a:xfrm>
            <a:off x="714375" y="2951163"/>
            <a:ext cx="2770188" cy="3365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>
              <a:cs typeface="Arial" charset="0"/>
            </a:endParaRPr>
          </a:p>
        </p:txBody>
      </p:sp>
      <p:grpSp>
        <p:nvGrpSpPr>
          <p:cNvPr id="227332" name="Group 4"/>
          <p:cNvGrpSpPr>
            <a:grpSpLocks/>
          </p:cNvGrpSpPr>
          <p:nvPr/>
        </p:nvGrpSpPr>
        <p:grpSpPr bwMode="auto">
          <a:xfrm>
            <a:off x="3611563" y="2422525"/>
            <a:ext cx="2095500" cy="2681288"/>
            <a:chOff x="1922" y="1614"/>
            <a:chExt cx="1320" cy="1689"/>
          </a:xfrm>
        </p:grpSpPr>
        <p:sp>
          <p:nvSpPr>
            <p:cNvPr id="227351" name="Freeform 5"/>
            <p:cNvSpPr>
              <a:spLocks/>
            </p:cNvSpPr>
            <p:nvPr/>
          </p:nvSpPr>
          <p:spPr bwMode="gray">
            <a:xfrm>
              <a:off x="1922" y="1875"/>
              <a:ext cx="654" cy="1428"/>
            </a:xfrm>
            <a:custGeom>
              <a:avLst/>
              <a:gdLst>
                <a:gd name="T0" fmla="*/ 1 w 654"/>
                <a:gd name="T1" fmla="*/ 0 h 1428"/>
                <a:gd name="T2" fmla="*/ 117 w 654"/>
                <a:gd name="T3" fmla="*/ 110 h 1428"/>
                <a:gd name="T4" fmla="*/ 117 w 654"/>
                <a:gd name="T5" fmla="*/ 1026 h 1428"/>
                <a:gd name="T6" fmla="*/ 649 w 654"/>
                <a:gd name="T7" fmla="*/ 1241 h 1428"/>
                <a:gd name="T8" fmla="*/ 654 w 654"/>
                <a:gd name="T9" fmla="*/ 1428 h 1428"/>
                <a:gd name="T10" fmla="*/ 0 w 654"/>
                <a:gd name="T11" fmla="*/ 1128 h 1428"/>
                <a:gd name="T12" fmla="*/ 1 w 654"/>
                <a:gd name="T13" fmla="*/ 0 h 14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4"/>
                <a:gd name="T22" fmla="*/ 0 h 1428"/>
                <a:gd name="T23" fmla="*/ 654 w 654"/>
                <a:gd name="T24" fmla="*/ 1428 h 14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4" h="1428">
                  <a:moveTo>
                    <a:pt x="1" y="0"/>
                  </a:moveTo>
                  <a:lnTo>
                    <a:pt x="117" y="110"/>
                  </a:lnTo>
                  <a:lnTo>
                    <a:pt x="117" y="1026"/>
                  </a:lnTo>
                  <a:lnTo>
                    <a:pt x="649" y="1241"/>
                  </a:lnTo>
                  <a:lnTo>
                    <a:pt x="654" y="1428"/>
                  </a:lnTo>
                  <a:lnTo>
                    <a:pt x="0" y="112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BC63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cs typeface="Arial" charset="0"/>
              </a:endParaRPr>
            </a:p>
          </p:txBody>
        </p:sp>
        <p:sp>
          <p:nvSpPr>
            <p:cNvPr id="227352" name="Freeform 6"/>
            <p:cNvSpPr>
              <a:spLocks/>
            </p:cNvSpPr>
            <p:nvPr/>
          </p:nvSpPr>
          <p:spPr bwMode="gray">
            <a:xfrm>
              <a:off x="2571" y="1880"/>
              <a:ext cx="671" cy="1422"/>
            </a:xfrm>
            <a:custGeom>
              <a:avLst/>
              <a:gdLst>
                <a:gd name="T0" fmla="*/ 654 w 671"/>
                <a:gd name="T1" fmla="*/ 0 h 1422"/>
                <a:gd name="T2" fmla="*/ 516 w 671"/>
                <a:gd name="T3" fmla="*/ 111 h 1422"/>
                <a:gd name="T4" fmla="*/ 519 w 671"/>
                <a:gd name="T5" fmla="*/ 1008 h 1422"/>
                <a:gd name="T6" fmla="*/ 0 w 671"/>
                <a:gd name="T7" fmla="*/ 1237 h 1422"/>
                <a:gd name="T8" fmla="*/ 2 w 671"/>
                <a:gd name="T9" fmla="*/ 1422 h 1422"/>
                <a:gd name="T10" fmla="*/ 671 w 671"/>
                <a:gd name="T11" fmla="*/ 1114 h 1422"/>
                <a:gd name="T12" fmla="*/ 654 w 671"/>
                <a:gd name="T13" fmla="*/ 0 h 14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71"/>
                <a:gd name="T22" fmla="*/ 0 h 1422"/>
                <a:gd name="T23" fmla="*/ 671 w 671"/>
                <a:gd name="T24" fmla="*/ 1422 h 14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71" h="1422">
                  <a:moveTo>
                    <a:pt x="654" y="0"/>
                  </a:moveTo>
                  <a:lnTo>
                    <a:pt x="516" y="111"/>
                  </a:lnTo>
                  <a:lnTo>
                    <a:pt x="519" y="1008"/>
                  </a:lnTo>
                  <a:lnTo>
                    <a:pt x="0" y="1237"/>
                  </a:lnTo>
                  <a:lnTo>
                    <a:pt x="2" y="1422"/>
                  </a:lnTo>
                  <a:lnTo>
                    <a:pt x="671" y="1114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FBE2A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cs typeface="Arial" charset="0"/>
              </a:endParaRPr>
            </a:p>
          </p:txBody>
        </p:sp>
        <p:sp>
          <p:nvSpPr>
            <p:cNvPr id="227353" name="Freeform 7"/>
            <p:cNvSpPr>
              <a:spLocks/>
            </p:cNvSpPr>
            <p:nvPr/>
          </p:nvSpPr>
          <p:spPr bwMode="gray">
            <a:xfrm>
              <a:off x="1923" y="1614"/>
              <a:ext cx="1304" cy="377"/>
            </a:xfrm>
            <a:custGeom>
              <a:avLst/>
              <a:gdLst>
                <a:gd name="T0" fmla="*/ 0 w 1304"/>
                <a:gd name="T1" fmla="*/ 261 h 377"/>
                <a:gd name="T2" fmla="*/ 117 w 1304"/>
                <a:gd name="T3" fmla="*/ 374 h 377"/>
                <a:gd name="T4" fmla="*/ 638 w 1304"/>
                <a:gd name="T5" fmla="*/ 155 h 377"/>
                <a:gd name="T6" fmla="*/ 1164 w 1304"/>
                <a:gd name="T7" fmla="*/ 377 h 377"/>
                <a:gd name="T8" fmla="*/ 1304 w 1304"/>
                <a:gd name="T9" fmla="*/ 266 h 377"/>
                <a:gd name="T10" fmla="*/ 633 w 1304"/>
                <a:gd name="T11" fmla="*/ 0 h 377"/>
                <a:gd name="T12" fmla="*/ 0 w 1304"/>
                <a:gd name="T13" fmla="*/ 261 h 3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4"/>
                <a:gd name="T22" fmla="*/ 0 h 377"/>
                <a:gd name="T23" fmla="*/ 1304 w 1304"/>
                <a:gd name="T24" fmla="*/ 377 h 3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4" h="377">
                  <a:moveTo>
                    <a:pt x="0" y="261"/>
                  </a:moveTo>
                  <a:lnTo>
                    <a:pt x="117" y="374"/>
                  </a:lnTo>
                  <a:lnTo>
                    <a:pt x="638" y="155"/>
                  </a:lnTo>
                  <a:lnTo>
                    <a:pt x="1164" y="377"/>
                  </a:lnTo>
                  <a:lnTo>
                    <a:pt x="1304" y="266"/>
                  </a:lnTo>
                  <a:lnTo>
                    <a:pt x="633" y="0"/>
                  </a:lnTo>
                  <a:lnTo>
                    <a:pt x="0" y="261"/>
                  </a:lnTo>
                  <a:close/>
                </a:path>
              </a:pathLst>
            </a:custGeom>
            <a:solidFill>
              <a:srgbClr val="FEFBD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cs typeface="Arial" charset="0"/>
              </a:endParaRPr>
            </a:p>
          </p:txBody>
        </p:sp>
        <p:sp>
          <p:nvSpPr>
            <p:cNvPr id="227354" name="Freeform 8"/>
            <p:cNvSpPr>
              <a:spLocks/>
            </p:cNvSpPr>
            <p:nvPr/>
          </p:nvSpPr>
          <p:spPr bwMode="gray">
            <a:xfrm>
              <a:off x="2037" y="1768"/>
              <a:ext cx="529" cy="1133"/>
            </a:xfrm>
            <a:custGeom>
              <a:avLst/>
              <a:gdLst>
                <a:gd name="T0" fmla="*/ 2 w 529"/>
                <a:gd name="T1" fmla="*/ 218 h 1133"/>
                <a:gd name="T2" fmla="*/ 0 w 529"/>
                <a:gd name="T3" fmla="*/ 1133 h 1133"/>
                <a:gd name="T4" fmla="*/ 529 w 529"/>
                <a:gd name="T5" fmla="*/ 878 h 1133"/>
                <a:gd name="T6" fmla="*/ 524 w 529"/>
                <a:gd name="T7" fmla="*/ 0 h 1133"/>
                <a:gd name="T8" fmla="*/ 2 w 529"/>
                <a:gd name="T9" fmla="*/ 218 h 1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9"/>
                <a:gd name="T16" fmla="*/ 0 h 1133"/>
                <a:gd name="T17" fmla="*/ 529 w 529"/>
                <a:gd name="T18" fmla="*/ 1133 h 11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9" h="1133">
                  <a:moveTo>
                    <a:pt x="2" y="218"/>
                  </a:moveTo>
                  <a:lnTo>
                    <a:pt x="0" y="1133"/>
                  </a:lnTo>
                  <a:lnTo>
                    <a:pt x="529" y="878"/>
                  </a:lnTo>
                  <a:lnTo>
                    <a:pt x="524" y="0"/>
                  </a:lnTo>
                  <a:lnTo>
                    <a:pt x="2" y="218"/>
                  </a:lnTo>
                  <a:close/>
                </a:path>
              </a:pathLst>
            </a:custGeom>
            <a:solidFill>
              <a:srgbClr val="FDEBB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cs typeface="Arial" charset="0"/>
              </a:endParaRPr>
            </a:p>
          </p:txBody>
        </p:sp>
        <p:sp>
          <p:nvSpPr>
            <p:cNvPr id="227355" name="Freeform 9"/>
            <p:cNvSpPr>
              <a:spLocks/>
            </p:cNvSpPr>
            <p:nvPr/>
          </p:nvSpPr>
          <p:spPr bwMode="gray">
            <a:xfrm>
              <a:off x="2562" y="1769"/>
              <a:ext cx="528" cy="1123"/>
            </a:xfrm>
            <a:custGeom>
              <a:avLst/>
              <a:gdLst>
                <a:gd name="T0" fmla="*/ 527 w 528"/>
                <a:gd name="T1" fmla="*/ 222 h 1123"/>
                <a:gd name="T2" fmla="*/ 528 w 528"/>
                <a:gd name="T3" fmla="*/ 1123 h 1123"/>
                <a:gd name="T4" fmla="*/ 0 w 528"/>
                <a:gd name="T5" fmla="*/ 879 h 1123"/>
                <a:gd name="T6" fmla="*/ 0 w 528"/>
                <a:gd name="T7" fmla="*/ 0 h 1123"/>
                <a:gd name="T8" fmla="*/ 527 w 528"/>
                <a:gd name="T9" fmla="*/ 222 h 1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8"/>
                <a:gd name="T16" fmla="*/ 0 h 1123"/>
                <a:gd name="T17" fmla="*/ 528 w 528"/>
                <a:gd name="T18" fmla="*/ 1123 h 1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8" h="1123">
                  <a:moveTo>
                    <a:pt x="527" y="222"/>
                  </a:moveTo>
                  <a:lnTo>
                    <a:pt x="528" y="1123"/>
                  </a:lnTo>
                  <a:lnTo>
                    <a:pt x="0" y="879"/>
                  </a:lnTo>
                  <a:lnTo>
                    <a:pt x="0" y="0"/>
                  </a:lnTo>
                  <a:lnTo>
                    <a:pt x="527" y="222"/>
                  </a:lnTo>
                  <a:close/>
                </a:path>
              </a:pathLst>
            </a:custGeom>
            <a:solidFill>
              <a:srgbClr val="FBC63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cs typeface="Arial" charset="0"/>
              </a:endParaRPr>
            </a:p>
          </p:txBody>
        </p:sp>
        <p:sp>
          <p:nvSpPr>
            <p:cNvPr id="227356" name="Freeform 10"/>
            <p:cNvSpPr>
              <a:spLocks/>
            </p:cNvSpPr>
            <p:nvPr/>
          </p:nvSpPr>
          <p:spPr bwMode="gray">
            <a:xfrm>
              <a:off x="2034" y="2648"/>
              <a:ext cx="1061" cy="469"/>
            </a:xfrm>
            <a:custGeom>
              <a:avLst/>
              <a:gdLst>
                <a:gd name="T0" fmla="*/ 527 w 1061"/>
                <a:gd name="T1" fmla="*/ 0 h 469"/>
                <a:gd name="T2" fmla="*/ 0 w 1061"/>
                <a:gd name="T3" fmla="*/ 252 h 469"/>
                <a:gd name="T4" fmla="*/ 537 w 1061"/>
                <a:gd name="T5" fmla="*/ 469 h 469"/>
                <a:gd name="T6" fmla="*/ 1061 w 1061"/>
                <a:gd name="T7" fmla="*/ 241 h 469"/>
                <a:gd name="T8" fmla="*/ 527 w 1061"/>
                <a:gd name="T9" fmla="*/ 0 h 4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1"/>
                <a:gd name="T16" fmla="*/ 0 h 469"/>
                <a:gd name="T17" fmla="*/ 1061 w 1061"/>
                <a:gd name="T18" fmla="*/ 469 h 4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1" h="469">
                  <a:moveTo>
                    <a:pt x="527" y="0"/>
                  </a:moveTo>
                  <a:lnTo>
                    <a:pt x="0" y="252"/>
                  </a:lnTo>
                  <a:lnTo>
                    <a:pt x="537" y="469"/>
                  </a:lnTo>
                  <a:lnTo>
                    <a:pt x="1061" y="24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rgbClr val="FEEBB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cs typeface="Arial" charset="0"/>
              </a:endParaRPr>
            </a:p>
          </p:txBody>
        </p:sp>
      </p:grpSp>
      <p:sp>
        <p:nvSpPr>
          <p:cNvPr id="227333" name="Line 11"/>
          <p:cNvSpPr>
            <a:spLocks noChangeShapeType="1"/>
          </p:cNvSpPr>
          <p:nvPr/>
        </p:nvSpPr>
        <p:spPr bwMode="auto">
          <a:xfrm flipV="1">
            <a:off x="2206625" y="4602163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7334" name="Line 12"/>
          <p:cNvSpPr>
            <a:spLocks noChangeShapeType="1"/>
          </p:cNvSpPr>
          <p:nvPr/>
        </p:nvSpPr>
        <p:spPr bwMode="auto">
          <a:xfrm flipH="1" flipV="1">
            <a:off x="5708650" y="4605338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7335" name="Line 13"/>
          <p:cNvSpPr>
            <a:spLocks noChangeShapeType="1"/>
          </p:cNvSpPr>
          <p:nvPr/>
        </p:nvSpPr>
        <p:spPr bwMode="auto">
          <a:xfrm flipV="1">
            <a:off x="5681663" y="1454150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7336" name="Line 14"/>
          <p:cNvSpPr>
            <a:spLocks noChangeShapeType="1"/>
          </p:cNvSpPr>
          <p:nvPr/>
        </p:nvSpPr>
        <p:spPr bwMode="auto">
          <a:xfrm flipH="1" flipV="1">
            <a:off x="2195513" y="1447800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27337" name="Picture 15" descr="light_shadow"/>
          <p:cNvPicPr>
            <a:picLocks noChangeAspect="1" noChangeArrowheads="1"/>
          </p:cNvPicPr>
          <p:nvPr/>
        </p:nvPicPr>
        <p:blipFill>
          <a:blip r:embed="rId2">
            <a:lum bright="-78000" contrast="-78000"/>
          </a:blip>
          <a:srcRect/>
          <a:stretch>
            <a:fillRect/>
          </a:stretch>
        </p:blipFill>
        <p:spPr bwMode="gray">
          <a:xfrm>
            <a:off x="4014788" y="4322763"/>
            <a:ext cx="1216025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38" name="Picture 16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3873500" y="3063875"/>
            <a:ext cx="1479550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8145" name="Oval 17"/>
          <p:cNvSpPr>
            <a:spLocks noChangeArrowheads="1"/>
          </p:cNvSpPr>
          <p:nvPr/>
        </p:nvSpPr>
        <p:spPr bwMode="gray">
          <a:xfrm>
            <a:off x="3873500" y="3063876"/>
            <a:ext cx="1468438" cy="1484312"/>
          </a:xfrm>
          <a:prstGeom prst="ellipse">
            <a:avLst/>
          </a:prstGeom>
          <a:gradFill rotWithShape="1">
            <a:gsLst>
              <a:gs pos="0">
                <a:srgbClr val="004B66">
                  <a:alpha val="89999"/>
                </a:srgbClr>
              </a:gs>
              <a:gs pos="50000">
                <a:srgbClr val="6AC1FC">
                  <a:alpha val="55000"/>
                </a:srgbClr>
              </a:gs>
              <a:gs pos="100000">
                <a:srgbClr val="004B66"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227342" name="Freeform 18"/>
          <p:cNvSpPr>
            <a:spLocks/>
          </p:cNvSpPr>
          <p:nvPr/>
        </p:nvSpPr>
        <p:spPr bwMode="ltGray">
          <a:xfrm>
            <a:off x="4025900" y="3094038"/>
            <a:ext cx="1154113" cy="514350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1B9DD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zh-CN" altLang="en-US">
              <a:cs typeface="Arial" charset="0"/>
            </a:endParaRPr>
          </a:p>
        </p:txBody>
      </p:sp>
      <p:sp>
        <p:nvSpPr>
          <p:cNvPr id="227343" name="Rectangle 19"/>
          <p:cNvSpPr>
            <a:spLocks noChangeArrowheads="1"/>
          </p:cNvSpPr>
          <p:nvPr/>
        </p:nvSpPr>
        <p:spPr bwMode="gray">
          <a:xfrm>
            <a:off x="787400" y="2973388"/>
            <a:ext cx="25241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zh-CN" altLang="en-US" sz="1400" b="1">
                <a:solidFill>
                  <a:srgbClr val="FEFEFE"/>
                </a:solidFill>
                <a:cs typeface="Arial" charset="0"/>
              </a:rPr>
              <a:t> </a:t>
            </a:r>
            <a:r>
              <a:rPr lang="en-US" altLang="zh-CN" sz="1400" b="1">
                <a:solidFill>
                  <a:srgbClr val="FEFEFE"/>
                </a:solidFill>
                <a:cs typeface="Arial" charset="0"/>
              </a:rPr>
              <a:t>Description of the contents</a:t>
            </a:r>
          </a:p>
        </p:txBody>
      </p:sp>
      <p:sp>
        <p:nvSpPr>
          <p:cNvPr id="227344" name="AutoShape 20"/>
          <p:cNvSpPr>
            <a:spLocks noChangeArrowheads="1"/>
          </p:cNvSpPr>
          <p:nvPr/>
        </p:nvSpPr>
        <p:spPr bwMode="gray">
          <a:xfrm>
            <a:off x="5938838" y="2889250"/>
            <a:ext cx="2770187" cy="3365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>
              <a:cs typeface="Arial" charset="0"/>
            </a:endParaRPr>
          </a:p>
        </p:txBody>
      </p:sp>
      <p:sp>
        <p:nvSpPr>
          <p:cNvPr id="227345" name="Rectangle 21"/>
          <p:cNvSpPr>
            <a:spLocks noChangeArrowheads="1"/>
          </p:cNvSpPr>
          <p:nvPr/>
        </p:nvSpPr>
        <p:spPr bwMode="gray">
          <a:xfrm>
            <a:off x="6011863" y="2911475"/>
            <a:ext cx="25241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zh-CN" altLang="en-US" sz="1400" b="1">
                <a:solidFill>
                  <a:srgbClr val="FEFEFE"/>
                </a:solidFill>
                <a:cs typeface="Arial" charset="0"/>
              </a:rPr>
              <a:t> </a:t>
            </a:r>
            <a:r>
              <a:rPr lang="en-US" altLang="zh-CN" sz="1400" b="1">
                <a:solidFill>
                  <a:srgbClr val="FEFEFE"/>
                </a:solidFill>
                <a:cs typeface="Arial" charset="0"/>
              </a:rPr>
              <a:t>Description of the contents</a:t>
            </a:r>
          </a:p>
        </p:txBody>
      </p:sp>
      <p:sp>
        <p:nvSpPr>
          <p:cNvPr id="227346" name="Rectangle 22"/>
          <p:cNvSpPr>
            <a:spLocks noChangeArrowheads="1"/>
          </p:cNvSpPr>
          <p:nvPr/>
        </p:nvSpPr>
        <p:spPr bwMode="gray">
          <a:xfrm>
            <a:off x="3135313" y="1457325"/>
            <a:ext cx="29749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080808"/>
                </a:solidFill>
                <a:cs typeface="Arial" charset="0"/>
              </a:rPr>
              <a:t>Describe a vision of company or strategic contents.</a:t>
            </a:r>
          </a:p>
        </p:txBody>
      </p:sp>
      <p:sp>
        <p:nvSpPr>
          <p:cNvPr id="227347" name="Rectangle 23"/>
          <p:cNvSpPr>
            <a:spLocks noChangeArrowheads="1"/>
          </p:cNvSpPr>
          <p:nvPr/>
        </p:nvSpPr>
        <p:spPr bwMode="black">
          <a:xfrm>
            <a:off x="463550" y="3446463"/>
            <a:ext cx="3213100" cy="1114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cs typeface="Arial" charset="0"/>
              </a:rPr>
              <a:t>Description of the company’s products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cs typeface="Arial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cs typeface="Arial" charset="0"/>
              </a:rPr>
              <a:t>Description of the company’s business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cs typeface="Arial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cs typeface="Arial" charset="0"/>
              </a:rPr>
              <a:t>Description of the company’s technology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cs typeface="Arial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cs typeface="Arial" charset="0"/>
              </a:rPr>
              <a:t>Description of the company’s contents</a:t>
            </a:r>
          </a:p>
        </p:txBody>
      </p:sp>
      <p:sp>
        <p:nvSpPr>
          <p:cNvPr id="227348" name="Rectangle 24"/>
          <p:cNvSpPr>
            <a:spLocks noChangeArrowheads="1"/>
          </p:cNvSpPr>
          <p:nvPr/>
        </p:nvSpPr>
        <p:spPr bwMode="black">
          <a:xfrm>
            <a:off x="5741988" y="3384550"/>
            <a:ext cx="3213100" cy="1114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cs typeface="Arial" charset="0"/>
              </a:rPr>
              <a:t>Description of the company’s products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cs typeface="Arial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cs typeface="Arial" charset="0"/>
              </a:rPr>
              <a:t>Description of the company’s business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cs typeface="Arial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cs typeface="Arial" charset="0"/>
              </a:rPr>
              <a:t>Description of the company’s technology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cs typeface="Arial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cs typeface="Arial" charset="0"/>
              </a:rPr>
              <a:t>Description of the company’s contents</a:t>
            </a:r>
          </a:p>
        </p:txBody>
      </p:sp>
      <p:sp>
        <p:nvSpPr>
          <p:cNvPr id="227349" name="Rectangle 25"/>
          <p:cNvSpPr>
            <a:spLocks noChangeArrowheads="1"/>
          </p:cNvSpPr>
          <p:nvPr/>
        </p:nvSpPr>
        <p:spPr bwMode="auto">
          <a:xfrm>
            <a:off x="2887663" y="5272088"/>
            <a:ext cx="3513137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800000"/>
                </a:solidFill>
                <a:cs typeface="Arial" charset="0"/>
              </a:rPr>
              <a:t>ThemeGallery</a:t>
            </a:r>
            <a:r>
              <a:rPr lang="en-US" altLang="zh-CN" sz="1400" b="1">
                <a:solidFill>
                  <a:srgbClr val="800000"/>
                </a:solidFill>
                <a:cs typeface="Arial" charset="0"/>
              </a:rPr>
              <a:t>  </a:t>
            </a:r>
            <a:r>
              <a:rPr lang="en-US" altLang="zh-CN" sz="1400">
                <a:solidFill>
                  <a:srgbClr val="800000"/>
                </a:solidFill>
                <a:cs typeface="Arial" charset="0"/>
              </a:rPr>
              <a:t>is a Design Digital Content &amp; Contents mall developed by Guild Design Inc.</a:t>
            </a:r>
          </a:p>
        </p:txBody>
      </p:sp>
      <p:sp>
        <p:nvSpPr>
          <p:cNvPr id="227350" name="Text Box 29"/>
          <p:cNvSpPr txBox="1">
            <a:spLocks noChangeArrowheads="1"/>
          </p:cNvSpPr>
          <p:nvPr/>
        </p:nvSpPr>
        <p:spPr bwMode="auto">
          <a:xfrm>
            <a:off x="4276725" y="3649663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00"/>
                </a:solidFill>
                <a:cs typeface="Arial" charset="0"/>
              </a:rPr>
              <a:t>Text</a:t>
            </a:r>
            <a:endParaRPr lang="en-US" altLang="zh-CN"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98659" name="AutoShape 3"/>
          <p:cNvSpPr>
            <a:spLocks noChangeArrowheads="1"/>
          </p:cNvSpPr>
          <p:nvPr/>
        </p:nvSpPr>
        <p:spPr bwMode="gray">
          <a:xfrm>
            <a:off x="5969000" y="2563813"/>
            <a:ext cx="2273300" cy="2111375"/>
          </a:xfrm>
          <a:prstGeom prst="homePlate">
            <a:avLst>
              <a:gd name="adj" fmla="val 26917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98660" name="AutoShape 4"/>
          <p:cNvSpPr>
            <a:spLocks noChangeArrowheads="1"/>
          </p:cNvSpPr>
          <p:nvPr/>
        </p:nvSpPr>
        <p:spPr bwMode="gray">
          <a:xfrm>
            <a:off x="4251325" y="2563813"/>
            <a:ext cx="2273300" cy="2111375"/>
          </a:xfrm>
          <a:prstGeom prst="homePlate">
            <a:avLst>
              <a:gd name="adj" fmla="val 26917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98661" name="AutoShape 5" descr="44"/>
          <p:cNvSpPr>
            <a:spLocks noChangeArrowheads="1"/>
          </p:cNvSpPr>
          <p:nvPr/>
        </p:nvSpPr>
        <p:spPr bwMode="gray">
          <a:xfrm>
            <a:off x="2435225" y="2563813"/>
            <a:ext cx="2435225" cy="2111375"/>
          </a:xfrm>
          <a:prstGeom prst="homePlate">
            <a:avLst>
              <a:gd name="adj" fmla="val 28835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28358" name="Freeform 6"/>
          <p:cNvSpPr>
            <a:spLocks/>
          </p:cNvSpPr>
          <p:nvPr/>
        </p:nvSpPr>
        <p:spPr bwMode="gray">
          <a:xfrm>
            <a:off x="2220913" y="2184400"/>
            <a:ext cx="5492750" cy="423863"/>
          </a:xfrm>
          <a:custGeom>
            <a:avLst/>
            <a:gdLst>
              <a:gd name="T0" fmla="*/ 0 w 3454"/>
              <a:gd name="T1" fmla="*/ 0 h 267"/>
              <a:gd name="T2" fmla="*/ 2147483647 w 3454"/>
              <a:gd name="T3" fmla="*/ 2147483647 h 267"/>
              <a:gd name="T4" fmla="*/ 2147483647 w 3454"/>
              <a:gd name="T5" fmla="*/ 2147483647 h 267"/>
              <a:gd name="T6" fmla="*/ 2147483647 w 3454"/>
              <a:gd name="T7" fmla="*/ 2147483647 h 267"/>
              <a:gd name="T8" fmla="*/ 0 w 3454"/>
              <a:gd name="T9" fmla="*/ 0 h 2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54"/>
              <a:gd name="T16" fmla="*/ 0 h 267"/>
              <a:gd name="T17" fmla="*/ 3454 w 3454"/>
              <a:gd name="T18" fmla="*/ 267 h 26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2287A9"/>
              </a:gs>
              <a:gs pos="100000">
                <a:srgbClr val="33CCFF"/>
              </a:gs>
            </a:gsLst>
            <a:lin ang="0" scaled="1"/>
          </a:gradFill>
          <a:ln w="12700">
            <a:noFill/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8663" name="AutoShape 7"/>
          <p:cNvSpPr>
            <a:spLocks noChangeArrowheads="1"/>
          </p:cNvSpPr>
          <p:nvPr/>
        </p:nvSpPr>
        <p:spPr bwMode="gray">
          <a:xfrm>
            <a:off x="990600" y="2185988"/>
            <a:ext cx="2081213" cy="2487612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rgbClr val="666699"/>
              </a:gs>
              <a:gs pos="100000">
                <a:srgbClr val="666699">
                  <a:gamma/>
                  <a:shade val="69804"/>
                  <a:invGamma/>
                </a:srgbClr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28360" name="Rectangle 8"/>
          <p:cNvSpPr>
            <a:spLocks noChangeArrowheads="1"/>
          </p:cNvSpPr>
          <p:nvPr/>
        </p:nvSpPr>
        <p:spPr bwMode="white">
          <a:xfrm>
            <a:off x="1098550" y="2773363"/>
            <a:ext cx="1652588" cy="1368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FFFFFF"/>
                </a:solidFill>
              </a:rPr>
              <a:t>ThemeGallery  is a Design Digital Content &amp; Contents mall developed by Guild Design Inc.</a:t>
            </a:r>
            <a:endParaRPr lang="en-US" altLang="zh-CN"/>
          </a:p>
        </p:txBody>
      </p:sp>
      <p:sp>
        <p:nvSpPr>
          <p:cNvPr id="228361" name="Rectangle 9"/>
          <p:cNvSpPr>
            <a:spLocks noChangeArrowheads="1"/>
          </p:cNvSpPr>
          <p:nvPr/>
        </p:nvSpPr>
        <p:spPr bwMode="white">
          <a:xfrm>
            <a:off x="4748213" y="2211388"/>
            <a:ext cx="14668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Title in here</a:t>
            </a:r>
            <a:endParaRPr lang="en-US" altLang="zh-CN"/>
          </a:p>
        </p:txBody>
      </p:sp>
      <p:sp>
        <p:nvSpPr>
          <p:cNvPr id="228362" name="Rectangle 10"/>
          <p:cNvSpPr>
            <a:spLocks noChangeArrowheads="1"/>
          </p:cNvSpPr>
          <p:nvPr/>
        </p:nvSpPr>
        <p:spPr bwMode="auto">
          <a:xfrm>
            <a:off x="4873625" y="3232150"/>
            <a:ext cx="1447800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111111"/>
                </a:solidFill>
              </a:rPr>
              <a:t>Description of the company’s sub contents</a:t>
            </a:r>
            <a:endParaRPr lang="en-US" altLang="zh-CN"/>
          </a:p>
        </p:txBody>
      </p:sp>
      <p:sp>
        <p:nvSpPr>
          <p:cNvPr id="228363" name="Rectangle 11"/>
          <p:cNvSpPr>
            <a:spLocks noChangeArrowheads="1"/>
          </p:cNvSpPr>
          <p:nvPr/>
        </p:nvSpPr>
        <p:spPr bwMode="auto">
          <a:xfrm>
            <a:off x="2482850" y="4781550"/>
            <a:ext cx="17875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ts val="1200"/>
              <a:buFont typeface="Arial" charset="0"/>
              <a:buChar char="•"/>
            </a:pPr>
            <a:r>
              <a:rPr lang="zh-CN" altLang="en-US" sz="1200">
                <a:solidFill>
                  <a:srgbClr val="000000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company’s products</a:t>
            </a:r>
          </a:p>
          <a:p>
            <a:pPr>
              <a:buClr>
                <a:srgbClr val="000000"/>
              </a:buClr>
              <a:buSzPts val="1200"/>
              <a:buFont typeface="Arial" charset="0"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company’s business</a:t>
            </a:r>
            <a:endParaRPr lang="en-US" altLang="zh-CN"/>
          </a:p>
        </p:txBody>
      </p:sp>
      <p:sp>
        <p:nvSpPr>
          <p:cNvPr id="228364" name="Rectangle 12"/>
          <p:cNvSpPr>
            <a:spLocks noChangeArrowheads="1"/>
          </p:cNvSpPr>
          <p:nvPr/>
        </p:nvSpPr>
        <p:spPr bwMode="auto">
          <a:xfrm>
            <a:off x="6018213" y="4781550"/>
            <a:ext cx="1787525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ts val="1200"/>
              <a:buFont typeface="Arial" charset="0"/>
              <a:buChar char="•"/>
            </a:pPr>
            <a:r>
              <a:rPr lang="zh-CN" altLang="en-US" sz="1200">
                <a:solidFill>
                  <a:srgbClr val="000000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company’s products</a:t>
            </a:r>
          </a:p>
          <a:p>
            <a:pPr>
              <a:buClr>
                <a:srgbClr val="000000"/>
              </a:buClr>
              <a:buSzPts val="1200"/>
              <a:buFont typeface="Arial" charset="0"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company’s business</a:t>
            </a:r>
          </a:p>
          <a:p>
            <a:pPr>
              <a:buClr>
                <a:srgbClr val="000000"/>
              </a:buClr>
              <a:buSzPts val="1200"/>
              <a:buFont typeface="Arial" charset="0"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company’s technology</a:t>
            </a:r>
          </a:p>
          <a:p>
            <a:pPr>
              <a:buClr>
                <a:srgbClr val="000000"/>
              </a:buClr>
              <a:buSzPts val="1200"/>
              <a:buFont typeface="Arial" charset="0"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company’s contents</a:t>
            </a:r>
            <a:endParaRPr lang="en-US" altLang="zh-CN"/>
          </a:p>
        </p:txBody>
      </p:sp>
      <p:sp>
        <p:nvSpPr>
          <p:cNvPr id="228365" name="Rectangle 13"/>
          <p:cNvSpPr>
            <a:spLocks noChangeArrowheads="1"/>
          </p:cNvSpPr>
          <p:nvPr/>
        </p:nvSpPr>
        <p:spPr bwMode="auto">
          <a:xfrm>
            <a:off x="1003300" y="1749425"/>
            <a:ext cx="67897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000066"/>
                </a:solidFill>
              </a:rPr>
              <a:t>Describe a vision of company or strategic contents</a:t>
            </a:r>
            <a:endParaRPr lang="en-US" altLang="zh-CN"/>
          </a:p>
        </p:txBody>
      </p:sp>
      <p:sp>
        <p:nvSpPr>
          <p:cNvPr id="228366" name="Rectangle 14"/>
          <p:cNvSpPr>
            <a:spLocks noChangeArrowheads="1"/>
          </p:cNvSpPr>
          <p:nvPr/>
        </p:nvSpPr>
        <p:spPr bwMode="gray">
          <a:xfrm>
            <a:off x="995363" y="1803400"/>
            <a:ext cx="42862" cy="295275"/>
          </a:xfrm>
          <a:prstGeom prst="rect">
            <a:avLst/>
          </a:prstGeom>
          <a:solidFill>
            <a:srgbClr val="AD9C6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8367" name="Rectangle 15"/>
          <p:cNvSpPr>
            <a:spLocks noChangeArrowheads="1"/>
          </p:cNvSpPr>
          <p:nvPr/>
        </p:nvSpPr>
        <p:spPr bwMode="gray">
          <a:xfrm>
            <a:off x="1155700" y="990600"/>
            <a:ext cx="6934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lnSpc>
                <a:spcPct val="80000"/>
              </a:lnSpc>
              <a:spcBef>
                <a:spcPct val="20000"/>
              </a:spcBef>
            </a:pPr>
            <a:r>
              <a:rPr lang="en-US" altLang="zh-CN" sz="1200" b="1"/>
              <a:t>You can briefly add outline of this slide page in this text box.</a:t>
            </a:r>
          </a:p>
          <a:p>
            <a:pPr marL="342900" indent="-342900" algn="r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zh-CN" altLang="en-US" sz="1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378" name="Picture 2" descr="01_ac"/>
          <p:cNvPicPr>
            <a:picLocks noChangeAspect="1" noChangeArrowheads="1"/>
          </p:cNvPicPr>
          <p:nvPr/>
        </p:nvPicPr>
        <p:blipFill>
          <a:blip r:embed="rId2"/>
          <a:srcRect t="12096" r="22758"/>
          <a:stretch>
            <a:fillRect/>
          </a:stretch>
        </p:blipFill>
        <p:spPr bwMode="auto">
          <a:xfrm>
            <a:off x="7466013" y="663575"/>
            <a:ext cx="1677987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5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Click to edit title style</a:t>
            </a:r>
          </a:p>
        </p:txBody>
      </p:sp>
      <p:sp>
        <p:nvSpPr>
          <p:cNvPr id="357380" name="AutoShape 4"/>
          <p:cNvSpPr>
            <a:spLocks noChangeArrowheads="1"/>
          </p:cNvSpPr>
          <p:nvPr/>
        </p:nvSpPr>
        <p:spPr bwMode="gray">
          <a:xfrm>
            <a:off x="5245100" y="2112963"/>
            <a:ext cx="2622550" cy="1163637"/>
          </a:xfrm>
          <a:prstGeom prst="homePlate">
            <a:avLst>
              <a:gd name="adj" fmla="val 39013"/>
            </a:avLst>
          </a:prstGeom>
          <a:gradFill rotWithShape="1">
            <a:gsLst>
              <a:gs pos="0">
                <a:schemeClr val="folHlink">
                  <a:gamma/>
                  <a:shade val="76078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57381" name="AutoShape 5"/>
          <p:cNvSpPr>
            <a:spLocks noChangeArrowheads="1"/>
          </p:cNvSpPr>
          <p:nvPr/>
        </p:nvSpPr>
        <p:spPr bwMode="gray">
          <a:xfrm>
            <a:off x="3022600" y="2112963"/>
            <a:ext cx="2855913" cy="1163637"/>
          </a:xfrm>
          <a:prstGeom prst="homePlate">
            <a:avLst>
              <a:gd name="adj" fmla="val 42291"/>
            </a:avLst>
          </a:prstGeom>
          <a:gradFill rotWithShape="1">
            <a:gsLst>
              <a:gs pos="0">
                <a:schemeClr val="accent2">
                  <a:gamma/>
                  <a:shade val="76078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57382" name="AutoShape 6"/>
          <p:cNvSpPr>
            <a:spLocks noChangeArrowheads="1"/>
          </p:cNvSpPr>
          <p:nvPr/>
        </p:nvSpPr>
        <p:spPr bwMode="gray">
          <a:xfrm>
            <a:off x="1087438" y="2112963"/>
            <a:ext cx="2455862" cy="1163637"/>
          </a:xfrm>
          <a:prstGeom prst="homePlate">
            <a:avLst>
              <a:gd name="adj" fmla="val 42796"/>
            </a:avLst>
          </a:prstGeom>
          <a:gradFill rotWithShape="1">
            <a:gsLst>
              <a:gs pos="0">
                <a:schemeClr val="accent1">
                  <a:gamma/>
                  <a:shade val="76078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229383" name="Group 7"/>
          <p:cNvGrpSpPr>
            <a:grpSpLocks/>
          </p:cNvGrpSpPr>
          <p:nvPr/>
        </p:nvGrpSpPr>
        <p:grpSpPr bwMode="auto">
          <a:xfrm>
            <a:off x="685800" y="4154488"/>
            <a:ext cx="7613650" cy="2017712"/>
            <a:chOff x="479" y="2711"/>
            <a:chExt cx="4796" cy="1271"/>
          </a:xfrm>
        </p:grpSpPr>
        <p:sp>
          <p:nvSpPr>
            <p:cNvPr id="357384" name="AutoShape 8"/>
            <p:cNvSpPr>
              <a:spLocks noChangeArrowheads="1"/>
            </p:cNvSpPr>
            <p:nvPr/>
          </p:nvSpPr>
          <p:spPr bwMode="gray">
            <a:xfrm flipV="1">
              <a:off x="549" y="2711"/>
              <a:ext cx="4653" cy="217"/>
            </a:xfrm>
            <a:custGeom>
              <a:avLst/>
              <a:gdLst>
                <a:gd name="G0" fmla="+- 2158 0 0"/>
                <a:gd name="G1" fmla="+- 21600 0 2158"/>
                <a:gd name="G2" fmla="*/ 2158 1 2"/>
                <a:gd name="G3" fmla="+- 21600 0 G2"/>
                <a:gd name="G4" fmla="+/ 2158 21600 2"/>
                <a:gd name="G5" fmla="+/ G1 0 2"/>
                <a:gd name="G6" fmla="*/ 21600 21600 2158"/>
                <a:gd name="G7" fmla="*/ G6 1 2"/>
                <a:gd name="G8" fmla="+- 21600 0 G7"/>
                <a:gd name="G9" fmla="*/ 21600 1 2"/>
                <a:gd name="G10" fmla="+- 2158 0 G9"/>
                <a:gd name="G11" fmla="?: G10 G8 0"/>
                <a:gd name="G12" fmla="?: G10 G7 21600"/>
                <a:gd name="T0" fmla="*/ 20521 w 21600"/>
                <a:gd name="T1" fmla="*/ 10800 h 21600"/>
                <a:gd name="T2" fmla="*/ 10800 w 21600"/>
                <a:gd name="T3" fmla="*/ 21600 h 21600"/>
                <a:gd name="T4" fmla="*/ 1079 w 21600"/>
                <a:gd name="T5" fmla="*/ 10800 h 21600"/>
                <a:gd name="T6" fmla="*/ 10800 w 21600"/>
                <a:gd name="T7" fmla="*/ 0 h 21600"/>
                <a:gd name="T8" fmla="*/ 2879 w 21600"/>
                <a:gd name="T9" fmla="*/ 2879 h 21600"/>
                <a:gd name="T10" fmla="*/ 18721 w 21600"/>
                <a:gd name="T11" fmla="*/ 1872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58" y="21600"/>
                  </a:lnTo>
                  <a:lnTo>
                    <a:pt x="1944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54510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7385" name="AutoShape 9"/>
            <p:cNvSpPr>
              <a:spLocks noChangeArrowheads="1"/>
            </p:cNvSpPr>
            <p:nvPr/>
          </p:nvSpPr>
          <p:spPr bwMode="gray">
            <a:xfrm>
              <a:off x="479" y="2932"/>
              <a:ext cx="4796" cy="1050"/>
            </a:xfrm>
            <a:prstGeom prst="roundRect">
              <a:avLst>
                <a:gd name="adj" fmla="val 9514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5137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29384" name="AutoShape 10"/>
          <p:cNvSpPr>
            <a:spLocks noChangeArrowheads="1"/>
          </p:cNvSpPr>
          <p:nvPr/>
        </p:nvSpPr>
        <p:spPr bwMode="gray">
          <a:xfrm>
            <a:off x="935038" y="4800600"/>
            <a:ext cx="7086600" cy="1184275"/>
          </a:xfrm>
          <a:prstGeom prst="roundRect">
            <a:avLst>
              <a:gd name="adj" fmla="val 9782"/>
            </a:avLst>
          </a:prstGeom>
          <a:gradFill rotWithShape="1">
            <a:gsLst>
              <a:gs pos="0">
                <a:srgbClr val="DDDDDD"/>
              </a:gs>
              <a:gs pos="50000">
                <a:srgbClr val="EBEBEB"/>
              </a:gs>
              <a:gs pos="100000">
                <a:srgbClr val="DDDDDD"/>
              </a:gs>
            </a:gsLst>
            <a:lin ang="5400000" scaled="1"/>
          </a:gradFill>
          <a:ln w="28575" algn="ctr">
            <a:solidFill>
              <a:srgbClr val="F8F8F8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229385" name="Group 11"/>
          <p:cNvGrpSpPr>
            <a:grpSpLocks/>
          </p:cNvGrpSpPr>
          <p:nvPr/>
        </p:nvGrpSpPr>
        <p:grpSpPr bwMode="auto">
          <a:xfrm>
            <a:off x="706438" y="3575050"/>
            <a:ext cx="7599362" cy="536575"/>
            <a:chOff x="3964" y="2071"/>
            <a:chExt cx="1484" cy="330"/>
          </a:xfrm>
        </p:grpSpPr>
        <p:sp>
          <p:nvSpPr>
            <p:cNvPr id="229392" name="AutoShape 12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99CC"/>
                </a:gs>
                <a:gs pos="100000">
                  <a:srgbClr val="99CC00"/>
                </a:gs>
              </a:gsLst>
              <a:lin ang="0" scaled="1"/>
            </a:gra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9393" name="AutoShape 13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folHlink"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9386" name="Rectangle 14"/>
          <p:cNvSpPr>
            <a:spLocks noChangeArrowheads="1"/>
          </p:cNvSpPr>
          <p:nvPr/>
        </p:nvSpPr>
        <p:spPr bwMode="white">
          <a:xfrm>
            <a:off x="1347788" y="2297113"/>
            <a:ext cx="1492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EFEFE"/>
                </a:solidFill>
                <a:cs typeface="Arial" charset="0"/>
              </a:rPr>
              <a:t>Click to add Title</a:t>
            </a:r>
          </a:p>
        </p:txBody>
      </p:sp>
      <p:sp>
        <p:nvSpPr>
          <p:cNvPr id="229387" name="Text Box 15"/>
          <p:cNvSpPr txBox="1">
            <a:spLocks noChangeArrowheads="1"/>
          </p:cNvSpPr>
          <p:nvPr/>
        </p:nvSpPr>
        <p:spPr bwMode="gray">
          <a:xfrm>
            <a:off x="1087438" y="5105400"/>
            <a:ext cx="65532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020202"/>
                </a:solidFill>
                <a:cs typeface="Arial" charset="0"/>
              </a:rPr>
              <a:t>ThemeGallery</a:t>
            </a:r>
            <a:r>
              <a:rPr lang="en-US" altLang="zh-CN">
                <a:solidFill>
                  <a:srgbClr val="020202"/>
                </a:solidFill>
                <a:cs typeface="Arial" charset="0"/>
              </a:rPr>
              <a:t> is a Design Digital Content &amp; Contents mall developed by Guild Design Inc.</a:t>
            </a:r>
          </a:p>
        </p:txBody>
      </p:sp>
      <p:sp>
        <p:nvSpPr>
          <p:cNvPr id="229388" name="Rectangle 16"/>
          <p:cNvSpPr>
            <a:spLocks noChangeArrowheads="1"/>
          </p:cNvSpPr>
          <p:nvPr/>
        </p:nvSpPr>
        <p:spPr bwMode="white">
          <a:xfrm>
            <a:off x="3748088" y="2297113"/>
            <a:ext cx="1492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EFEFE"/>
                </a:solidFill>
                <a:cs typeface="Arial" charset="0"/>
              </a:rPr>
              <a:t>Click to add Title</a:t>
            </a:r>
          </a:p>
        </p:txBody>
      </p:sp>
      <p:sp>
        <p:nvSpPr>
          <p:cNvPr id="229389" name="Rectangle 17"/>
          <p:cNvSpPr>
            <a:spLocks noChangeArrowheads="1"/>
          </p:cNvSpPr>
          <p:nvPr/>
        </p:nvSpPr>
        <p:spPr bwMode="white">
          <a:xfrm>
            <a:off x="5940425" y="2297113"/>
            <a:ext cx="1492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EFEFE"/>
                </a:solidFill>
                <a:cs typeface="Arial" charset="0"/>
              </a:rPr>
              <a:t>Click to add Title</a:t>
            </a:r>
          </a:p>
        </p:txBody>
      </p:sp>
      <p:sp>
        <p:nvSpPr>
          <p:cNvPr id="229390" name="Rectangle 18"/>
          <p:cNvSpPr>
            <a:spLocks noChangeArrowheads="1"/>
          </p:cNvSpPr>
          <p:nvPr/>
        </p:nvSpPr>
        <p:spPr bwMode="auto">
          <a:xfrm>
            <a:off x="3048000" y="363378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>
                <a:solidFill>
                  <a:schemeClr val="bg1"/>
                </a:solidFill>
                <a:cs typeface="Arial" charset="0"/>
              </a:rPr>
              <a:t>Click to add Text</a:t>
            </a:r>
          </a:p>
        </p:txBody>
      </p:sp>
      <p:sp>
        <p:nvSpPr>
          <p:cNvPr id="357395" name="Rectangle 19"/>
          <p:cNvSpPr>
            <a:spLocks noChangeArrowheads="1"/>
          </p:cNvSpPr>
          <p:nvPr/>
        </p:nvSpPr>
        <p:spPr bwMode="gray">
          <a:xfrm>
            <a:off x="1087438" y="1371600"/>
            <a:ext cx="655320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00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“</a:t>
            </a:r>
            <a:r>
              <a:rPr lang="en-US" altLang="zh-CN" sz="300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A title about content”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7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402" name="Group 2"/>
          <p:cNvGrpSpPr>
            <a:grpSpLocks/>
          </p:cNvGrpSpPr>
          <p:nvPr/>
        </p:nvGrpSpPr>
        <p:grpSpPr bwMode="auto">
          <a:xfrm>
            <a:off x="749300" y="4010025"/>
            <a:ext cx="7908925" cy="2019300"/>
            <a:chOff x="794" y="1199"/>
            <a:chExt cx="4308" cy="2120"/>
          </a:xfrm>
        </p:grpSpPr>
        <p:sp>
          <p:nvSpPr>
            <p:cNvPr id="230421" name="Freeform 3"/>
            <p:cNvSpPr>
              <a:spLocks/>
            </p:cNvSpPr>
            <p:nvPr/>
          </p:nvSpPr>
          <p:spPr bwMode="ltGray">
            <a:xfrm>
              <a:off x="873" y="1293"/>
              <a:ext cx="1267" cy="1938"/>
            </a:xfrm>
            <a:custGeom>
              <a:avLst/>
              <a:gdLst>
                <a:gd name="T0" fmla="*/ 49 w 1692"/>
                <a:gd name="T1" fmla="*/ 109 h 2586"/>
                <a:gd name="T2" fmla="*/ 135 w 1692"/>
                <a:gd name="T3" fmla="*/ 88 h 2586"/>
                <a:gd name="T4" fmla="*/ 182 w 1692"/>
                <a:gd name="T5" fmla="*/ 101 h 2586"/>
                <a:gd name="T6" fmla="*/ 175 w 1692"/>
                <a:gd name="T7" fmla="*/ 187 h 2586"/>
                <a:gd name="T8" fmla="*/ 115 w 1692"/>
                <a:gd name="T9" fmla="*/ 245 h 2586"/>
                <a:gd name="T10" fmla="*/ 91 w 1692"/>
                <a:gd name="T11" fmla="*/ 301 h 2586"/>
                <a:gd name="T12" fmla="*/ 119 w 1692"/>
                <a:gd name="T13" fmla="*/ 405 h 2586"/>
                <a:gd name="T14" fmla="*/ 133 w 1692"/>
                <a:gd name="T15" fmla="*/ 404 h 2586"/>
                <a:gd name="T16" fmla="*/ 138 w 1692"/>
                <a:gd name="T17" fmla="*/ 381 h 2586"/>
                <a:gd name="T18" fmla="*/ 201 w 1692"/>
                <a:gd name="T19" fmla="*/ 486 h 2586"/>
                <a:gd name="T20" fmla="*/ 273 w 1692"/>
                <a:gd name="T21" fmla="*/ 505 h 2586"/>
                <a:gd name="T22" fmla="*/ 334 w 1692"/>
                <a:gd name="T23" fmla="*/ 568 h 2586"/>
                <a:gd name="T24" fmla="*/ 358 w 1692"/>
                <a:gd name="T25" fmla="*/ 599 h 2586"/>
                <a:gd name="T26" fmla="*/ 323 w 1692"/>
                <a:gd name="T27" fmla="*/ 677 h 2586"/>
                <a:gd name="T28" fmla="*/ 385 w 1692"/>
                <a:gd name="T29" fmla="*/ 749 h 2586"/>
                <a:gd name="T30" fmla="*/ 434 w 1692"/>
                <a:gd name="T31" fmla="*/ 851 h 2586"/>
                <a:gd name="T32" fmla="*/ 459 w 1692"/>
                <a:gd name="T33" fmla="*/ 972 h 2586"/>
                <a:gd name="T34" fmla="*/ 501 w 1692"/>
                <a:gd name="T35" fmla="*/ 1069 h 2586"/>
                <a:gd name="T36" fmla="*/ 537 w 1692"/>
                <a:gd name="T37" fmla="*/ 1061 h 2586"/>
                <a:gd name="T38" fmla="*/ 523 w 1692"/>
                <a:gd name="T39" fmla="*/ 1007 h 2586"/>
                <a:gd name="T40" fmla="*/ 541 w 1692"/>
                <a:gd name="T41" fmla="*/ 970 h 2586"/>
                <a:gd name="T42" fmla="*/ 574 w 1692"/>
                <a:gd name="T43" fmla="*/ 938 h 2586"/>
                <a:gd name="T44" fmla="*/ 608 w 1692"/>
                <a:gd name="T45" fmla="*/ 874 h 2586"/>
                <a:gd name="T46" fmla="*/ 658 w 1692"/>
                <a:gd name="T47" fmla="*/ 821 h 2586"/>
                <a:gd name="T48" fmla="*/ 681 w 1692"/>
                <a:gd name="T49" fmla="*/ 734 h 2586"/>
                <a:gd name="T50" fmla="*/ 651 w 1692"/>
                <a:gd name="T51" fmla="*/ 647 h 2586"/>
                <a:gd name="T52" fmla="*/ 577 w 1692"/>
                <a:gd name="T53" fmla="*/ 594 h 2586"/>
                <a:gd name="T54" fmla="*/ 464 w 1692"/>
                <a:gd name="T55" fmla="*/ 539 h 2586"/>
                <a:gd name="T56" fmla="*/ 409 w 1692"/>
                <a:gd name="T57" fmla="*/ 530 h 2586"/>
                <a:gd name="T58" fmla="*/ 380 w 1692"/>
                <a:gd name="T59" fmla="*/ 534 h 2586"/>
                <a:gd name="T60" fmla="*/ 334 w 1692"/>
                <a:gd name="T61" fmla="*/ 550 h 2586"/>
                <a:gd name="T62" fmla="*/ 318 w 1692"/>
                <a:gd name="T63" fmla="*/ 494 h 2586"/>
                <a:gd name="T64" fmla="*/ 309 w 1692"/>
                <a:gd name="T65" fmla="*/ 447 h 2586"/>
                <a:gd name="T66" fmla="*/ 265 w 1692"/>
                <a:gd name="T67" fmla="*/ 465 h 2586"/>
                <a:gd name="T68" fmla="*/ 238 w 1692"/>
                <a:gd name="T69" fmla="*/ 400 h 2586"/>
                <a:gd name="T70" fmla="*/ 311 w 1692"/>
                <a:gd name="T71" fmla="*/ 384 h 2586"/>
                <a:gd name="T72" fmla="*/ 354 w 1692"/>
                <a:gd name="T73" fmla="*/ 381 h 2586"/>
                <a:gd name="T74" fmla="*/ 376 w 1692"/>
                <a:gd name="T75" fmla="*/ 378 h 2586"/>
                <a:gd name="T76" fmla="*/ 444 w 1692"/>
                <a:gd name="T77" fmla="*/ 316 h 2586"/>
                <a:gd name="T78" fmla="*/ 497 w 1692"/>
                <a:gd name="T79" fmla="*/ 286 h 2586"/>
                <a:gd name="T80" fmla="*/ 537 w 1692"/>
                <a:gd name="T81" fmla="*/ 268 h 2586"/>
                <a:gd name="T82" fmla="*/ 562 w 1692"/>
                <a:gd name="T83" fmla="*/ 226 h 2586"/>
                <a:gd name="T84" fmla="*/ 541 w 1692"/>
                <a:gd name="T85" fmla="*/ 216 h 2586"/>
                <a:gd name="T86" fmla="*/ 641 w 1692"/>
                <a:gd name="T87" fmla="*/ 192 h 2586"/>
                <a:gd name="T88" fmla="*/ 591 w 1692"/>
                <a:gd name="T89" fmla="*/ 144 h 2586"/>
                <a:gd name="T90" fmla="*/ 557 w 1692"/>
                <a:gd name="T91" fmla="*/ 111 h 2586"/>
                <a:gd name="T92" fmla="*/ 513 w 1692"/>
                <a:gd name="T93" fmla="*/ 154 h 2586"/>
                <a:gd name="T94" fmla="*/ 466 w 1692"/>
                <a:gd name="T95" fmla="*/ 187 h 2586"/>
                <a:gd name="T96" fmla="*/ 429 w 1692"/>
                <a:gd name="T97" fmla="*/ 128 h 2586"/>
                <a:gd name="T98" fmla="*/ 509 w 1692"/>
                <a:gd name="T99" fmla="*/ 101 h 2586"/>
                <a:gd name="T100" fmla="*/ 532 w 1692"/>
                <a:gd name="T101" fmla="*/ 83 h 2586"/>
                <a:gd name="T102" fmla="*/ 557 w 1692"/>
                <a:gd name="T103" fmla="*/ 73 h 2586"/>
                <a:gd name="T104" fmla="*/ 540 w 1692"/>
                <a:gd name="T105" fmla="*/ 61 h 2586"/>
                <a:gd name="T106" fmla="*/ 530 w 1692"/>
                <a:gd name="T107" fmla="*/ 50 h 2586"/>
                <a:gd name="T108" fmla="*/ 505 w 1692"/>
                <a:gd name="T109" fmla="*/ 43 h 2586"/>
                <a:gd name="T110" fmla="*/ 464 w 1692"/>
                <a:gd name="T111" fmla="*/ 57 h 2586"/>
                <a:gd name="T112" fmla="*/ 398 w 1692"/>
                <a:gd name="T113" fmla="*/ 50 h 2586"/>
                <a:gd name="T114" fmla="*/ 231 w 1692"/>
                <a:gd name="T115" fmla="*/ 0 h 2586"/>
                <a:gd name="T116" fmla="*/ 145 w 1692"/>
                <a:gd name="T117" fmla="*/ 13 h 2586"/>
                <a:gd name="T118" fmla="*/ 121 w 1692"/>
                <a:gd name="T119" fmla="*/ 43 h 2586"/>
                <a:gd name="T120" fmla="*/ 54 w 1692"/>
                <a:gd name="T121" fmla="*/ 73 h 2586"/>
                <a:gd name="T122" fmla="*/ 54 w 1692"/>
                <a:gd name="T123" fmla="*/ 91 h 2586"/>
                <a:gd name="T124" fmla="*/ 1 w 1692"/>
                <a:gd name="T125" fmla="*/ 106 h 25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92"/>
                <a:gd name="T190" fmla="*/ 0 h 2586"/>
                <a:gd name="T191" fmla="*/ 1692 w 1692"/>
                <a:gd name="T192" fmla="*/ 2586 h 25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2" name="Freeform 4"/>
            <p:cNvSpPr>
              <a:spLocks/>
            </p:cNvSpPr>
            <p:nvPr/>
          </p:nvSpPr>
          <p:spPr bwMode="ltGray">
            <a:xfrm>
              <a:off x="833" y="1478"/>
              <a:ext cx="34" cy="28"/>
            </a:xfrm>
            <a:custGeom>
              <a:avLst/>
              <a:gdLst>
                <a:gd name="T0" fmla="*/ 7 w 46"/>
                <a:gd name="T1" fmla="*/ 1 h 38"/>
                <a:gd name="T2" fmla="*/ 0 w 46"/>
                <a:gd name="T3" fmla="*/ 9 h 38"/>
                <a:gd name="T4" fmla="*/ 9 w 46"/>
                <a:gd name="T5" fmla="*/ 15 h 38"/>
                <a:gd name="T6" fmla="*/ 18 w 46"/>
                <a:gd name="T7" fmla="*/ 10 h 38"/>
                <a:gd name="T8" fmla="*/ 12 w 46"/>
                <a:gd name="T9" fmla="*/ 0 h 38"/>
                <a:gd name="T10" fmla="*/ 7 w 46"/>
                <a:gd name="T11" fmla="*/ 1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38"/>
                <a:gd name="T20" fmla="*/ 46 w 46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3" name="Freeform 5"/>
            <p:cNvSpPr>
              <a:spLocks/>
            </p:cNvSpPr>
            <p:nvPr/>
          </p:nvSpPr>
          <p:spPr bwMode="ltGray">
            <a:xfrm>
              <a:off x="1140" y="1601"/>
              <a:ext cx="39" cy="32"/>
            </a:xfrm>
            <a:custGeom>
              <a:avLst/>
              <a:gdLst>
                <a:gd name="T0" fmla="*/ 5 w 52"/>
                <a:gd name="T1" fmla="*/ 0 h 44"/>
                <a:gd name="T2" fmla="*/ 11 w 52"/>
                <a:gd name="T3" fmla="*/ 17 h 44"/>
                <a:gd name="T4" fmla="*/ 18 w 52"/>
                <a:gd name="T5" fmla="*/ 17 h 44"/>
                <a:gd name="T6" fmla="*/ 17 w 52"/>
                <a:gd name="T7" fmla="*/ 7 h 44"/>
                <a:gd name="T8" fmla="*/ 11 w 52"/>
                <a:gd name="T9" fmla="*/ 1 h 44"/>
                <a:gd name="T10" fmla="*/ 5 w 52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44"/>
                <a:gd name="T20" fmla="*/ 52 w 52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4" name="Freeform 6"/>
            <p:cNvSpPr>
              <a:spLocks/>
            </p:cNvSpPr>
            <p:nvPr/>
          </p:nvSpPr>
          <p:spPr bwMode="ltGray">
            <a:xfrm>
              <a:off x="1922" y="1657"/>
              <a:ext cx="98" cy="74"/>
            </a:xfrm>
            <a:custGeom>
              <a:avLst/>
              <a:gdLst>
                <a:gd name="T0" fmla="*/ 41 w 131"/>
                <a:gd name="T1" fmla="*/ 0 h 98"/>
                <a:gd name="T2" fmla="*/ 33 w 131"/>
                <a:gd name="T3" fmla="*/ 4 h 98"/>
                <a:gd name="T4" fmla="*/ 22 w 131"/>
                <a:gd name="T5" fmla="*/ 11 h 98"/>
                <a:gd name="T6" fmla="*/ 16 w 131"/>
                <a:gd name="T7" fmla="*/ 17 h 98"/>
                <a:gd name="T8" fmla="*/ 9 w 131"/>
                <a:gd name="T9" fmla="*/ 22 h 98"/>
                <a:gd name="T10" fmla="*/ 26 w 131"/>
                <a:gd name="T11" fmla="*/ 35 h 98"/>
                <a:gd name="T12" fmla="*/ 33 w 131"/>
                <a:gd name="T13" fmla="*/ 41 h 98"/>
                <a:gd name="T14" fmla="*/ 36 w 131"/>
                <a:gd name="T15" fmla="*/ 39 h 98"/>
                <a:gd name="T16" fmla="*/ 37 w 131"/>
                <a:gd name="T17" fmla="*/ 37 h 98"/>
                <a:gd name="T18" fmla="*/ 41 w 131"/>
                <a:gd name="T19" fmla="*/ 42 h 98"/>
                <a:gd name="T20" fmla="*/ 52 w 131"/>
                <a:gd name="T21" fmla="*/ 37 h 98"/>
                <a:gd name="T22" fmla="*/ 55 w 131"/>
                <a:gd name="T23" fmla="*/ 32 h 98"/>
                <a:gd name="T24" fmla="*/ 43 w 131"/>
                <a:gd name="T25" fmla="*/ 17 h 98"/>
                <a:gd name="T26" fmla="*/ 48 w 131"/>
                <a:gd name="T27" fmla="*/ 11 h 98"/>
                <a:gd name="T28" fmla="*/ 46 w 131"/>
                <a:gd name="T29" fmla="*/ 2 h 98"/>
                <a:gd name="T30" fmla="*/ 41 w 131"/>
                <a:gd name="T31" fmla="*/ 0 h 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1"/>
                <a:gd name="T49" fmla="*/ 0 h 98"/>
                <a:gd name="T50" fmla="*/ 131 w 131"/>
                <a:gd name="T51" fmla="*/ 98 h 9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5" name="Freeform 7"/>
            <p:cNvSpPr>
              <a:spLocks/>
            </p:cNvSpPr>
            <p:nvPr/>
          </p:nvSpPr>
          <p:spPr bwMode="ltGray">
            <a:xfrm>
              <a:off x="1448" y="2041"/>
              <a:ext cx="158" cy="84"/>
            </a:xfrm>
            <a:custGeom>
              <a:avLst/>
              <a:gdLst>
                <a:gd name="T0" fmla="*/ 19 w 212"/>
                <a:gd name="T1" fmla="*/ 5 h 112"/>
                <a:gd name="T2" fmla="*/ 7 w 212"/>
                <a:gd name="T3" fmla="*/ 5 h 112"/>
                <a:gd name="T4" fmla="*/ 2 w 212"/>
                <a:gd name="T5" fmla="*/ 7 h 112"/>
                <a:gd name="T6" fmla="*/ 10 w 212"/>
                <a:gd name="T7" fmla="*/ 22 h 112"/>
                <a:gd name="T8" fmla="*/ 21 w 212"/>
                <a:gd name="T9" fmla="*/ 19 h 112"/>
                <a:gd name="T10" fmla="*/ 38 w 212"/>
                <a:gd name="T11" fmla="*/ 23 h 112"/>
                <a:gd name="T12" fmla="*/ 46 w 212"/>
                <a:gd name="T13" fmla="*/ 26 h 112"/>
                <a:gd name="T14" fmla="*/ 55 w 212"/>
                <a:gd name="T15" fmla="*/ 38 h 112"/>
                <a:gd name="T16" fmla="*/ 58 w 212"/>
                <a:gd name="T17" fmla="*/ 47 h 112"/>
                <a:gd name="T18" fmla="*/ 65 w 212"/>
                <a:gd name="T19" fmla="*/ 42 h 112"/>
                <a:gd name="T20" fmla="*/ 70 w 212"/>
                <a:gd name="T21" fmla="*/ 41 h 112"/>
                <a:gd name="T22" fmla="*/ 78 w 212"/>
                <a:gd name="T23" fmla="*/ 43 h 112"/>
                <a:gd name="T24" fmla="*/ 80 w 212"/>
                <a:gd name="T25" fmla="*/ 34 h 112"/>
                <a:gd name="T26" fmla="*/ 63 w 212"/>
                <a:gd name="T27" fmla="*/ 23 h 112"/>
                <a:gd name="T28" fmla="*/ 43 w 212"/>
                <a:gd name="T29" fmla="*/ 8 h 112"/>
                <a:gd name="T30" fmla="*/ 22 w 212"/>
                <a:gd name="T31" fmla="*/ 11 h 112"/>
                <a:gd name="T32" fmla="*/ 19 w 212"/>
                <a:gd name="T33" fmla="*/ 5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2"/>
                <a:gd name="T52" fmla="*/ 0 h 112"/>
                <a:gd name="T53" fmla="*/ 212 w 212"/>
                <a:gd name="T54" fmla="*/ 112 h 1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6" name="Freeform 8"/>
            <p:cNvSpPr>
              <a:spLocks/>
            </p:cNvSpPr>
            <p:nvPr/>
          </p:nvSpPr>
          <p:spPr bwMode="ltGray">
            <a:xfrm>
              <a:off x="1578" y="2105"/>
              <a:ext cx="99" cy="41"/>
            </a:xfrm>
            <a:custGeom>
              <a:avLst/>
              <a:gdLst>
                <a:gd name="T0" fmla="*/ 23 w 133"/>
                <a:gd name="T1" fmla="*/ 0 h 54"/>
                <a:gd name="T2" fmla="*/ 18 w 133"/>
                <a:gd name="T3" fmla="*/ 3 h 54"/>
                <a:gd name="T4" fmla="*/ 13 w 133"/>
                <a:gd name="T5" fmla="*/ 13 h 54"/>
                <a:gd name="T6" fmla="*/ 6 w 133"/>
                <a:gd name="T7" fmla="*/ 15 h 54"/>
                <a:gd name="T8" fmla="*/ 1 w 133"/>
                <a:gd name="T9" fmla="*/ 18 h 54"/>
                <a:gd name="T10" fmla="*/ 5 w 133"/>
                <a:gd name="T11" fmla="*/ 24 h 54"/>
                <a:gd name="T12" fmla="*/ 55 w 133"/>
                <a:gd name="T13" fmla="*/ 15 h 54"/>
                <a:gd name="T14" fmla="*/ 51 w 133"/>
                <a:gd name="T15" fmla="*/ 7 h 54"/>
                <a:gd name="T16" fmla="*/ 43 w 133"/>
                <a:gd name="T17" fmla="*/ 4 h 54"/>
                <a:gd name="T18" fmla="*/ 42 w 133"/>
                <a:gd name="T19" fmla="*/ 11 h 54"/>
                <a:gd name="T20" fmla="*/ 36 w 133"/>
                <a:gd name="T21" fmla="*/ 8 h 54"/>
                <a:gd name="T22" fmla="*/ 28 w 133"/>
                <a:gd name="T23" fmla="*/ 6 h 54"/>
                <a:gd name="T24" fmla="*/ 23 w 133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3"/>
                <a:gd name="T40" fmla="*/ 0 h 54"/>
                <a:gd name="T41" fmla="*/ 133 w 133"/>
                <a:gd name="T42" fmla="*/ 54 h 5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7" name="Freeform 9"/>
            <p:cNvSpPr>
              <a:spLocks/>
            </p:cNvSpPr>
            <p:nvPr/>
          </p:nvSpPr>
          <p:spPr bwMode="ltGray">
            <a:xfrm>
              <a:off x="1683" y="2131"/>
              <a:ext cx="38" cy="18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8 h 24"/>
                <a:gd name="T4" fmla="*/ 11 w 51"/>
                <a:gd name="T5" fmla="*/ 10 h 24"/>
                <a:gd name="T6" fmla="*/ 14 w 51"/>
                <a:gd name="T7" fmla="*/ 2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8" name="Freeform 10"/>
            <p:cNvSpPr>
              <a:spLocks/>
            </p:cNvSpPr>
            <p:nvPr/>
          </p:nvSpPr>
          <p:spPr bwMode="ltGray">
            <a:xfrm>
              <a:off x="1739" y="2134"/>
              <a:ext cx="12" cy="25"/>
            </a:xfrm>
            <a:custGeom>
              <a:avLst/>
              <a:gdLst>
                <a:gd name="T0" fmla="*/ 5 w 16"/>
                <a:gd name="T1" fmla="*/ 0 h 34"/>
                <a:gd name="T2" fmla="*/ 0 w 16"/>
                <a:gd name="T3" fmla="*/ 5 h 34"/>
                <a:gd name="T4" fmla="*/ 7 w 16"/>
                <a:gd name="T5" fmla="*/ 13 h 34"/>
                <a:gd name="T6" fmla="*/ 5 w 16"/>
                <a:gd name="T7" fmla="*/ 7 h 34"/>
                <a:gd name="T8" fmla="*/ 7 w 16"/>
                <a:gd name="T9" fmla="*/ 2 h 34"/>
                <a:gd name="T10" fmla="*/ 5 w 16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4"/>
                <a:gd name="T20" fmla="*/ 16 w 16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9" name="Freeform 11"/>
            <p:cNvSpPr>
              <a:spLocks/>
            </p:cNvSpPr>
            <p:nvPr/>
          </p:nvSpPr>
          <p:spPr bwMode="ltGray">
            <a:xfrm>
              <a:off x="1556" y="1288"/>
              <a:ext cx="180" cy="88"/>
            </a:xfrm>
            <a:custGeom>
              <a:avLst/>
              <a:gdLst>
                <a:gd name="T0" fmla="*/ 27 w 240"/>
                <a:gd name="T1" fmla="*/ 1 h 117"/>
                <a:gd name="T2" fmla="*/ 11 w 240"/>
                <a:gd name="T3" fmla="*/ 13 h 117"/>
                <a:gd name="T4" fmla="*/ 3 w 240"/>
                <a:gd name="T5" fmla="*/ 16 h 117"/>
                <a:gd name="T6" fmla="*/ 0 w 240"/>
                <a:gd name="T7" fmla="*/ 17 h 117"/>
                <a:gd name="T8" fmla="*/ 11 w 240"/>
                <a:gd name="T9" fmla="*/ 25 h 117"/>
                <a:gd name="T10" fmla="*/ 17 w 240"/>
                <a:gd name="T11" fmla="*/ 26 h 117"/>
                <a:gd name="T12" fmla="*/ 29 w 240"/>
                <a:gd name="T13" fmla="*/ 20 h 117"/>
                <a:gd name="T14" fmla="*/ 34 w 240"/>
                <a:gd name="T15" fmla="*/ 18 h 117"/>
                <a:gd name="T16" fmla="*/ 35 w 240"/>
                <a:gd name="T17" fmla="*/ 23 h 117"/>
                <a:gd name="T18" fmla="*/ 27 w 240"/>
                <a:gd name="T19" fmla="*/ 26 h 117"/>
                <a:gd name="T20" fmla="*/ 31 w 240"/>
                <a:gd name="T21" fmla="*/ 31 h 117"/>
                <a:gd name="T22" fmla="*/ 17 w 240"/>
                <a:gd name="T23" fmla="*/ 37 h 117"/>
                <a:gd name="T24" fmla="*/ 30 w 240"/>
                <a:gd name="T25" fmla="*/ 47 h 117"/>
                <a:gd name="T26" fmla="*/ 35 w 240"/>
                <a:gd name="T27" fmla="*/ 48 h 117"/>
                <a:gd name="T28" fmla="*/ 50 w 240"/>
                <a:gd name="T29" fmla="*/ 44 h 117"/>
                <a:gd name="T30" fmla="*/ 64 w 240"/>
                <a:gd name="T31" fmla="*/ 44 h 117"/>
                <a:gd name="T32" fmla="*/ 71 w 240"/>
                <a:gd name="T33" fmla="*/ 50 h 117"/>
                <a:gd name="T34" fmla="*/ 86 w 240"/>
                <a:gd name="T35" fmla="*/ 47 h 117"/>
                <a:gd name="T36" fmla="*/ 94 w 240"/>
                <a:gd name="T37" fmla="*/ 44 h 117"/>
                <a:gd name="T38" fmla="*/ 94 w 240"/>
                <a:gd name="T39" fmla="*/ 33 h 117"/>
                <a:gd name="T40" fmla="*/ 99 w 240"/>
                <a:gd name="T41" fmla="*/ 29 h 117"/>
                <a:gd name="T42" fmla="*/ 101 w 240"/>
                <a:gd name="T43" fmla="*/ 20 h 117"/>
                <a:gd name="T44" fmla="*/ 89 w 240"/>
                <a:gd name="T45" fmla="*/ 24 h 117"/>
                <a:gd name="T46" fmla="*/ 85 w 240"/>
                <a:gd name="T47" fmla="*/ 18 h 117"/>
                <a:gd name="T48" fmla="*/ 73 w 240"/>
                <a:gd name="T49" fmla="*/ 20 h 117"/>
                <a:gd name="T50" fmla="*/ 57 w 240"/>
                <a:gd name="T51" fmla="*/ 4 h 117"/>
                <a:gd name="T52" fmla="*/ 40 w 240"/>
                <a:gd name="T53" fmla="*/ 5 h 117"/>
                <a:gd name="T54" fmla="*/ 35 w 240"/>
                <a:gd name="T55" fmla="*/ 1 h 117"/>
                <a:gd name="T56" fmla="*/ 27 w 240"/>
                <a:gd name="T57" fmla="*/ 1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40"/>
                <a:gd name="T88" fmla="*/ 0 h 117"/>
                <a:gd name="T89" fmla="*/ 240 w 240"/>
                <a:gd name="T90" fmla="*/ 117 h 1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0" name="Freeform 12"/>
            <p:cNvSpPr>
              <a:spLocks/>
            </p:cNvSpPr>
            <p:nvPr/>
          </p:nvSpPr>
          <p:spPr bwMode="ltGray">
            <a:xfrm>
              <a:off x="1636" y="1247"/>
              <a:ext cx="146" cy="60"/>
            </a:xfrm>
            <a:custGeom>
              <a:avLst/>
              <a:gdLst>
                <a:gd name="T0" fmla="*/ 41 w 194"/>
                <a:gd name="T1" fmla="*/ 4 h 80"/>
                <a:gd name="T2" fmla="*/ 6 w 194"/>
                <a:gd name="T3" fmla="*/ 10 h 80"/>
                <a:gd name="T4" fmla="*/ 4 w 194"/>
                <a:gd name="T5" fmla="*/ 14 h 80"/>
                <a:gd name="T6" fmla="*/ 24 w 194"/>
                <a:gd name="T7" fmla="*/ 22 h 80"/>
                <a:gd name="T8" fmla="*/ 58 w 194"/>
                <a:gd name="T9" fmla="*/ 31 h 80"/>
                <a:gd name="T10" fmla="*/ 75 w 194"/>
                <a:gd name="T11" fmla="*/ 29 h 80"/>
                <a:gd name="T12" fmla="*/ 80 w 194"/>
                <a:gd name="T13" fmla="*/ 27 h 80"/>
                <a:gd name="T14" fmla="*/ 75 w 194"/>
                <a:gd name="T15" fmla="*/ 19 h 80"/>
                <a:gd name="T16" fmla="*/ 70 w 194"/>
                <a:gd name="T17" fmla="*/ 15 h 80"/>
                <a:gd name="T18" fmla="*/ 55 w 194"/>
                <a:gd name="T19" fmla="*/ 10 h 80"/>
                <a:gd name="T20" fmla="*/ 41 w 194"/>
                <a:gd name="T21" fmla="*/ 4 h 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4"/>
                <a:gd name="T34" fmla="*/ 0 h 80"/>
                <a:gd name="T35" fmla="*/ 194 w 194"/>
                <a:gd name="T36" fmla="*/ 80 h 8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1" name="Freeform 13"/>
            <p:cNvSpPr>
              <a:spLocks/>
            </p:cNvSpPr>
            <p:nvPr/>
          </p:nvSpPr>
          <p:spPr bwMode="ltGray">
            <a:xfrm>
              <a:off x="1841" y="1317"/>
              <a:ext cx="233" cy="190"/>
            </a:xfrm>
            <a:custGeom>
              <a:avLst/>
              <a:gdLst>
                <a:gd name="T0" fmla="*/ 29 w 310"/>
                <a:gd name="T1" fmla="*/ 4 h 254"/>
                <a:gd name="T2" fmla="*/ 22 w 310"/>
                <a:gd name="T3" fmla="*/ 10 h 254"/>
                <a:gd name="T4" fmla="*/ 9 w 310"/>
                <a:gd name="T5" fmla="*/ 16 h 254"/>
                <a:gd name="T6" fmla="*/ 23 w 310"/>
                <a:gd name="T7" fmla="*/ 32 h 254"/>
                <a:gd name="T8" fmla="*/ 33 w 310"/>
                <a:gd name="T9" fmla="*/ 36 h 254"/>
                <a:gd name="T10" fmla="*/ 44 w 310"/>
                <a:gd name="T11" fmla="*/ 41 h 254"/>
                <a:gd name="T12" fmla="*/ 53 w 310"/>
                <a:gd name="T13" fmla="*/ 36 h 254"/>
                <a:gd name="T14" fmla="*/ 60 w 310"/>
                <a:gd name="T15" fmla="*/ 43 h 254"/>
                <a:gd name="T16" fmla="*/ 63 w 310"/>
                <a:gd name="T17" fmla="*/ 53 h 254"/>
                <a:gd name="T18" fmla="*/ 49 w 310"/>
                <a:gd name="T19" fmla="*/ 64 h 254"/>
                <a:gd name="T20" fmla="*/ 38 w 310"/>
                <a:gd name="T21" fmla="*/ 72 h 254"/>
                <a:gd name="T22" fmla="*/ 29 w 310"/>
                <a:gd name="T23" fmla="*/ 70 h 254"/>
                <a:gd name="T24" fmla="*/ 24 w 310"/>
                <a:gd name="T25" fmla="*/ 69 h 254"/>
                <a:gd name="T26" fmla="*/ 18 w 310"/>
                <a:gd name="T27" fmla="*/ 79 h 254"/>
                <a:gd name="T28" fmla="*/ 17 w 310"/>
                <a:gd name="T29" fmla="*/ 83 h 254"/>
                <a:gd name="T30" fmla="*/ 31 w 310"/>
                <a:gd name="T31" fmla="*/ 85 h 254"/>
                <a:gd name="T32" fmla="*/ 40 w 310"/>
                <a:gd name="T33" fmla="*/ 85 h 254"/>
                <a:gd name="T34" fmla="*/ 49 w 310"/>
                <a:gd name="T35" fmla="*/ 96 h 254"/>
                <a:gd name="T36" fmla="*/ 53 w 310"/>
                <a:gd name="T37" fmla="*/ 99 h 254"/>
                <a:gd name="T38" fmla="*/ 59 w 310"/>
                <a:gd name="T39" fmla="*/ 100 h 254"/>
                <a:gd name="T40" fmla="*/ 66 w 310"/>
                <a:gd name="T41" fmla="*/ 105 h 254"/>
                <a:gd name="T42" fmla="*/ 77 w 310"/>
                <a:gd name="T43" fmla="*/ 99 h 254"/>
                <a:gd name="T44" fmla="*/ 86 w 310"/>
                <a:gd name="T45" fmla="*/ 99 h 254"/>
                <a:gd name="T46" fmla="*/ 97 w 310"/>
                <a:gd name="T47" fmla="*/ 89 h 254"/>
                <a:gd name="T48" fmla="*/ 95 w 310"/>
                <a:gd name="T49" fmla="*/ 77 h 254"/>
                <a:gd name="T50" fmla="*/ 92 w 310"/>
                <a:gd name="T51" fmla="*/ 72 h 254"/>
                <a:gd name="T52" fmla="*/ 99 w 310"/>
                <a:gd name="T53" fmla="*/ 70 h 254"/>
                <a:gd name="T54" fmla="*/ 104 w 310"/>
                <a:gd name="T55" fmla="*/ 76 h 254"/>
                <a:gd name="T56" fmla="*/ 105 w 310"/>
                <a:gd name="T57" fmla="*/ 82 h 254"/>
                <a:gd name="T58" fmla="*/ 110 w 310"/>
                <a:gd name="T59" fmla="*/ 81 h 254"/>
                <a:gd name="T60" fmla="*/ 129 w 310"/>
                <a:gd name="T61" fmla="*/ 70 h 254"/>
                <a:gd name="T62" fmla="*/ 124 w 310"/>
                <a:gd name="T63" fmla="*/ 61 h 254"/>
                <a:gd name="T64" fmla="*/ 110 w 310"/>
                <a:gd name="T65" fmla="*/ 52 h 254"/>
                <a:gd name="T66" fmla="*/ 113 w 310"/>
                <a:gd name="T67" fmla="*/ 45 h 254"/>
                <a:gd name="T68" fmla="*/ 117 w 310"/>
                <a:gd name="T69" fmla="*/ 43 h 254"/>
                <a:gd name="T70" fmla="*/ 107 w 310"/>
                <a:gd name="T71" fmla="*/ 26 h 254"/>
                <a:gd name="T72" fmla="*/ 99 w 310"/>
                <a:gd name="T73" fmla="*/ 25 h 254"/>
                <a:gd name="T74" fmla="*/ 94 w 310"/>
                <a:gd name="T75" fmla="*/ 23 h 254"/>
                <a:gd name="T76" fmla="*/ 85 w 310"/>
                <a:gd name="T77" fmla="*/ 14 h 254"/>
                <a:gd name="T78" fmla="*/ 66 w 310"/>
                <a:gd name="T79" fmla="*/ 19 h 254"/>
                <a:gd name="T80" fmla="*/ 71 w 310"/>
                <a:gd name="T81" fmla="*/ 10 h 254"/>
                <a:gd name="T82" fmla="*/ 59 w 310"/>
                <a:gd name="T83" fmla="*/ 7 h 254"/>
                <a:gd name="T84" fmla="*/ 50 w 310"/>
                <a:gd name="T85" fmla="*/ 7 h 254"/>
                <a:gd name="T86" fmla="*/ 29 w 310"/>
                <a:gd name="T87" fmla="*/ 4 h 2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10"/>
                <a:gd name="T133" fmla="*/ 0 h 254"/>
                <a:gd name="T134" fmla="*/ 310 w 310"/>
                <a:gd name="T135" fmla="*/ 254 h 25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2" name="Freeform 14"/>
            <p:cNvSpPr>
              <a:spLocks/>
            </p:cNvSpPr>
            <p:nvPr/>
          </p:nvSpPr>
          <p:spPr bwMode="ltGray">
            <a:xfrm>
              <a:off x="1839" y="1235"/>
              <a:ext cx="44" cy="37"/>
            </a:xfrm>
            <a:custGeom>
              <a:avLst/>
              <a:gdLst>
                <a:gd name="T0" fmla="*/ 10 w 59"/>
                <a:gd name="T1" fmla="*/ 0 h 50"/>
                <a:gd name="T2" fmla="*/ 0 w 59"/>
                <a:gd name="T3" fmla="*/ 4 h 50"/>
                <a:gd name="T4" fmla="*/ 12 w 59"/>
                <a:gd name="T5" fmla="*/ 16 h 50"/>
                <a:gd name="T6" fmla="*/ 20 w 59"/>
                <a:gd name="T7" fmla="*/ 20 h 50"/>
                <a:gd name="T8" fmla="*/ 24 w 59"/>
                <a:gd name="T9" fmla="*/ 12 h 50"/>
                <a:gd name="T10" fmla="*/ 19 w 59"/>
                <a:gd name="T11" fmla="*/ 3 h 50"/>
                <a:gd name="T12" fmla="*/ 10 w 59"/>
                <a:gd name="T13" fmla="*/ 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"/>
                <a:gd name="T22" fmla="*/ 0 h 50"/>
                <a:gd name="T23" fmla="*/ 59 w 59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3" name="Freeform 15"/>
            <p:cNvSpPr>
              <a:spLocks/>
            </p:cNvSpPr>
            <p:nvPr/>
          </p:nvSpPr>
          <p:spPr bwMode="ltGray">
            <a:xfrm>
              <a:off x="1755" y="1305"/>
              <a:ext cx="65" cy="42"/>
            </a:xfrm>
            <a:custGeom>
              <a:avLst/>
              <a:gdLst>
                <a:gd name="T0" fmla="*/ 19 w 86"/>
                <a:gd name="T1" fmla="*/ 3 h 57"/>
                <a:gd name="T2" fmla="*/ 11 w 86"/>
                <a:gd name="T3" fmla="*/ 10 h 57"/>
                <a:gd name="T4" fmla="*/ 2 w 86"/>
                <a:gd name="T5" fmla="*/ 11 h 57"/>
                <a:gd name="T6" fmla="*/ 7 w 86"/>
                <a:gd name="T7" fmla="*/ 23 h 57"/>
                <a:gd name="T8" fmla="*/ 32 w 86"/>
                <a:gd name="T9" fmla="*/ 14 h 57"/>
                <a:gd name="T10" fmla="*/ 37 w 86"/>
                <a:gd name="T11" fmla="*/ 7 h 57"/>
                <a:gd name="T12" fmla="*/ 24 w 86"/>
                <a:gd name="T13" fmla="*/ 3 h 57"/>
                <a:gd name="T14" fmla="*/ 19 w 86"/>
                <a:gd name="T15" fmla="*/ 3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"/>
                <a:gd name="T25" fmla="*/ 0 h 57"/>
                <a:gd name="T26" fmla="*/ 86 w 86"/>
                <a:gd name="T27" fmla="*/ 57 h 5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4" name="Freeform 16"/>
            <p:cNvSpPr>
              <a:spLocks/>
            </p:cNvSpPr>
            <p:nvPr/>
          </p:nvSpPr>
          <p:spPr bwMode="ltGray">
            <a:xfrm>
              <a:off x="1823" y="1313"/>
              <a:ext cx="54" cy="25"/>
            </a:xfrm>
            <a:custGeom>
              <a:avLst/>
              <a:gdLst>
                <a:gd name="T0" fmla="*/ 16 w 73"/>
                <a:gd name="T1" fmla="*/ 0 h 34"/>
                <a:gd name="T2" fmla="*/ 4 w 73"/>
                <a:gd name="T3" fmla="*/ 7 h 34"/>
                <a:gd name="T4" fmla="*/ 10 w 73"/>
                <a:gd name="T5" fmla="*/ 13 h 34"/>
                <a:gd name="T6" fmla="*/ 21 w 73"/>
                <a:gd name="T7" fmla="*/ 11 h 34"/>
                <a:gd name="T8" fmla="*/ 26 w 73"/>
                <a:gd name="T9" fmla="*/ 8 h 34"/>
                <a:gd name="T10" fmla="*/ 16 w 73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34"/>
                <a:gd name="T20" fmla="*/ 73 w 73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5" name="Freeform 17"/>
            <p:cNvSpPr>
              <a:spLocks/>
            </p:cNvSpPr>
            <p:nvPr/>
          </p:nvSpPr>
          <p:spPr bwMode="ltGray">
            <a:xfrm>
              <a:off x="1794" y="1277"/>
              <a:ext cx="64" cy="34"/>
            </a:xfrm>
            <a:custGeom>
              <a:avLst/>
              <a:gdLst>
                <a:gd name="T0" fmla="*/ 25 w 85"/>
                <a:gd name="T1" fmla="*/ 5 h 45"/>
                <a:gd name="T2" fmla="*/ 12 w 85"/>
                <a:gd name="T3" fmla="*/ 2 h 45"/>
                <a:gd name="T4" fmla="*/ 0 w 85"/>
                <a:gd name="T5" fmla="*/ 8 h 45"/>
                <a:gd name="T6" fmla="*/ 17 w 85"/>
                <a:gd name="T7" fmla="*/ 14 h 45"/>
                <a:gd name="T8" fmla="*/ 27 w 85"/>
                <a:gd name="T9" fmla="*/ 17 h 45"/>
                <a:gd name="T10" fmla="*/ 35 w 85"/>
                <a:gd name="T11" fmla="*/ 8 h 45"/>
                <a:gd name="T12" fmla="*/ 35 w 85"/>
                <a:gd name="T13" fmla="*/ 3 h 45"/>
                <a:gd name="T14" fmla="*/ 27 w 85"/>
                <a:gd name="T15" fmla="*/ 0 h 45"/>
                <a:gd name="T16" fmla="*/ 25 w 85"/>
                <a:gd name="T17" fmla="*/ 5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5"/>
                <a:gd name="T28" fmla="*/ 0 h 45"/>
                <a:gd name="T29" fmla="*/ 85 w 85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6" name="Freeform 18"/>
            <p:cNvSpPr>
              <a:spLocks/>
            </p:cNvSpPr>
            <p:nvPr/>
          </p:nvSpPr>
          <p:spPr bwMode="ltGray">
            <a:xfrm>
              <a:off x="1767" y="1245"/>
              <a:ext cx="44" cy="24"/>
            </a:xfrm>
            <a:custGeom>
              <a:avLst/>
              <a:gdLst>
                <a:gd name="T0" fmla="*/ 7 w 58"/>
                <a:gd name="T1" fmla="*/ 2 h 31"/>
                <a:gd name="T2" fmla="*/ 0 w 58"/>
                <a:gd name="T3" fmla="*/ 9 h 31"/>
                <a:gd name="T4" fmla="*/ 8 w 58"/>
                <a:gd name="T5" fmla="*/ 13 h 31"/>
                <a:gd name="T6" fmla="*/ 12 w 58"/>
                <a:gd name="T7" fmla="*/ 9 h 31"/>
                <a:gd name="T8" fmla="*/ 23 w 58"/>
                <a:gd name="T9" fmla="*/ 5 h 31"/>
                <a:gd name="T10" fmla="*/ 19 w 58"/>
                <a:gd name="T11" fmla="*/ 0 h 31"/>
                <a:gd name="T12" fmla="*/ 7 w 58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31"/>
                <a:gd name="T23" fmla="*/ 58 w 58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7" name="Freeform 19"/>
            <p:cNvSpPr>
              <a:spLocks/>
            </p:cNvSpPr>
            <p:nvPr/>
          </p:nvSpPr>
          <p:spPr bwMode="ltGray">
            <a:xfrm>
              <a:off x="1881" y="1248"/>
              <a:ext cx="114" cy="77"/>
            </a:xfrm>
            <a:custGeom>
              <a:avLst/>
              <a:gdLst>
                <a:gd name="T0" fmla="*/ 16 w 152"/>
                <a:gd name="T1" fmla="*/ 0 h 102"/>
                <a:gd name="T2" fmla="*/ 5 w 152"/>
                <a:gd name="T3" fmla="*/ 3 h 102"/>
                <a:gd name="T4" fmla="*/ 2 w 152"/>
                <a:gd name="T5" fmla="*/ 17 h 102"/>
                <a:gd name="T6" fmla="*/ 5 w 152"/>
                <a:gd name="T7" fmla="*/ 24 h 102"/>
                <a:gd name="T8" fmla="*/ 0 w 152"/>
                <a:gd name="T9" fmla="*/ 31 h 102"/>
                <a:gd name="T10" fmla="*/ 23 w 152"/>
                <a:gd name="T11" fmla="*/ 37 h 102"/>
                <a:gd name="T12" fmla="*/ 34 w 152"/>
                <a:gd name="T13" fmla="*/ 39 h 102"/>
                <a:gd name="T14" fmla="*/ 64 w 152"/>
                <a:gd name="T15" fmla="*/ 37 h 102"/>
                <a:gd name="T16" fmla="*/ 32 w 152"/>
                <a:gd name="T17" fmla="*/ 30 h 102"/>
                <a:gd name="T18" fmla="*/ 22 w 152"/>
                <a:gd name="T19" fmla="*/ 26 h 102"/>
                <a:gd name="T20" fmla="*/ 19 w 152"/>
                <a:gd name="T21" fmla="*/ 22 h 102"/>
                <a:gd name="T22" fmla="*/ 21 w 152"/>
                <a:gd name="T23" fmla="*/ 15 h 102"/>
                <a:gd name="T24" fmla="*/ 16 w 152"/>
                <a:gd name="T25" fmla="*/ 0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2"/>
                <a:gd name="T40" fmla="*/ 0 h 102"/>
                <a:gd name="T41" fmla="*/ 152 w 152"/>
                <a:gd name="T42" fmla="*/ 102 h 1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8" name="Freeform 20"/>
            <p:cNvSpPr>
              <a:spLocks/>
            </p:cNvSpPr>
            <p:nvPr/>
          </p:nvSpPr>
          <p:spPr bwMode="ltGray">
            <a:xfrm>
              <a:off x="794" y="1493"/>
              <a:ext cx="25" cy="15"/>
            </a:xfrm>
            <a:custGeom>
              <a:avLst/>
              <a:gdLst>
                <a:gd name="T0" fmla="*/ 13 w 34"/>
                <a:gd name="T1" fmla="*/ 0 h 20"/>
                <a:gd name="T2" fmla="*/ 10 w 34"/>
                <a:gd name="T3" fmla="*/ 8 h 20"/>
                <a:gd name="T4" fmla="*/ 1 w 34"/>
                <a:gd name="T5" fmla="*/ 8 h 20"/>
                <a:gd name="T6" fmla="*/ 1 w 34"/>
                <a:gd name="T7" fmla="*/ 2 h 20"/>
                <a:gd name="T8" fmla="*/ 13 w 34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20"/>
                <a:gd name="T17" fmla="*/ 34 w 34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9" name="Freeform 21"/>
            <p:cNvSpPr>
              <a:spLocks/>
            </p:cNvSpPr>
            <p:nvPr/>
          </p:nvSpPr>
          <p:spPr bwMode="ltGray">
            <a:xfrm>
              <a:off x="1551" y="2004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6 w 21"/>
                <a:gd name="T3" fmla="*/ 7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0" name="Freeform 22"/>
            <p:cNvSpPr>
              <a:spLocks/>
            </p:cNvSpPr>
            <p:nvPr/>
          </p:nvSpPr>
          <p:spPr bwMode="ltGray">
            <a:xfrm>
              <a:off x="1554" y="2029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6 w 21"/>
                <a:gd name="T3" fmla="*/ 7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1" name="Freeform 23"/>
            <p:cNvSpPr>
              <a:spLocks/>
            </p:cNvSpPr>
            <p:nvPr/>
          </p:nvSpPr>
          <p:spPr bwMode="ltGray">
            <a:xfrm>
              <a:off x="1758" y="2161"/>
              <a:ext cx="15" cy="12"/>
            </a:xfrm>
            <a:custGeom>
              <a:avLst/>
              <a:gdLst>
                <a:gd name="T0" fmla="*/ 1 w 21"/>
                <a:gd name="T1" fmla="*/ 0 h 16"/>
                <a:gd name="T2" fmla="*/ 4 w 21"/>
                <a:gd name="T3" fmla="*/ 7 h 16"/>
                <a:gd name="T4" fmla="*/ 1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2" name="Freeform 24"/>
            <p:cNvSpPr>
              <a:spLocks/>
            </p:cNvSpPr>
            <p:nvPr/>
          </p:nvSpPr>
          <p:spPr bwMode="ltGray">
            <a:xfrm>
              <a:off x="1882" y="1677"/>
              <a:ext cx="38" cy="18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8 h 24"/>
                <a:gd name="T4" fmla="*/ 11 w 51"/>
                <a:gd name="T5" fmla="*/ 10 h 24"/>
                <a:gd name="T6" fmla="*/ 14 w 51"/>
                <a:gd name="T7" fmla="*/ 2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3" name="Freeform 25"/>
            <p:cNvSpPr>
              <a:spLocks/>
            </p:cNvSpPr>
            <p:nvPr/>
          </p:nvSpPr>
          <p:spPr bwMode="ltGray">
            <a:xfrm>
              <a:off x="1782" y="1472"/>
              <a:ext cx="38" cy="18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8 h 24"/>
                <a:gd name="T4" fmla="*/ 11 w 51"/>
                <a:gd name="T5" fmla="*/ 10 h 24"/>
                <a:gd name="T6" fmla="*/ 14 w 51"/>
                <a:gd name="T7" fmla="*/ 2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4" name="Freeform 26"/>
            <p:cNvSpPr>
              <a:spLocks/>
            </p:cNvSpPr>
            <p:nvPr/>
          </p:nvSpPr>
          <p:spPr bwMode="ltGray">
            <a:xfrm>
              <a:off x="1847" y="1293"/>
              <a:ext cx="39" cy="18"/>
            </a:xfrm>
            <a:custGeom>
              <a:avLst/>
              <a:gdLst>
                <a:gd name="T0" fmla="*/ 6 w 51"/>
                <a:gd name="T1" fmla="*/ 0 h 24"/>
                <a:gd name="T2" fmla="*/ 3 w 51"/>
                <a:gd name="T3" fmla="*/ 8 h 24"/>
                <a:gd name="T4" fmla="*/ 12 w 51"/>
                <a:gd name="T5" fmla="*/ 10 h 24"/>
                <a:gd name="T6" fmla="*/ 15 w 51"/>
                <a:gd name="T7" fmla="*/ 2 h 24"/>
                <a:gd name="T8" fmla="*/ 6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5" name="Freeform 27"/>
            <p:cNvSpPr>
              <a:spLocks/>
            </p:cNvSpPr>
            <p:nvPr/>
          </p:nvSpPr>
          <p:spPr bwMode="ltGray">
            <a:xfrm>
              <a:off x="1910" y="1401"/>
              <a:ext cx="38" cy="18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8 h 24"/>
                <a:gd name="T4" fmla="*/ 11 w 51"/>
                <a:gd name="T5" fmla="*/ 10 h 24"/>
                <a:gd name="T6" fmla="*/ 14 w 51"/>
                <a:gd name="T7" fmla="*/ 2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6" name="Freeform 28"/>
            <p:cNvSpPr>
              <a:spLocks/>
            </p:cNvSpPr>
            <p:nvPr/>
          </p:nvSpPr>
          <p:spPr bwMode="ltGray">
            <a:xfrm>
              <a:off x="1926" y="1199"/>
              <a:ext cx="696" cy="346"/>
            </a:xfrm>
            <a:custGeom>
              <a:avLst/>
              <a:gdLst>
                <a:gd name="T0" fmla="*/ 12 w 929"/>
                <a:gd name="T1" fmla="*/ 23 h 462"/>
                <a:gd name="T2" fmla="*/ 2 w 929"/>
                <a:gd name="T3" fmla="*/ 39 h 462"/>
                <a:gd name="T4" fmla="*/ 15 w 929"/>
                <a:gd name="T5" fmla="*/ 42 h 462"/>
                <a:gd name="T6" fmla="*/ 7 w 929"/>
                <a:gd name="T7" fmla="*/ 49 h 462"/>
                <a:gd name="T8" fmla="*/ 43 w 929"/>
                <a:gd name="T9" fmla="*/ 57 h 462"/>
                <a:gd name="T10" fmla="*/ 59 w 929"/>
                <a:gd name="T11" fmla="*/ 55 h 462"/>
                <a:gd name="T12" fmla="*/ 105 w 929"/>
                <a:gd name="T13" fmla="*/ 32 h 462"/>
                <a:gd name="T14" fmla="*/ 127 w 929"/>
                <a:gd name="T15" fmla="*/ 28 h 462"/>
                <a:gd name="T16" fmla="*/ 136 w 929"/>
                <a:gd name="T17" fmla="*/ 34 h 462"/>
                <a:gd name="T18" fmla="*/ 115 w 929"/>
                <a:gd name="T19" fmla="*/ 37 h 462"/>
                <a:gd name="T20" fmla="*/ 102 w 929"/>
                <a:gd name="T21" fmla="*/ 47 h 462"/>
                <a:gd name="T22" fmla="*/ 106 w 929"/>
                <a:gd name="T23" fmla="*/ 50 h 462"/>
                <a:gd name="T24" fmla="*/ 109 w 929"/>
                <a:gd name="T25" fmla="*/ 66 h 462"/>
                <a:gd name="T26" fmla="*/ 147 w 929"/>
                <a:gd name="T27" fmla="*/ 81 h 462"/>
                <a:gd name="T28" fmla="*/ 142 w 929"/>
                <a:gd name="T29" fmla="*/ 88 h 462"/>
                <a:gd name="T30" fmla="*/ 155 w 929"/>
                <a:gd name="T31" fmla="*/ 103 h 462"/>
                <a:gd name="T32" fmla="*/ 147 w 929"/>
                <a:gd name="T33" fmla="*/ 112 h 462"/>
                <a:gd name="T34" fmla="*/ 136 w 929"/>
                <a:gd name="T35" fmla="*/ 124 h 462"/>
                <a:gd name="T36" fmla="*/ 124 w 929"/>
                <a:gd name="T37" fmla="*/ 136 h 462"/>
                <a:gd name="T38" fmla="*/ 123 w 929"/>
                <a:gd name="T39" fmla="*/ 177 h 462"/>
                <a:gd name="T40" fmla="*/ 140 w 929"/>
                <a:gd name="T41" fmla="*/ 187 h 462"/>
                <a:gd name="T42" fmla="*/ 163 w 929"/>
                <a:gd name="T43" fmla="*/ 189 h 462"/>
                <a:gd name="T44" fmla="*/ 174 w 929"/>
                <a:gd name="T45" fmla="*/ 177 h 462"/>
                <a:gd name="T46" fmla="*/ 213 w 929"/>
                <a:gd name="T47" fmla="*/ 150 h 462"/>
                <a:gd name="T48" fmla="*/ 240 w 929"/>
                <a:gd name="T49" fmla="*/ 140 h 462"/>
                <a:gd name="T50" fmla="*/ 272 w 929"/>
                <a:gd name="T51" fmla="*/ 130 h 462"/>
                <a:gd name="T52" fmla="*/ 303 w 929"/>
                <a:gd name="T53" fmla="*/ 122 h 462"/>
                <a:gd name="T54" fmla="*/ 321 w 929"/>
                <a:gd name="T55" fmla="*/ 109 h 462"/>
                <a:gd name="T56" fmla="*/ 336 w 929"/>
                <a:gd name="T57" fmla="*/ 84 h 462"/>
                <a:gd name="T58" fmla="*/ 337 w 929"/>
                <a:gd name="T59" fmla="*/ 64 h 462"/>
                <a:gd name="T60" fmla="*/ 337 w 929"/>
                <a:gd name="T61" fmla="*/ 52 h 462"/>
                <a:gd name="T62" fmla="*/ 350 w 929"/>
                <a:gd name="T63" fmla="*/ 37 h 462"/>
                <a:gd name="T64" fmla="*/ 368 w 929"/>
                <a:gd name="T65" fmla="*/ 39 h 462"/>
                <a:gd name="T66" fmla="*/ 388 w 929"/>
                <a:gd name="T67" fmla="*/ 22 h 462"/>
                <a:gd name="T68" fmla="*/ 373 w 929"/>
                <a:gd name="T69" fmla="*/ 23 h 462"/>
                <a:gd name="T70" fmla="*/ 357 w 929"/>
                <a:gd name="T71" fmla="*/ 19 h 462"/>
                <a:gd name="T72" fmla="*/ 334 w 929"/>
                <a:gd name="T73" fmla="*/ 9 h 462"/>
                <a:gd name="T74" fmla="*/ 270 w 929"/>
                <a:gd name="T75" fmla="*/ 10 h 462"/>
                <a:gd name="T76" fmla="*/ 246 w 929"/>
                <a:gd name="T77" fmla="*/ 16 h 462"/>
                <a:gd name="T78" fmla="*/ 234 w 929"/>
                <a:gd name="T79" fmla="*/ 16 h 462"/>
                <a:gd name="T80" fmla="*/ 217 w 929"/>
                <a:gd name="T81" fmla="*/ 22 h 462"/>
                <a:gd name="T82" fmla="*/ 201 w 929"/>
                <a:gd name="T83" fmla="*/ 12 h 462"/>
                <a:gd name="T84" fmla="*/ 182 w 929"/>
                <a:gd name="T85" fmla="*/ 16 h 462"/>
                <a:gd name="T86" fmla="*/ 154 w 929"/>
                <a:gd name="T87" fmla="*/ 22 h 462"/>
                <a:gd name="T88" fmla="*/ 172 w 929"/>
                <a:gd name="T89" fmla="*/ 16 h 462"/>
                <a:gd name="T90" fmla="*/ 148 w 929"/>
                <a:gd name="T91" fmla="*/ 3 h 462"/>
                <a:gd name="T92" fmla="*/ 140 w 929"/>
                <a:gd name="T93" fmla="*/ 1 h 462"/>
                <a:gd name="T94" fmla="*/ 132 w 929"/>
                <a:gd name="T95" fmla="*/ 3 h 462"/>
                <a:gd name="T96" fmla="*/ 101 w 929"/>
                <a:gd name="T97" fmla="*/ 7 h 462"/>
                <a:gd name="T98" fmla="*/ 67 w 929"/>
                <a:gd name="T99" fmla="*/ 12 h 462"/>
                <a:gd name="T100" fmla="*/ 46 w 929"/>
                <a:gd name="T101" fmla="*/ 10 h 462"/>
                <a:gd name="T102" fmla="*/ 48 w 929"/>
                <a:gd name="T103" fmla="*/ 28 h 462"/>
                <a:gd name="T104" fmla="*/ 43 w 929"/>
                <a:gd name="T105" fmla="*/ 22 h 462"/>
                <a:gd name="T106" fmla="*/ 25 w 929"/>
                <a:gd name="T107" fmla="*/ 17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9"/>
                <a:gd name="T163" fmla="*/ 0 h 462"/>
                <a:gd name="T164" fmla="*/ 929 w 929"/>
                <a:gd name="T165" fmla="*/ 462 h 46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7" name="Freeform 29"/>
            <p:cNvSpPr>
              <a:spLocks/>
            </p:cNvSpPr>
            <p:nvPr/>
          </p:nvSpPr>
          <p:spPr bwMode="ltGray">
            <a:xfrm>
              <a:off x="2139" y="1383"/>
              <a:ext cx="39" cy="24"/>
            </a:xfrm>
            <a:custGeom>
              <a:avLst/>
              <a:gdLst>
                <a:gd name="T0" fmla="*/ 15 w 52"/>
                <a:gd name="T1" fmla="*/ 0 h 32"/>
                <a:gd name="T2" fmla="*/ 4 w 52"/>
                <a:gd name="T3" fmla="*/ 8 h 32"/>
                <a:gd name="T4" fmla="*/ 10 w 52"/>
                <a:gd name="T5" fmla="*/ 13 h 32"/>
                <a:gd name="T6" fmla="*/ 18 w 52"/>
                <a:gd name="T7" fmla="*/ 12 h 32"/>
                <a:gd name="T8" fmla="*/ 15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8" name="Freeform 30"/>
            <p:cNvSpPr>
              <a:spLocks/>
            </p:cNvSpPr>
            <p:nvPr/>
          </p:nvSpPr>
          <p:spPr bwMode="ltGray">
            <a:xfrm>
              <a:off x="2422" y="1449"/>
              <a:ext cx="128" cy="54"/>
            </a:xfrm>
            <a:custGeom>
              <a:avLst/>
              <a:gdLst>
                <a:gd name="T0" fmla="*/ 42 w 172"/>
                <a:gd name="T1" fmla="*/ 3 h 72"/>
                <a:gd name="T2" fmla="*/ 27 w 172"/>
                <a:gd name="T3" fmla="*/ 2 h 72"/>
                <a:gd name="T4" fmla="*/ 22 w 172"/>
                <a:gd name="T5" fmla="*/ 0 h 72"/>
                <a:gd name="T6" fmla="*/ 0 w 172"/>
                <a:gd name="T7" fmla="*/ 12 h 72"/>
                <a:gd name="T8" fmla="*/ 12 w 172"/>
                <a:gd name="T9" fmla="*/ 16 h 72"/>
                <a:gd name="T10" fmla="*/ 17 w 172"/>
                <a:gd name="T11" fmla="*/ 26 h 72"/>
                <a:gd name="T12" fmla="*/ 27 w 172"/>
                <a:gd name="T13" fmla="*/ 28 h 72"/>
                <a:gd name="T14" fmla="*/ 32 w 172"/>
                <a:gd name="T15" fmla="*/ 30 h 72"/>
                <a:gd name="T16" fmla="*/ 54 w 172"/>
                <a:gd name="T17" fmla="*/ 26 h 72"/>
                <a:gd name="T18" fmla="*/ 71 w 172"/>
                <a:gd name="T19" fmla="*/ 19 h 72"/>
                <a:gd name="T20" fmla="*/ 61 w 172"/>
                <a:gd name="T21" fmla="*/ 7 h 72"/>
                <a:gd name="T22" fmla="*/ 56 w 172"/>
                <a:gd name="T23" fmla="*/ 2 h 72"/>
                <a:gd name="T24" fmla="*/ 42 w 172"/>
                <a:gd name="T25" fmla="*/ 3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2"/>
                <a:gd name="T40" fmla="*/ 0 h 72"/>
                <a:gd name="T41" fmla="*/ 172 w 172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9" name="Freeform 31"/>
            <p:cNvSpPr>
              <a:spLocks/>
            </p:cNvSpPr>
            <p:nvPr/>
          </p:nvSpPr>
          <p:spPr bwMode="ltGray">
            <a:xfrm>
              <a:off x="2523" y="1286"/>
              <a:ext cx="39" cy="24"/>
            </a:xfrm>
            <a:custGeom>
              <a:avLst/>
              <a:gdLst>
                <a:gd name="T0" fmla="*/ 15 w 52"/>
                <a:gd name="T1" fmla="*/ 0 h 32"/>
                <a:gd name="T2" fmla="*/ 4 w 52"/>
                <a:gd name="T3" fmla="*/ 8 h 32"/>
                <a:gd name="T4" fmla="*/ 10 w 52"/>
                <a:gd name="T5" fmla="*/ 13 h 32"/>
                <a:gd name="T6" fmla="*/ 18 w 52"/>
                <a:gd name="T7" fmla="*/ 12 h 32"/>
                <a:gd name="T8" fmla="*/ 15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0" name="Freeform 32"/>
            <p:cNvSpPr>
              <a:spLocks/>
            </p:cNvSpPr>
            <p:nvPr/>
          </p:nvSpPr>
          <p:spPr bwMode="ltGray">
            <a:xfrm>
              <a:off x="2792" y="1254"/>
              <a:ext cx="155" cy="63"/>
            </a:xfrm>
            <a:custGeom>
              <a:avLst/>
              <a:gdLst>
                <a:gd name="T0" fmla="*/ 81 w 206"/>
                <a:gd name="T1" fmla="*/ 3 h 85"/>
                <a:gd name="T2" fmla="*/ 44 w 206"/>
                <a:gd name="T3" fmla="*/ 4 h 85"/>
                <a:gd name="T4" fmla="*/ 47 w 206"/>
                <a:gd name="T5" fmla="*/ 10 h 85"/>
                <a:gd name="T6" fmla="*/ 46 w 206"/>
                <a:gd name="T7" fmla="*/ 13 h 85"/>
                <a:gd name="T8" fmla="*/ 38 w 206"/>
                <a:gd name="T9" fmla="*/ 11 h 85"/>
                <a:gd name="T10" fmla="*/ 33 w 206"/>
                <a:gd name="T11" fmla="*/ 7 h 85"/>
                <a:gd name="T12" fmla="*/ 10 w 206"/>
                <a:gd name="T13" fmla="*/ 11 h 85"/>
                <a:gd name="T14" fmla="*/ 13 w 206"/>
                <a:gd name="T15" fmla="*/ 20 h 85"/>
                <a:gd name="T16" fmla="*/ 23 w 206"/>
                <a:gd name="T17" fmla="*/ 21 h 85"/>
                <a:gd name="T18" fmla="*/ 32 w 206"/>
                <a:gd name="T19" fmla="*/ 30 h 85"/>
                <a:gd name="T20" fmla="*/ 38 w 206"/>
                <a:gd name="T21" fmla="*/ 35 h 85"/>
                <a:gd name="T22" fmla="*/ 47 w 206"/>
                <a:gd name="T23" fmla="*/ 27 h 85"/>
                <a:gd name="T24" fmla="*/ 51 w 206"/>
                <a:gd name="T25" fmla="*/ 24 h 85"/>
                <a:gd name="T26" fmla="*/ 54 w 206"/>
                <a:gd name="T27" fmla="*/ 19 h 85"/>
                <a:gd name="T28" fmla="*/ 71 w 206"/>
                <a:gd name="T29" fmla="*/ 14 h 85"/>
                <a:gd name="T30" fmla="*/ 80 w 206"/>
                <a:gd name="T31" fmla="*/ 13 h 85"/>
                <a:gd name="T32" fmla="*/ 85 w 206"/>
                <a:gd name="T33" fmla="*/ 11 h 85"/>
                <a:gd name="T34" fmla="*/ 81 w 206"/>
                <a:gd name="T35" fmla="*/ 3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6"/>
                <a:gd name="T55" fmla="*/ 0 h 85"/>
                <a:gd name="T56" fmla="*/ 206 w 206"/>
                <a:gd name="T57" fmla="*/ 85 h 8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1" name="Freeform 33"/>
            <p:cNvSpPr>
              <a:spLocks/>
            </p:cNvSpPr>
            <p:nvPr/>
          </p:nvSpPr>
          <p:spPr bwMode="ltGray">
            <a:xfrm>
              <a:off x="2889" y="1287"/>
              <a:ext cx="48" cy="21"/>
            </a:xfrm>
            <a:custGeom>
              <a:avLst/>
              <a:gdLst>
                <a:gd name="T0" fmla="*/ 15 w 64"/>
                <a:gd name="T1" fmla="*/ 3 h 28"/>
                <a:gd name="T2" fmla="*/ 3 w 64"/>
                <a:gd name="T3" fmla="*/ 2 h 28"/>
                <a:gd name="T4" fmla="*/ 10 w 64"/>
                <a:gd name="T5" fmla="*/ 12 h 28"/>
                <a:gd name="T6" fmla="*/ 22 w 64"/>
                <a:gd name="T7" fmla="*/ 6 h 28"/>
                <a:gd name="T8" fmla="*/ 15 w 64"/>
                <a:gd name="T9" fmla="*/ 3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28"/>
                <a:gd name="T17" fmla="*/ 64 w 64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2" name="Freeform 34"/>
            <p:cNvSpPr>
              <a:spLocks/>
            </p:cNvSpPr>
            <p:nvPr/>
          </p:nvSpPr>
          <p:spPr bwMode="ltGray">
            <a:xfrm>
              <a:off x="2597" y="1559"/>
              <a:ext cx="109" cy="132"/>
            </a:xfrm>
            <a:custGeom>
              <a:avLst/>
              <a:gdLst>
                <a:gd name="T0" fmla="*/ 10 w 146"/>
                <a:gd name="T1" fmla="*/ 8 h 176"/>
                <a:gd name="T2" fmla="*/ 0 w 146"/>
                <a:gd name="T3" fmla="*/ 10 h 176"/>
                <a:gd name="T4" fmla="*/ 5 w 146"/>
                <a:gd name="T5" fmla="*/ 18 h 176"/>
                <a:gd name="T6" fmla="*/ 14 w 146"/>
                <a:gd name="T7" fmla="*/ 37 h 176"/>
                <a:gd name="T8" fmla="*/ 22 w 146"/>
                <a:gd name="T9" fmla="*/ 38 h 176"/>
                <a:gd name="T10" fmla="*/ 21 w 146"/>
                <a:gd name="T11" fmla="*/ 45 h 176"/>
                <a:gd name="T12" fmla="*/ 12 w 146"/>
                <a:gd name="T13" fmla="*/ 48 h 176"/>
                <a:gd name="T14" fmla="*/ 7 w 146"/>
                <a:gd name="T15" fmla="*/ 55 h 176"/>
                <a:gd name="T16" fmla="*/ 7 w 146"/>
                <a:gd name="T17" fmla="*/ 58 h 176"/>
                <a:gd name="T18" fmla="*/ 12 w 146"/>
                <a:gd name="T19" fmla="*/ 59 h 176"/>
                <a:gd name="T20" fmla="*/ 7 w 146"/>
                <a:gd name="T21" fmla="*/ 71 h 176"/>
                <a:gd name="T22" fmla="*/ 8 w 146"/>
                <a:gd name="T23" fmla="*/ 73 h 176"/>
                <a:gd name="T24" fmla="*/ 14 w 146"/>
                <a:gd name="T25" fmla="*/ 72 h 176"/>
                <a:gd name="T26" fmla="*/ 24 w 146"/>
                <a:gd name="T27" fmla="*/ 71 h 176"/>
                <a:gd name="T28" fmla="*/ 39 w 146"/>
                <a:gd name="T29" fmla="*/ 72 h 176"/>
                <a:gd name="T30" fmla="*/ 46 w 146"/>
                <a:gd name="T31" fmla="*/ 71 h 176"/>
                <a:gd name="T32" fmla="*/ 51 w 146"/>
                <a:gd name="T33" fmla="*/ 70 h 176"/>
                <a:gd name="T34" fmla="*/ 54 w 146"/>
                <a:gd name="T35" fmla="*/ 59 h 176"/>
                <a:gd name="T36" fmla="*/ 60 w 146"/>
                <a:gd name="T37" fmla="*/ 56 h 176"/>
                <a:gd name="T38" fmla="*/ 46 w 146"/>
                <a:gd name="T39" fmla="*/ 46 h 176"/>
                <a:gd name="T40" fmla="*/ 37 w 146"/>
                <a:gd name="T41" fmla="*/ 34 h 176"/>
                <a:gd name="T42" fmla="*/ 34 w 146"/>
                <a:gd name="T43" fmla="*/ 29 h 176"/>
                <a:gd name="T44" fmla="*/ 27 w 146"/>
                <a:gd name="T45" fmla="*/ 26 h 176"/>
                <a:gd name="T46" fmla="*/ 36 w 146"/>
                <a:gd name="T47" fmla="*/ 19 h 176"/>
                <a:gd name="T48" fmla="*/ 27 w 146"/>
                <a:gd name="T49" fmla="*/ 13 h 176"/>
                <a:gd name="T50" fmla="*/ 29 w 146"/>
                <a:gd name="T51" fmla="*/ 6 h 176"/>
                <a:gd name="T52" fmla="*/ 19 w 146"/>
                <a:gd name="T53" fmla="*/ 1 h 176"/>
                <a:gd name="T54" fmla="*/ 12 w 146"/>
                <a:gd name="T55" fmla="*/ 4 h 176"/>
                <a:gd name="T56" fmla="*/ 10 w 146"/>
                <a:gd name="T57" fmla="*/ 8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6"/>
                <a:gd name="T88" fmla="*/ 0 h 176"/>
                <a:gd name="T89" fmla="*/ 146 w 146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3" name="Freeform 35"/>
            <p:cNvSpPr>
              <a:spLocks/>
            </p:cNvSpPr>
            <p:nvPr/>
          </p:nvSpPr>
          <p:spPr bwMode="ltGray">
            <a:xfrm>
              <a:off x="2543" y="1607"/>
              <a:ext cx="69" cy="68"/>
            </a:xfrm>
            <a:custGeom>
              <a:avLst/>
              <a:gdLst>
                <a:gd name="T0" fmla="*/ 24 w 92"/>
                <a:gd name="T1" fmla="*/ 2 h 92"/>
                <a:gd name="T2" fmla="*/ 35 w 92"/>
                <a:gd name="T3" fmla="*/ 3 h 92"/>
                <a:gd name="T4" fmla="*/ 39 w 92"/>
                <a:gd name="T5" fmla="*/ 10 h 92"/>
                <a:gd name="T6" fmla="*/ 33 w 92"/>
                <a:gd name="T7" fmla="*/ 19 h 92"/>
                <a:gd name="T8" fmla="*/ 19 w 92"/>
                <a:gd name="T9" fmla="*/ 30 h 92"/>
                <a:gd name="T10" fmla="*/ 8 w 92"/>
                <a:gd name="T11" fmla="*/ 37 h 92"/>
                <a:gd name="T12" fmla="*/ 3 w 92"/>
                <a:gd name="T13" fmla="*/ 29 h 92"/>
                <a:gd name="T14" fmla="*/ 8 w 92"/>
                <a:gd name="T15" fmla="*/ 26 h 92"/>
                <a:gd name="T16" fmla="*/ 6 w 92"/>
                <a:gd name="T17" fmla="*/ 18 h 92"/>
                <a:gd name="T18" fmla="*/ 17 w 92"/>
                <a:gd name="T19" fmla="*/ 12 h 92"/>
                <a:gd name="T20" fmla="*/ 24 w 92"/>
                <a:gd name="T21" fmla="*/ 2 h 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2"/>
                <a:gd name="T34" fmla="*/ 0 h 92"/>
                <a:gd name="T35" fmla="*/ 92 w 92"/>
                <a:gd name="T36" fmla="*/ 92 h 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4" name="Freeform 36"/>
            <p:cNvSpPr>
              <a:spLocks/>
            </p:cNvSpPr>
            <p:nvPr/>
          </p:nvSpPr>
          <p:spPr bwMode="ltGray">
            <a:xfrm>
              <a:off x="4229" y="2750"/>
              <a:ext cx="474" cy="495"/>
            </a:xfrm>
            <a:custGeom>
              <a:avLst/>
              <a:gdLst>
                <a:gd name="T0" fmla="*/ 89 w 633"/>
                <a:gd name="T1" fmla="*/ 4 h 660"/>
                <a:gd name="T2" fmla="*/ 74 w 633"/>
                <a:gd name="T3" fmla="*/ 8 h 660"/>
                <a:gd name="T4" fmla="*/ 61 w 633"/>
                <a:gd name="T5" fmla="*/ 22 h 660"/>
                <a:gd name="T6" fmla="*/ 43 w 633"/>
                <a:gd name="T7" fmla="*/ 25 h 660"/>
                <a:gd name="T8" fmla="*/ 35 w 633"/>
                <a:gd name="T9" fmla="*/ 31 h 660"/>
                <a:gd name="T10" fmla="*/ 28 w 633"/>
                <a:gd name="T11" fmla="*/ 48 h 660"/>
                <a:gd name="T12" fmla="*/ 15 w 633"/>
                <a:gd name="T13" fmla="*/ 70 h 660"/>
                <a:gd name="T14" fmla="*/ 0 w 633"/>
                <a:gd name="T15" fmla="*/ 76 h 660"/>
                <a:gd name="T16" fmla="*/ 30 w 633"/>
                <a:gd name="T17" fmla="*/ 136 h 660"/>
                <a:gd name="T18" fmla="*/ 50 w 633"/>
                <a:gd name="T19" fmla="*/ 180 h 660"/>
                <a:gd name="T20" fmla="*/ 61 w 633"/>
                <a:gd name="T21" fmla="*/ 187 h 660"/>
                <a:gd name="T22" fmla="*/ 70 w 633"/>
                <a:gd name="T23" fmla="*/ 190 h 660"/>
                <a:gd name="T24" fmla="*/ 96 w 633"/>
                <a:gd name="T25" fmla="*/ 181 h 660"/>
                <a:gd name="T26" fmla="*/ 106 w 633"/>
                <a:gd name="T27" fmla="*/ 178 h 660"/>
                <a:gd name="T28" fmla="*/ 126 w 633"/>
                <a:gd name="T29" fmla="*/ 190 h 660"/>
                <a:gd name="T30" fmla="*/ 136 w 633"/>
                <a:gd name="T31" fmla="*/ 222 h 660"/>
                <a:gd name="T32" fmla="*/ 142 w 633"/>
                <a:gd name="T33" fmla="*/ 221 h 660"/>
                <a:gd name="T34" fmla="*/ 145 w 633"/>
                <a:gd name="T35" fmla="*/ 215 h 660"/>
                <a:gd name="T36" fmla="*/ 155 w 633"/>
                <a:gd name="T37" fmla="*/ 230 h 660"/>
                <a:gd name="T38" fmla="*/ 170 w 633"/>
                <a:gd name="T39" fmla="*/ 241 h 660"/>
                <a:gd name="T40" fmla="*/ 183 w 633"/>
                <a:gd name="T41" fmla="*/ 254 h 660"/>
                <a:gd name="T42" fmla="*/ 186 w 633"/>
                <a:gd name="T43" fmla="*/ 259 h 660"/>
                <a:gd name="T44" fmla="*/ 191 w 633"/>
                <a:gd name="T45" fmla="*/ 262 h 660"/>
                <a:gd name="T46" fmla="*/ 203 w 633"/>
                <a:gd name="T47" fmla="*/ 276 h 660"/>
                <a:gd name="T48" fmla="*/ 207 w 633"/>
                <a:gd name="T49" fmla="*/ 266 h 660"/>
                <a:gd name="T50" fmla="*/ 227 w 633"/>
                <a:gd name="T51" fmla="*/ 277 h 660"/>
                <a:gd name="T52" fmla="*/ 246 w 633"/>
                <a:gd name="T53" fmla="*/ 276 h 660"/>
                <a:gd name="T54" fmla="*/ 258 w 633"/>
                <a:gd name="T55" fmla="*/ 224 h 660"/>
                <a:gd name="T56" fmla="*/ 265 w 633"/>
                <a:gd name="T57" fmla="*/ 195 h 660"/>
                <a:gd name="T58" fmla="*/ 260 w 633"/>
                <a:gd name="T59" fmla="*/ 154 h 660"/>
                <a:gd name="T60" fmla="*/ 225 w 633"/>
                <a:gd name="T61" fmla="*/ 114 h 660"/>
                <a:gd name="T62" fmla="*/ 222 w 633"/>
                <a:gd name="T63" fmla="*/ 99 h 660"/>
                <a:gd name="T64" fmla="*/ 193 w 633"/>
                <a:gd name="T65" fmla="*/ 76 h 660"/>
                <a:gd name="T66" fmla="*/ 198 w 633"/>
                <a:gd name="T67" fmla="*/ 65 h 660"/>
                <a:gd name="T68" fmla="*/ 191 w 633"/>
                <a:gd name="T69" fmla="*/ 55 h 660"/>
                <a:gd name="T70" fmla="*/ 175 w 633"/>
                <a:gd name="T71" fmla="*/ 33 h 660"/>
                <a:gd name="T72" fmla="*/ 165 w 633"/>
                <a:gd name="T73" fmla="*/ 13 h 660"/>
                <a:gd name="T74" fmla="*/ 163 w 633"/>
                <a:gd name="T75" fmla="*/ 8 h 660"/>
                <a:gd name="T76" fmla="*/ 153 w 633"/>
                <a:gd name="T77" fmla="*/ 64 h 660"/>
                <a:gd name="T78" fmla="*/ 136 w 633"/>
                <a:gd name="T79" fmla="*/ 48 h 660"/>
                <a:gd name="T80" fmla="*/ 123 w 633"/>
                <a:gd name="T81" fmla="*/ 46 h 660"/>
                <a:gd name="T82" fmla="*/ 115 w 633"/>
                <a:gd name="T83" fmla="*/ 37 h 660"/>
                <a:gd name="T84" fmla="*/ 111 w 633"/>
                <a:gd name="T85" fmla="*/ 26 h 660"/>
                <a:gd name="T86" fmla="*/ 116 w 633"/>
                <a:gd name="T87" fmla="*/ 23 h 660"/>
                <a:gd name="T88" fmla="*/ 101 w 633"/>
                <a:gd name="T89" fmla="*/ 8 h 660"/>
                <a:gd name="T90" fmla="*/ 91 w 633"/>
                <a:gd name="T91" fmla="*/ 4 h 660"/>
                <a:gd name="T92" fmla="*/ 86 w 633"/>
                <a:gd name="T93" fmla="*/ 3 h 660"/>
                <a:gd name="T94" fmla="*/ 89 w 633"/>
                <a:gd name="T95" fmla="*/ 4 h 6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33"/>
                <a:gd name="T145" fmla="*/ 0 h 660"/>
                <a:gd name="T146" fmla="*/ 633 w 633"/>
                <a:gd name="T147" fmla="*/ 660 h 66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5" name="Freeform 37"/>
            <p:cNvSpPr>
              <a:spLocks/>
            </p:cNvSpPr>
            <p:nvPr/>
          </p:nvSpPr>
          <p:spPr bwMode="ltGray">
            <a:xfrm>
              <a:off x="4376" y="2489"/>
              <a:ext cx="319" cy="210"/>
            </a:xfrm>
            <a:custGeom>
              <a:avLst/>
              <a:gdLst>
                <a:gd name="T0" fmla="*/ 35 w 426"/>
                <a:gd name="T1" fmla="*/ 26 h 280"/>
                <a:gd name="T2" fmla="*/ 28 w 426"/>
                <a:gd name="T3" fmla="*/ 15 h 280"/>
                <a:gd name="T4" fmla="*/ 27 w 426"/>
                <a:gd name="T5" fmla="*/ 7 h 280"/>
                <a:gd name="T6" fmla="*/ 22 w 426"/>
                <a:gd name="T7" fmla="*/ 5 h 280"/>
                <a:gd name="T8" fmla="*/ 7 w 426"/>
                <a:gd name="T9" fmla="*/ 7 h 280"/>
                <a:gd name="T10" fmla="*/ 19 w 426"/>
                <a:gd name="T11" fmla="*/ 16 h 280"/>
                <a:gd name="T12" fmla="*/ 20 w 426"/>
                <a:gd name="T13" fmla="*/ 22 h 280"/>
                <a:gd name="T14" fmla="*/ 10 w 426"/>
                <a:gd name="T15" fmla="*/ 28 h 280"/>
                <a:gd name="T16" fmla="*/ 37 w 426"/>
                <a:gd name="T17" fmla="*/ 39 h 280"/>
                <a:gd name="T18" fmla="*/ 52 w 426"/>
                <a:gd name="T19" fmla="*/ 47 h 280"/>
                <a:gd name="T20" fmla="*/ 54 w 426"/>
                <a:gd name="T21" fmla="*/ 53 h 280"/>
                <a:gd name="T22" fmla="*/ 59 w 426"/>
                <a:gd name="T23" fmla="*/ 55 h 280"/>
                <a:gd name="T24" fmla="*/ 62 w 426"/>
                <a:gd name="T25" fmla="*/ 66 h 280"/>
                <a:gd name="T26" fmla="*/ 55 w 426"/>
                <a:gd name="T27" fmla="*/ 82 h 280"/>
                <a:gd name="T28" fmla="*/ 76 w 426"/>
                <a:gd name="T29" fmla="*/ 79 h 280"/>
                <a:gd name="T30" fmla="*/ 81 w 426"/>
                <a:gd name="T31" fmla="*/ 91 h 280"/>
                <a:gd name="T32" fmla="*/ 91 w 426"/>
                <a:gd name="T33" fmla="*/ 94 h 280"/>
                <a:gd name="T34" fmla="*/ 96 w 426"/>
                <a:gd name="T35" fmla="*/ 96 h 280"/>
                <a:gd name="T36" fmla="*/ 106 w 426"/>
                <a:gd name="T37" fmla="*/ 94 h 280"/>
                <a:gd name="T38" fmla="*/ 116 w 426"/>
                <a:gd name="T39" fmla="*/ 82 h 280"/>
                <a:gd name="T40" fmla="*/ 142 w 426"/>
                <a:gd name="T41" fmla="*/ 106 h 280"/>
                <a:gd name="T42" fmla="*/ 153 w 426"/>
                <a:gd name="T43" fmla="*/ 118 h 280"/>
                <a:gd name="T44" fmla="*/ 151 w 426"/>
                <a:gd name="T45" fmla="*/ 94 h 280"/>
                <a:gd name="T46" fmla="*/ 142 w 426"/>
                <a:gd name="T47" fmla="*/ 84 h 280"/>
                <a:gd name="T48" fmla="*/ 157 w 426"/>
                <a:gd name="T49" fmla="*/ 70 h 280"/>
                <a:gd name="T50" fmla="*/ 171 w 426"/>
                <a:gd name="T51" fmla="*/ 66 h 280"/>
                <a:gd name="T52" fmla="*/ 177 w 426"/>
                <a:gd name="T53" fmla="*/ 64 h 280"/>
                <a:gd name="T54" fmla="*/ 178 w 426"/>
                <a:gd name="T55" fmla="*/ 59 h 280"/>
                <a:gd name="T56" fmla="*/ 150 w 426"/>
                <a:gd name="T57" fmla="*/ 62 h 280"/>
                <a:gd name="T58" fmla="*/ 128 w 426"/>
                <a:gd name="T59" fmla="*/ 59 h 280"/>
                <a:gd name="T60" fmla="*/ 126 w 426"/>
                <a:gd name="T61" fmla="*/ 54 h 280"/>
                <a:gd name="T62" fmla="*/ 123 w 426"/>
                <a:gd name="T63" fmla="*/ 49 h 280"/>
                <a:gd name="T64" fmla="*/ 93 w 426"/>
                <a:gd name="T65" fmla="*/ 34 h 280"/>
                <a:gd name="T66" fmla="*/ 67 w 426"/>
                <a:gd name="T67" fmla="*/ 26 h 280"/>
                <a:gd name="T68" fmla="*/ 57 w 426"/>
                <a:gd name="T69" fmla="*/ 22 h 280"/>
                <a:gd name="T70" fmla="*/ 34 w 426"/>
                <a:gd name="T71" fmla="*/ 22 h 280"/>
                <a:gd name="T72" fmla="*/ 28 w 426"/>
                <a:gd name="T73" fmla="*/ 13 h 280"/>
                <a:gd name="T74" fmla="*/ 28 w 426"/>
                <a:gd name="T75" fmla="*/ 0 h 2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26"/>
                <a:gd name="T115" fmla="*/ 0 h 280"/>
                <a:gd name="T116" fmla="*/ 426 w 426"/>
                <a:gd name="T117" fmla="*/ 280 h 28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6" name="Freeform 38"/>
            <p:cNvSpPr>
              <a:spLocks/>
            </p:cNvSpPr>
            <p:nvPr/>
          </p:nvSpPr>
          <p:spPr bwMode="ltGray">
            <a:xfrm>
              <a:off x="4385" y="2491"/>
              <a:ext cx="311" cy="211"/>
            </a:xfrm>
            <a:custGeom>
              <a:avLst/>
              <a:gdLst>
                <a:gd name="T0" fmla="*/ 0 w 416"/>
                <a:gd name="T1" fmla="*/ 1 h 282"/>
                <a:gd name="T2" fmla="*/ 8 w 416"/>
                <a:gd name="T3" fmla="*/ 16 h 282"/>
                <a:gd name="T4" fmla="*/ 12 w 416"/>
                <a:gd name="T5" fmla="*/ 21 h 282"/>
                <a:gd name="T6" fmla="*/ 35 w 416"/>
                <a:gd name="T7" fmla="*/ 37 h 282"/>
                <a:gd name="T8" fmla="*/ 50 w 416"/>
                <a:gd name="T9" fmla="*/ 48 h 282"/>
                <a:gd name="T10" fmla="*/ 55 w 416"/>
                <a:gd name="T11" fmla="*/ 51 h 282"/>
                <a:gd name="T12" fmla="*/ 57 w 416"/>
                <a:gd name="T13" fmla="*/ 70 h 282"/>
                <a:gd name="T14" fmla="*/ 49 w 416"/>
                <a:gd name="T15" fmla="*/ 84 h 282"/>
                <a:gd name="T16" fmla="*/ 57 w 416"/>
                <a:gd name="T17" fmla="*/ 82 h 282"/>
                <a:gd name="T18" fmla="*/ 62 w 416"/>
                <a:gd name="T19" fmla="*/ 79 h 282"/>
                <a:gd name="T20" fmla="*/ 67 w 416"/>
                <a:gd name="T21" fmla="*/ 84 h 282"/>
                <a:gd name="T22" fmla="*/ 77 w 416"/>
                <a:gd name="T23" fmla="*/ 91 h 282"/>
                <a:gd name="T24" fmla="*/ 87 w 416"/>
                <a:gd name="T25" fmla="*/ 97 h 282"/>
                <a:gd name="T26" fmla="*/ 100 w 416"/>
                <a:gd name="T27" fmla="*/ 92 h 282"/>
                <a:gd name="T28" fmla="*/ 103 w 416"/>
                <a:gd name="T29" fmla="*/ 82 h 282"/>
                <a:gd name="T30" fmla="*/ 112 w 416"/>
                <a:gd name="T31" fmla="*/ 84 h 282"/>
                <a:gd name="T32" fmla="*/ 122 w 416"/>
                <a:gd name="T33" fmla="*/ 88 h 282"/>
                <a:gd name="T34" fmla="*/ 142 w 416"/>
                <a:gd name="T35" fmla="*/ 117 h 282"/>
                <a:gd name="T36" fmla="*/ 149 w 416"/>
                <a:gd name="T37" fmla="*/ 116 h 282"/>
                <a:gd name="T38" fmla="*/ 147 w 416"/>
                <a:gd name="T39" fmla="*/ 106 h 282"/>
                <a:gd name="T40" fmla="*/ 132 w 416"/>
                <a:gd name="T41" fmla="*/ 82 h 282"/>
                <a:gd name="T42" fmla="*/ 150 w 416"/>
                <a:gd name="T43" fmla="*/ 73 h 282"/>
                <a:gd name="T44" fmla="*/ 170 w 416"/>
                <a:gd name="T45" fmla="*/ 61 h 282"/>
                <a:gd name="T46" fmla="*/ 171 w 416"/>
                <a:gd name="T47" fmla="*/ 50 h 282"/>
                <a:gd name="T48" fmla="*/ 153 w 416"/>
                <a:gd name="T49" fmla="*/ 58 h 282"/>
                <a:gd name="T50" fmla="*/ 129 w 416"/>
                <a:gd name="T51" fmla="*/ 58 h 282"/>
                <a:gd name="T52" fmla="*/ 110 w 416"/>
                <a:gd name="T53" fmla="*/ 41 h 282"/>
                <a:gd name="T54" fmla="*/ 76 w 416"/>
                <a:gd name="T55" fmla="*/ 25 h 282"/>
                <a:gd name="T56" fmla="*/ 55 w 416"/>
                <a:gd name="T57" fmla="*/ 14 h 282"/>
                <a:gd name="T58" fmla="*/ 39 w 416"/>
                <a:gd name="T59" fmla="*/ 17 h 282"/>
                <a:gd name="T60" fmla="*/ 32 w 416"/>
                <a:gd name="T61" fmla="*/ 24 h 282"/>
                <a:gd name="T62" fmla="*/ 23 w 416"/>
                <a:gd name="T63" fmla="*/ 7 h 282"/>
                <a:gd name="T64" fmla="*/ 0 w 416"/>
                <a:gd name="T65" fmla="*/ 1 h 2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6"/>
                <a:gd name="T100" fmla="*/ 0 h 282"/>
                <a:gd name="T101" fmla="*/ 416 w 416"/>
                <a:gd name="T102" fmla="*/ 282 h 2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7" name="Freeform 39"/>
            <p:cNvSpPr>
              <a:spLocks/>
            </p:cNvSpPr>
            <p:nvPr/>
          </p:nvSpPr>
          <p:spPr bwMode="ltGray">
            <a:xfrm>
              <a:off x="4615" y="3261"/>
              <a:ext cx="45" cy="58"/>
            </a:xfrm>
            <a:custGeom>
              <a:avLst/>
              <a:gdLst>
                <a:gd name="T0" fmla="*/ 14 w 60"/>
                <a:gd name="T1" fmla="*/ 7 h 78"/>
                <a:gd name="T2" fmla="*/ 0 w 60"/>
                <a:gd name="T3" fmla="*/ 7 h 78"/>
                <a:gd name="T4" fmla="*/ 8 w 60"/>
                <a:gd name="T5" fmla="*/ 17 h 78"/>
                <a:gd name="T6" fmla="*/ 12 w 60"/>
                <a:gd name="T7" fmla="*/ 27 h 78"/>
                <a:gd name="T8" fmla="*/ 14 w 60"/>
                <a:gd name="T9" fmla="*/ 32 h 78"/>
                <a:gd name="T10" fmla="*/ 26 w 60"/>
                <a:gd name="T11" fmla="*/ 21 h 78"/>
                <a:gd name="T12" fmla="*/ 14 w 60"/>
                <a:gd name="T13" fmla="*/ 7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"/>
                <a:gd name="T22" fmla="*/ 0 h 78"/>
                <a:gd name="T23" fmla="*/ 60 w 60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8" name="Freeform 40"/>
            <p:cNvSpPr>
              <a:spLocks/>
            </p:cNvSpPr>
            <p:nvPr/>
          </p:nvSpPr>
          <p:spPr bwMode="ltGray">
            <a:xfrm>
              <a:off x="4751" y="3171"/>
              <a:ext cx="164" cy="85"/>
            </a:xfrm>
            <a:custGeom>
              <a:avLst/>
              <a:gdLst>
                <a:gd name="T0" fmla="*/ 19 w 219"/>
                <a:gd name="T1" fmla="*/ 31 h 113"/>
                <a:gd name="T2" fmla="*/ 16 w 219"/>
                <a:gd name="T3" fmla="*/ 26 h 113"/>
                <a:gd name="T4" fmla="*/ 6 w 219"/>
                <a:gd name="T5" fmla="*/ 29 h 113"/>
                <a:gd name="T6" fmla="*/ 16 w 219"/>
                <a:gd name="T7" fmla="*/ 48 h 113"/>
                <a:gd name="T8" fmla="*/ 52 w 219"/>
                <a:gd name="T9" fmla="*/ 38 h 113"/>
                <a:gd name="T10" fmla="*/ 61 w 219"/>
                <a:gd name="T11" fmla="*/ 31 h 113"/>
                <a:gd name="T12" fmla="*/ 72 w 219"/>
                <a:gd name="T13" fmla="*/ 28 h 113"/>
                <a:gd name="T14" fmla="*/ 92 w 219"/>
                <a:gd name="T15" fmla="*/ 8 h 113"/>
                <a:gd name="T16" fmla="*/ 88 w 219"/>
                <a:gd name="T17" fmla="*/ 0 h 113"/>
                <a:gd name="T18" fmla="*/ 75 w 219"/>
                <a:gd name="T19" fmla="*/ 8 h 113"/>
                <a:gd name="T20" fmla="*/ 45 w 219"/>
                <a:gd name="T21" fmla="*/ 17 h 113"/>
                <a:gd name="T22" fmla="*/ 34 w 219"/>
                <a:gd name="T23" fmla="*/ 20 h 113"/>
                <a:gd name="T24" fmla="*/ 25 w 219"/>
                <a:gd name="T25" fmla="*/ 23 h 113"/>
                <a:gd name="T26" fmla="*/ 19 w 219"/>
                <a:gd name="T27" fmla="*/ 31 h 1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9"/>
                <a:gd name="T43" fmla="*/ 0 h 113"/>
                <a:gd name="T44" fmla="*/ 219 w 219"/>
                <a:gd name="T45" fmla="*/ 113 h 11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9" name="Freeform 41"/>
            <p:cNvSpPr>
              <a:spLocks/>
            </p:cNvSpPr>
            <p:nvPr/>
          </p:nvSpPr>
          <p:spPr bwMode="ltGray">
            <a:xfrm>
              <a:off x="4921" y="3121"/>
              <a:ext cx="104" cy="92"/>
            </a:xfrm>
            <a:custGeom>
              <a:avLst/>
              <a:gdLst>
                <a:gd name="T0" fmla="*/ 5 w 139"/>
                <a:gd name="T1" fmla="*/ 26 h 122"/>
                <a:gd name="T2" fmla="*/ 3 w 139"/>
                <a:gd name="T3" fmla="*/ 36 h 122"/>
                <a:gd name="T4" fmla="*/ 0 w 139"/>
                <a:gd name="T5" fmla="*/ 46 h 122"/>
                <a:gd name="T6" fmla="*/ 15 w 139"/>
                <a:gd name="T7" fmla="*/ 50 h 122"/>
                <a:gd name="T8" fmla="*/ 22 w 139"/>
                <a:gd name="T9" fmla="*/ 41 h 122"/>
                <a:gd name="T10" fmla="*/ 52 w 139"/>
                <a:gd name="T11" fmla="*/ 29 h 122"/>
                <a:gd name="T12" fmla="*/ 57 w 139"/>
                <a:gd name="T13" fmla="*/ 19 h 122"/>
                <a:gd name="T14" fmla="*/ 47 w 139"/>
                <a:gd name="T15" fmla="*/ 12 h 122"/>
                <a:gd name="T16" fmla="*/ 42 w 139"/>
                <a:gd name="T17" fmla="*/ 8 h 122"/>
                <a:gd name="T18" fmla="*/ 27 w 139"/>
                <a:gd name="T19" fmla="*/ 5 h 122"/>
                <a:gd name="T20" fmla="*/ 22 w 139"/>
                <a:gd name="T21" fmla="*/ 15 h 122"/>
                <a:gd name="T22" fmla="*/ 5 w 139"/>
                <a:gd name="T23" fmla="*/ 26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9"/>
                <a:gd name="T37" fmla="*/ 0 h 122"/>
                <a:gd name="T38" fmla="*/ 139 w 139"/>
                <a:gd name="T39" fmla="*/ 122 h 12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0" name="Freeform 42"/>
            <p:cNvSpPr>
              <a:spLocks/>
            </p:cNvSpPr>
            <p:nvPr/>
          </p:nvSpPr>
          <p:spPr bwMode="ltGray">
            <a:xfrm>
              <a:off x="4976" y="3080"/>
              <a:ext cx="37" cy="26"/>
            </a:xfrm>
            <a:custGeom>
              <a:avLst/>
              <a:gdLst>
                <a:gd name="T0" fmla="*/ 13 w 49"/>
                <a:gd name="T1" fmla="*/ 0 h 35"/>
                <a:gd name="T2" fmla="*/ 4 w 49"/>
                <a:gd name="T3" fmla="*/ 4 h 35"/>
                <a:gd name="T4" fmla="*/ 11 w 49"/>
                <a:gd name="T5" fmla="*/ 14 h 35"/>
                <a:gd name="T6" fmla="*/ 17 w 49"/>
                <a:gd name="T7" fmla="*/ 10 h 35"/>
                <a:gd name="T8" fmla="*/ 13 w 49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5"/>
                <a:gd name="T17" fmla="*/ 49 w 49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1" name="Freeform 43"/>
            <p:cNvSpPr>
              <a:spLocks/>
            </p:cNvSpPr>
            <p:nvPr/>
          </p:nvSpPr>
          <p:spPr bwMode="ltGray">
            <a:xfrm>
              <a:off x="3253" y="2594"/>
              <a:ext cx="123" cy="201"/>
            </a:xfrm>
            <a:custGeom>
              <a:avLst/>
              <a:gdLst>
                <a:gd name="T0" fmla="*/ 54 w 164"/>
                <a:gd name="T1" fmla="*/ 0 h 268"/>
                <a:gd name="T2" fmla="*/ 44 w 164"/>
                <a:gd name="T3" fmla="*/ 12 h 268"/>
                <a:gd name="T4" fmla="*/ 37 w 164"/>
                <a:gd name="T5" fmla="*/ 27 h 268"/>
                <a:gd name="T6" fmla="*/ 15 w 164"/>
                <a:gd name="T7" fmla="*/ 35 h 268"/>
                <a:gd name="T8" fmla="*/ 12 w 164"/>
                <a:gd name="T9" fmla="*/ 40 h 268"/>
                <a:gd name="T10" fmla="*/ 7 w 164"/>
                <a:gd name="T11" fmla="*/ 42 h 268"/>
                <a:gd name="T12" fmla="*/ 8 w 164"/>
                <a:gd name="T13" fmla="*/ 55 h 268"/>
                <a:gd name="T14" fmla="*/ 12 w 164"/>
                <a:gd name="T15" fmla="*/ 66 h 268"/>
                <a:gd name="T16" fmla="*/ 0 w 164"/>
                <a:gd name="T17" fmla="*/ 84 h 268"/>
                <a:gd name="T18" fmla="*/ 12 w 164"/>
                <a:gd name="T19" fmla="*/ 109 h 268"/>
                <a:gd name="T20" fmla="*/ 22 w 164"/>
                <a:gd name="T21" fmla="*/ 113 h 268"/>
                <a:gd name="T22" fmla="*/ 37 w 164"/>
                <a:gd name="T23" fmla="*/ 91 h 268"/>
                <a:gd name="T24" fmla="*/ 44 w 164"/>
                <a:gd name="T25" fmla="*/ 81 h 268"/>
                <a:gd name="T26" fmla="*/ 54 w 164"/>
                <a:gd name="T27" fmla="*/ 49 h 268"/>
                <a:gd name="T28" fmla="*/ 59 w 164"/>
                <a:gd name="T29" fmla="*/ 32 h 268"/>
                <a:gd name="T30" fmla="*/ 69 w 164"/>
                <a:gd name="T31" fmla="*/ 30 h 268"/>
                <a:gd name="T32" fmla="*/ 54 w 164"/>
                <a:gd name="T33" fmla="*/ 0 h 2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4"/>
                <a:gd name="T52" fmla="*/ 0 h 268"/>
                <a:gd name="T53" fmla="*/ 164 w 164"/>
                <a:gd name="T54" fmla="*/ 268 h 2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2" name="Freeform 44"/>
            <p:cNvSpPr>
              <a:spLocks/>
            </p:cNvSpPr>
            <p:nvPr/>
          </p:nvSpPr>
          <p:spPr bwMode="ltGray">
            <a:xfrm>
              <a:off x="3785" y="2282"/>
              <a:ext cx="49" cy="61"/>
            </a:xfrm>
            <a:custGeom>
              <a:avLst/>
              <a:gdLst>
                <a:gd name="T0" fmla="*/ 12 w 66"/>
                <a:gd name="T1" fmla="*/ 0 h 81"/>
                <a:gd name="T2" fmla="*/ 10 w 66"/>
                <a:gd name="T3" fmla="*/ 26 h 81"/>
                <a:gd name="T4" fmla="*/ 12 w 66"/>
                <a:gd name="T5" fmla="*/ 32 h 81"/>
                <a:gd name="T6" fmla="*/ 16 w 66"/>
                <a:gd name="T7" fmla="*/ 34 h 81"/>
                <a:gd name="T8" fmla="*/ 23 w 66"/>
                <a:gd name="T9" fmla="*/ 32 h 81"/>
                <a:gd name="T10" fmla="*/ 12 w 66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81"/>
                <a:gd name="T20" fmla="*/ 66 w 66"/>
                <a:gd name="T21" fmla="*/ 81 h 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3" name="Freeform 45"/>
            <p:cNvSpPr>
              <a:spLocks/>
            </p:cNvSpPr>
            <p:nvPr/>
          </p:nvSpPr>
          <p:spPr bwMode="ltGray">
            <a:xfrm>
              <a:off x="4118" y="2348"/>
              <a:ext cx="111" cy="183"/>
            </a:xfrm>
            <a:custGeom>
              <a:avLst/>
              <a:gdLst>
                <a:gd name="T0" fmla="*/ 40 w 148"/>
                <a:gd name="T1" fmla="*/ 0 h 244"/>
                <a:gd name="T2" fmla="*/ 26 w 148"/>
                <a:gd name="T3" fmla="*/ 35 h 244"/>
                <a:gd name="T4" fmla="*/ 15 w 148"/>
                <a:gd name="T5" fmla="*/ 39 h 244"/>
                <a:gd name="T6" fmla="*/ 5 w 148"/>
                <a:gd name="T7" fmla="*/ 46 h 244"/>
                <a:gd name="T8" fmla="*/ 16 w 148"/>
                <a:gd name="T9" fmla="*/ 80 h 244"/>
                <a:gd name="T10" fmla="*/ 22 w 148"/>
                <a:gd name="T11" fmla="*/ 94 h 244"/>
                <a:gd name="T12" fmla="*/ 26 w 148"/>
                <a:gd name="T13" fmla="*/ 100 h 244"/>
                <a:gd name="T14" fmla="*/ 35 w 148"/>
                <a:gd name="T15" fmla="*/ 103 h 244"/>
                <a:gd name="T16" fmla="*/ 40 w 148"/>
                <a:gd name="T17" fmla="*/ 83 h 244"/>
                <a:gd name="T18" fmla="*/ 53 w 148"/>
                <a:gd name="T19" fmla="*/ 71 h 244"/>
                <a:gd name="T20" fmla="*/ 47 w 148"/>
                <a:gd name="T21" fmla="*/ 29 h 244"/>
                <a:gd name="T22" fmla="*/ 59 w 148"/>
                <a:gd name="T23" fmla="*/ 20 h 244"/>
                <a:gd name="T24" fmla="*/ 47 w 148"/>
                <a:gd name="T25" fmla="*/ 8 h 244"/>
                <a:gd name="T26" fmla="*/ 40 w 148"/>
                <a:gd name="T27" fmla="*/ 0 h 2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8"/>
                <a:gd name="T43" fmla="*/ 0 h 244"/>
                <a:gd name="T44" fmla="*/ 148 w 148"/>
                <a:gd name="T45" fmla="*/ 244 h 2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4" name="Freeform 46"/>
            <p:cNvSpPr>
              <a:spLocks/>
            </p:cNvSpPr>
            <p:nvPr/>
          </p:nvSpPr>
          <p:spPr bwMode="ltGray">
            <a:xfrm>
              <a:off x="4024" y="2291"/>
              <a:ext cx="72" cy="137"/>
            </a:xfrm>
            <a:custGeom>
              <a:avLst/>
              <a:gdLst>
                <a:gd name="T0" fmla="*/ 20 w 96"/>
                <a:gd name="T1" fmla="*/ 1 h 183"/>
                <a:gd name="T2" fmla="*/ 22 w 96"/>
                <a:gd name="T3" fmla="*/ 14 h 183"/>
                <a:gd name="T4" fmla="*/ 26 w 96"/>
                <a:gd name="T5" fmla="*/ 25 h 183"/>
                <a:gd name="T6" fmla="*/ 26 w 96"/>
                <a:gd name="T7" fmla="*/ 39 h 183"/>
                <a:gd name="T8" fmla="*/ 29 w 96"/>
                <a:gd name="T9" fmla="*/ 44 h 183"/>
                <a:gd name="T10" fmla="*/ 30 w 96"/>
                <a:gd name="T11" fmla="*/ 52 h 183"/>
                <a:gd name="T12" fmla="*/ 24 w 96"/>
                <a:gd name="T13" fmla="*/ 39 h 183"/>
                <a:gd name="T14" fmla="*/ 14 w 96"/>
                <a:gd name="T15" fmla="*/ 32 h 183"/>
                <a:gd name="T16" fmla="*/ 2 w 96"/>
                <a:gd name="T17" fmla="*/ 34 h 183"/>
                <a:gd name="T18" fmla="*/ 4 w 96"/>
                <a:gd name="T19" fmla="*/ 43 h 183"/>
                <a:gd name="T20" fmla="*/ 17 w 96"/>
                <a:gd name="T21" fmla="*/ 48 h 183"/>
                <a:gd name="T22" fmla="*/ 24 w 96"/>
                <a:gd name="T23" fmla="*/ 57 h 183"/>
                <a:gd name="T24" fmla="*/ 30 w 96"/>
                <a:gd name="T25" fmla="*/ 57 h 183"/>
                <a:gd name="T26" fmla="*/ 33 w 96"/>
                <a:gd name="T27" fmla="*/ 63 h 183"/>
                <a:gd name="T28" fmla="*/ 40 w 96"/>
                <a:gd name="T29" fmla="*/ 75 h 183"/>
                <a:gd name="T30" fmla="*/ 35 w 96"/>
                <a:gd name="T31" fmla="*/ 52 h 183"/>
                <a:gd name="T32" fmla="*/ 34 w 96"/>
                <a:gd name="T33" fmla="*/ 39 h 183"/>
                <a:gd name="T34" fmla="*/ 30 w 96"/>
                <a:gd name="T35" fmla="*/ 26 h 183"/>
                <a:gd name="T36" fmla="*/ 26 w 96"/>
                <a:gd name="T37" fmla="*/ 17 h 183"/>
                <a:gd name="T38" fmla="*/ 24 w 96"/>
                <a:gd name="T39" fmla="*/ 8 h 183"/>
                <a:gd name="T40" fmla="*/ 20 w 96"/>
                <a:gd name="T41" fmla="*/ 1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83"/>
                <a:gd name="T65" fmla="*/ 96 w 96"/>
                <a:gd name="T66" fmla="*/ 183 h 18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5" name="Freeform 47"/>
            <p:cNvSpPr>
              <a:spLocks/>
            </p:cNvSpPr>
            <p:nvPr/>
          </p:nvSpPr>
          <p:spPr bwMode="ltGray">
            <a:xfrm>
              <a:off x="4073" y="2401"/>
              <a:ext cx="40" cy="131"/>
            </a:xfrm>
            <a:custGeom>
              <a:avLst/>
              <a:gdLst>
                <a:gd name="T0" fmla="*/ 2 w 54"/>
                <a:gd name="T1" fmla="*/ 0 h 175"/>
                <a:gd name="T2" fmla="*/ 0 w 54"/>
                <a:gd name="T3" fmla="*/ 10 h 175"/>
                <a:gd name="T4" fmla="*/ 4 w 54"/>
                <a:gd name="T5" fmla="*/ 22 h 175"/>
                <a:gd name="T6" fmla="*/ 7 w 54"/>
                <a:gd name="T7" fmla="*/ 39 h 175"/>
                <a:gd name="T8" fmla="*/ 14 w 54"/>
                <a:gd name="T9" fmla="*/ 55 h 175"/>
                <a:gd name="T10" fmla="*/ 22 w 54"/>
                <a:gd name="T11" fmla="*/ 73 h 175"/>
                <a:gd name="T12" fmla="*/ 16 w 54"/>
                <a:gd name="T13" fmla="*/ 48 h 175"/>
                <a:gd name="T14" fmla="*/ 14 w 54"/>
                <a:gd name="T15" fmla="*/ 39 h 175"/>
                <a:gd name="T16" fmla="*/ 12 w 54"/>
                <a:gd name="T17" fmla="*/ 25 h 175"/>
                <a:gd name="T18" fmla="*/ 10 w 54"/>
                <a:gd name="T19" fmla="*/ 19 h 175"/>
                <a:gd name="T20" fmla="*/ 7 w 54"/>
                <a:gd name="T21" fmla="*/ 16 h 175"/>
                <a:gd name="T22" fmla="*/ 2 w 54"/>
                <a:gd name="T23" fmla="*/ 0 h 1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4"/>
                <a:gd name="T37" fmla="*/ 0 h 175"/>
                <a:gd name="T38" fmla="*/ 54 w 54"/>
                <a:gd name="T39" fmla="*/ 175 h 1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6" name="Freeform 48"/>
            <p:cNvSpPr>
              <a:spLocks/>
            </p:cNvSpPr>
            <p:nvPr/>
          </p:nvSpPr>
          <p:spPr bwMode="ltGray">
            <a:xfrm>
              <a:off x="4118" y="2538"/>
              <a:ext cx="65" cy="54"/>
            </a:xfrm>
            <a:custGeom>
              <a:avLst/>
              <a:gdLst>
                <a:gd name="T0" fmla="*/ 2 w 86"/>
                <a:gd name="T1" fmla="*/ 0 h 73"/>
                <a:gd name="T2" fmla="*/ 4 w 86"/>
                <a:gd name="T3" fmla="*/ 13 h 73"/>
                <a:gd name="T4" fmla="*/ 10 w 86"/>
                <a:gd name="T5" fmla="*/ 18 h 73"/>
                <a:gd name="T6" fmla="*/ 20 w 86"/>
                <a:gd name="T7" fmla="*/ 20 h 73"/>
                <a:gd name="T8" fmla="*/ 27 w 86"/>
                <a:gd name="T9" fmla="*/ 23 h 73"/>
                <a:gd name="T10" fmla="*/ 32 w 86"/>
                <a:gd name="T11" fmla="*/ 27 h 73"/>
                <a:gd name="T12" fmla="*/ 37 w 86"/>
                <a:gd name="T13" fmla="*/ 28 h 73"/>
                <a:gd name="T14" fmla="*/ 31 w 86"/>
                <a:gd name="T15" fmla="*/ 16 h 73"/>
                <a:gd name="T16" fmla="*/ 27 w 86"/>
                <a:gd name="T17" fmla="*/ 9 h 73"/>
                <a:gd name="T18" fmla="*/ 15 w 86"/>
                <a:gd name="T19" fmla="*/ 10 h 73"/>
                <a:gd name="T20" fmla="*/ 11 w 86"/>
                <a:gd name="T21" fmla="*/ 7 h 73"/>
                <a:gd name="T22" fmla="*/ 3 w 86"/>
                <a:gd name="T23" fmla="*/ 0 h 73"/>
                <a:gd name="T24" fmla="*/ 2 w 86"/>
                <a:gd name="T25" fmla="*/ 0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6"/>
                <a:gd name="T40" fmla="*/ 0 h 73"/>
                <a:gd name="T41" fmla="*/ 86 w 86"/>
                <a:gd name="T42" fmla="*/ 73 h 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7" name="Freeform 49"/>
            <p:cNvSpPr>
              <a:spLocks/>
            </p:cNvSpPr>
            <p:nvPr/>
          </p:nvSpPr>
          <p:spPr bwMode="ltGray">
            <a:xfrm>
              <a:off x="4222" y="2443"/>
              <a:ext cx="83" cy="117"/>
            </a:xfrm>
            <a:custGeom>
              <a:avLst/>
              <a:gdLst>
                <a:gd name="T0" fmla="*/ 41 w 111"/>
                <a:gd name="T1" fmla="*/ 0 h 156"/>
                <a:gd name="T2" fmla="*/ 31 w 111"/>
                <a:gd name="T3" fmla="*/ 4 h 156"/>
                <a:gd name="T4" fmla="*/ 10 w 111"/>
                <a:gd name="T5" fmla="*/ 6 h 156"/>
                <a:gd name="T6" fmla="*/ 5 w 111"/>
                <a:gd name="T7" fmla="*/ 14 h 156"/>
                <a:gd name="T8" fmla="*/ 4 w 111"/>
                <a:gd name="T9" fmla="*/ 26 h 156"/>
                <a:gd name="T10" fmla="*/ 5 w 111"/>
                <a:gd name="T11" fmla="*/ 31 h 156"/>
                <a:gd name="T12" fmla="*/ 1 w 111"/>
                <a:gd name="T13" fmla="*/ 37 h 156"/>
                <a:gd name="T14" fmla="*/ 5 w 111"/>
                <a:gd name="T15" fmla="*/ 46 h 156"/>
                <a:gd name="T16" fmla="*/ 10 w 111"/>
                <a:gd name="T17" fmla="*/ 53 h 156"/>
                <a:gd name="T18" fmla="*/ 6 w 111"/>
                <a:gd name="T19" fmla="*/ 61 h 156"/>
                <a:gd name="T20" fmla="*/ 10 w 111"/>
                <a:gd name="T21" fmla="*/ 66 h 156"/>
                <a:gd name="T22" fmla="*/ 17 w 111"/>
                <a:gd name="T23" fmla="*/ 61 h 156"/>
                <a:gd name="T24" fmla="*/ 21 w 111"/>
                <a:gd name="T25" fmla="*/ 40 h 156"/>
                <a:gd name="T26" fmla="*/ 23 w 111"/>
                <a:gd name="T27" fmla="*/ 53 h 156"/>
                <a:gd name="T28" fmla="*/ 28 w 111"/>
                <a:gd name="T29" fmla="*/ 61 h 156"/>
                <a:gd name="T30" fmla="*/ 25 w 111"/>
                <a:gd name="T31" fmla="*/ 47 h 156"/>
                <a:gd name="T32" fmla="*/ 30 w 111"/>
                <a:gd name="T33" fmla="*/ 31 h 156"/>
                <a:gd name="T34" fmla="*/ 29 w 111"/>
                <a:gd name="T35" fmla="*/ 22 h 156"/>
                <a:gd name="T36" fmla="*/ 22 w 111"/>
                <a:gd name="T37" fmla="*/ 26 h 156"/>
                <a:gd name="T38" fmla="*/ 14 w 111"/>
                <a:gd name="T39" fmla="*/ 22 h 156"/>
                <a:gd name="T40" fmla="*/ 17 w 111"/>
                <a:gd name="T41" fmla="*/ 15 h 156"/>
                <a:gd name="T42" fmla="*/ 25 w 111"/>
                <a:gd name="T43" fmla="*/ 14 h 156"/>
                <a:gd name="T44" fmla="*/ 32 w 111"/>
                <a:gd name="T45" fmla="*/ 16 h 156"/>
                <a:gd name="T46" fmla="*/ 41 w 111"/>
                <a:gd name="T47" fmla="*/ 12 h 156"/>
                <a:gd name="T48" fmla="*/ 46 w 111"/>
                <a:gd name="T49" fmla="*/ 5 h 156"/>
                <a:gd name="T50" fmla="*/ 41 w 111"/>
                <a:gd name="T51" fmla="*/ 0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1"/>
                <a:gd name="T79" fmla="*/ 0 h 156"/>
                <a:gd name="T80" fmla="*/ 111 w 111"/>
                <a:gd name="T81" fmla="*/ 156 h 15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8" name="Freeform 50"/>
            <p:cNvSpPr>
              <a:spLocks/>
            </p:cNvSpPr>
            <p:nvPr/>
          </p:nvSpPr>
          <p:spPr bwMode="ltGray">
            <a:xfrm>
              <a:off x="4194" y="2025"/>
              <a:ext cx="22" cy="71"/>
            </a:xfrm>
            <a:custGeom>
              <a:avLst/>
              <a:gdLst>
                <a:gd name="T0" fmla="*/ 5 w 30"/>
                <a:gd name="T1" fmla="*/ 0 h 94"/>
                <a:gd name="T2" fmla="*/ 0 w 30"/>
                <a:gd name="T3" fmla="*/ 7 h 94"/>
                <a:gd name="T4" fmla="*/ 2 w 30"/>
                <a:gd name="T5" fmla="*/ 16 h 94"/>
                <a:gd name="T6" fmla="*/ 1 w 30"/>
                <a:gd name="T7" fmla="*/ 26 h 94"/>
                <a:gd name="T8" fmla="*/ 7 w 30"/>
                <a:gd name="T9" fmla="*/ 41 h 94"/>
                <a:gd name="T10" fmla="*/ 12 w 30"/>
                <a:gd name="T11" fmla="*/ 36 h 94"/>
                <a:gd name="T12" fmla="*/ 9 w 30"/>
                <a:gd name="T13" fmla="*/ 26 h 94"/>
                <a:gd name="T14" fmla="*/ 5 w 30"/>
                <a:gd name="T15" fmla="*/ 0 h 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94"/>
                <a:gd name="T26" fmla="*/ 30 w 30"/>
                <a:gd name="T27" fmla="*/ 94 h 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9" name="Freeform 51"/>
            <p:cNvSpPr>
              <a:spLocks/>
            </p:cNvSpPr>
            <p:nvPr/>
          </p:nvSpPr>
          <p:spPr bwMode="ltGray">
            <a:xfrm>
              <a:off x="4208" y="2144"/>
              <a:ext cx="61" cy="118"/>
            </a:xfrm>
            <a:custGeom>
              <a:avLst/>
              <a:gdLst>
                <a:gd name="T0" fmla="*/ 5 w 81"/>
                <a:gd name="T1" fmla="*/ 1 h 158"/>
                <a:gd name="T2" fmla="*/ 0 w 81"/>
                <a:gd name="T3" fmla="*/ 8 h 158"/>
                <a:gd name="T4" fmla="*/ 4 w 81"/>
                <a:gd name="T5" fmla="*/ 21 h 158"/>
                <a:gd name="T6" fmla="*/ 3 w 81"/>
                <a:gd name="T7" fmla="*/ 45 h 158"/>
                <a:gd name="T8" fmla="*/ 8 w 81"/>
                <a:gd name="T9" fmla="*/ 43 h 158"/>
                <a:gd name="T10" fmla="*/ 8 w 81"/>
                <a:gd name="T11" fmla="*/ 48 h 158"/>
                <a:gd name="T12" fmla="*/ 13 w 81"/>
                <a:gd name="T13" fmla="*/ 51 h 158"/>
                <a:gd name="T14" fmla="*/ 17 w 81"/>
                <a:gd name="T15" fmla="*/ 58 h 158"/>
                <a:gd name="T16" fmla="*/ 20 w 81"/>
                <a:gd name="T17" fmla="*/ 54 h 158"/>
                <a:gd name="T18" fmla="*/ 28 w 81"/>
                <a:gd name="T19" fmla="*/ 56 h 158"/>
                <a:gd name="T20" fmla="*/ 26 w 81"/>
                <a:gd name="T21" fmla="*/ 45 h 158"/>
                <a:gd name="T22" fmla="*/ 20 w 81"/>
                <a:gd name="T23" fmla="*/ 43 h 158"/>
                <a:gd name="T24" fmla="*/ 17 w 81"/>
                <a:gd name="T25" fmla="*/ 38 h 158"/>
                <a:gd name="T26" fmla="*/ 14 w 81"/>
                <a:gd name="T27" fmla="*/ 31 h 158"/>
                <a:gd name="T28" fmla="*/ 17 w 81"/>
                <a:gd name="T29" fmla="*/ 22 h 158"/>
                <a:gd name="T30" fmla="*/ 15 w 81"/>
                <a:gd name="T31" fmla="*/ 14 h 158"/>
                <a:gd name="T32" fmla="*/ 18 w 81"/>
                <a:gd name="T33" fmla="*/ 8 h 158"/>
                <a:gd name="T34" fmla="*/ 13 w 81"/>
                <a:gd name="T35" fmla="*/ 1 h 158"/>
                <a:gd name="T36" fmla="*/ 8 w 81"/>
                <a:gd name="T37" fmla="*/ 3 h 158"/>
                <a:gd name="T38" fmla="*/ 5 w 81"/>
                <a:gd name="T39" fmla="*/ 1 h 1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1"/>
                <a:gd name="T61" fmla="*/ 0 h 158"/>
                <a:gd name="T62" fmla="*/ 81 w 81"/>
                <a:gd name="T63" fmla="*/ 158 h 15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0" name="Freeform 52"/>
            <p:cNvSpPr>
              <a:spLocks/>
            </p:cNvSpPr>
            <p:nvPr/>
          </p:nvSpPr>
          <p:spPr bwMode="ltGray">
            <a:xfrm>
              <a:off x="4251" y="2300"/>
              <a:ext cx="64" cy="79"/>
            </a:xfrm>
            <a:custGeom>
              <a:avLst/>
              <a:gdLst>
                <a:gd name="T0" fmla="*/ 22 w 85"/>
                <a:gd name="T1" fmla="*/ 0 h 105"/>
                <a:gd name="T2" fmla="*/ 19 w 85"/>
                <a:gd name="T3" fmla="*/ 8 h 105"/>
                <a:gd name="T4" fmla="*/ 14 w 85"/>
                <a:gd name="T5" fmla="*/ 13 h 105"/>
                <a:gd name="T6" fmla="*/ 7 w 85"/>
                <a:gd name="T7" fmla="*/ 15 h 105"/>
                <a:gd name="T8" fmla="*/ 4 w 85"/>
                <a:gd name="T9" fmla="*/ 20 h 105"/>
                <a:gd name="T10" fmla="*/ 2 w 85"/>
                <a:gd name="T11" fmla="*/ 32 h 105"/>
                <a:gd name="T12" fmla="*/ 6 w 85"/>
                <a:gd name="T13" fmla="*/ 30 h 105"/>
                <a:gd name="T14" fmla="*/ 11 w 85"/>
                <a:gd name="T15" fmla="*/ 26 h 105"/>
                <a:gd name="T16" fmla="*/ 15 w 85"/>
                <a:gd name="T17" fmla="*/ 29 h 105"/>
                <a:gd name="T18" fmla="*/ 25 w 85"/>
                <a:gd name="T19" fmla="*/ 42 h 105"/>
                <a:gd name="T20" fmla="*/ 30 w 85"/>
                <a:gd name="T21" fmla="*/ 31 h 105"/>
                <a:gd name="T22" fmla="*/ 36 w 85"/>
                <a:gd name="T23" fmla="*/ 29 h 105"/>
                <a:gd name="T24" fmla="*/ 32 w 85"/>
                <a:gd name="T25" fmla="*/ 17 h 105"/>
                <a:gd name="T26" fmla="*/ 22 w 85"/>
                <a:gd name="T27" fmla="*/ 0 h 1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105"/>
                <a:gd name="T44" fmla="*/ 85 w 85"/>
                <a:gd name="T45" fmla="*/ 105 h 10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1" name="Freeform 53"/>
            <p:cNvSpPr>
              <a:spLocks/>
            </p:cNvSpPr>
            <p:nvPr/>
          </p:nvSpPr>
          <p:spPr bwMode="ltGray">
            <a:xfrm>
              <a:off x="4327" y="2441"/>
              <a:ext cx="29" cy="49"/>
            </a:xfrm>
            <a:custGeom>
              <a:avLst/>
              <a:gdLst>
                <a:gd name="T0" fmla="*/ 3 w 38"/>
                <a:gd name="T1" fmla="*/ 11 h 66"/>
                <a:gd name="T2" fmla="*/ 11 w 38"/>
                <a:gd name="T3" fmla="*/ 27 h 66"/>
                <a:gd name="T4" fmla="*/ 14 w 38"/>
                <a:gd name="T5" fmla="*/ 22 h 66"/>
                <a:gd name="T6" fmla="*/ 17 w 38"/>
                <a:gd name="T7" fmla="*/ 16 h 66"/>
                <a:gd name="T8" fmla="*/ 14 w 38"/>
                <a:gd name="T9" fmla="*/ 10 h 66"/>
                <a:gd name="T10" fmla="*/ 8 w 38"/>
                <a:gd name="T11" fmla="*/ 5 h 66"/>
                <a:gd name="T12" fmla="*/ 5 w 38"/>
                <a:gd name="T13" fmla="*/ 1 h 66"/>
                <a:gd name="T14" fmla="*/ 2 w 38"/>
                <a:gd name="T15" fmla="*/ 5 h 66"/>
                <a:gd name="T16" fmla="*/ 3 w 38"/>
                <a:gd name="T17" fmla="*/ 11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66"/>
                <a:gd name="T29" fmla="*/ 38 w 38"/>
                <a:gd name="T30" fmla="*/ 66 h 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2" name="Freeform 54"/>
            <p:cNvSpPr>
              <a:spLocks/>
            </p:cNvSpPr>
            <p:nvPr/>
          </p:nvSpPr>
          <p:spPr bwMode="ltGray">
            <a:xfrm>
              <a:off x="4311" y="2523"/>
              <a:ext cx="18" cy="17"/>
            </a:xfrm>
            <a:custGeom>
              <a:avLst/>
              <a:gdLst>
                <a:gd name="T0" fmla="*/ 0 w 24"/>
                <a:gd name="T1" fmla="*/ 0 h 23"/>
                <a:gd name="T2" fmla="*/ 3 w 24"/>
                <a:gd name="T3" fmla="*/ 10 h 23"/>
                <a:gd name="T4" fmla="*/ 10 w 24"/>
                <a:gd name="T5" fmla="*/ 4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3"/>
                <a:gd name="T14" fmla="*/ 24 w 24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3" name="Freeform 55"/>
            <p:cNvSpPr>
              <a:spLocks/>
            </p:cNvSpPr>
            <p:nvPr/>
          </p:nvSpPr>
          <p:spPr bwMode="ltGray">
            <a:xfrm>
              <a:off x="4338" y="2513"/>
              <a:ext cx="45" cy="37"/>
            </a:xfrm>
            <a:custGeom>
              <a:avLst/>
              <a:gdLst>
                <a:gd name="T0" fmla="*/ 4 w 60"/>
                <a:gd name="T1" fmla="*/ 0 h 49"/>
                <a:gd name="T2" fmla="*/ 0 w 60"/>
                <a:gd name="T3" fmla="*/ 8 h 49"/>
                <a:gd name="T4" fmla="*/ 12 w 60"/>
                <a:gd name="T5" fmla="*/ 14 h 49"/>
                <a:gd name="T6" fmla="*/ 18 w 60"/>
                <a:gd name="T7" fmla="*/ 20 h 49"/>
                <a:gd name="T8" fmla="*/ 26 w 60"/>
                <a:gd name="T9" fmla="*/ 18 h 49"/>
                <a:gd name="T10" fmla="*/ 21 w 60"/>
                <a:gd name="T11" fmla="*/ 11 h 49"/>
                <a:gd name="T12" fmla="*/ 12 w 60"/>
                <a:gd name="T13" fmla="*/ 2 h 49"/>
                <a:gd name="T14" fmla="*/ 8 w 60"/>
                <a:gd name="T15" fmla="*/ 7 h 49"/>
                <a:gd name="T16" fmla="*/ 4 w 60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"/>
                <a:gd name="T28" fmla="*/ 0 h 49"/>
                <a:gd name="T29" fmla="*/ 60 w 60"/>
                <a:gd name="T30" fmla="*/ 49 h 4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4" name="Freeform 56"/>
            <p:cNvSpPr>
              <a:spLocks/>
            </p:cNvSpPr>
            <p:nvPr/>
          </p:nvSpPr>
          <p:spPr bwMode="ltGray">
            <a:xfrm>
              <a:off x="4407" y="2583"/>
              <a:ext cx="24" cy="33"/>
            </a:xfrm>
            <a:custGeom>
              <a:avLst/>
              <a:gdLst>
                <a:gd name="T0" fmla="*/ 12 w 32"/>
                <a:gd name="T1" fmla="*/ 0 h 44"/>
                <a:gd name="T2" fmla="*/ 4 w 32"/>
                <a:gd name="T3" fmla="*/ 4 h 44"/>
                <a:gd name="T4" fmla="*/ 5 w 32"/>
                <a:gd name="T5" fmla="*/ 14 h 44"/>
                <a:gd name="T6" fmla="*/ 10 w 32"/>
                <a:gd name="T7" fmla="*/ 15 h 44"/>
                <a:gd name="T8" fmla="*/ 12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4"/>
                <a:gd name="T17" fmla="*/ 32 w 32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5" name="Freeform 57"/>
            <p:cNvSpPr>
              <a:spLocks/>
            </p:cNvSpPr>
            <p:nvPr/>
          </p:nvSpPr>
          <p:spPr bwMode="ltGray">
            <a:xfrm>
              <a:off x="4674" y="2541"/>
              <a:ext cx="46" cy="47"/>
            </a:xfrm>
            <a:custGeom>
              <a:avLst/>
              <a:gdLst>
                <a:gd name="T0" fmla="*/ 3 w 61"/>
                <a:gd name="T1" fmla="*/ 0 h 63"/>
                <a:gd name="T2" fmla="*/ 0 w 61"/>
                <a:gd name="T3" fmla="*/ 5 h 63"/>
                <a:gd name="T4" fmla="*/ 11 w 61"/>
                <a:gd name="T5" fmla="*/ 14 h 63"/>
                <a:gd name="T6" fmla="*/ 15 w 61"/>
                <a:gd name="T7" fmla="*/ 22 h 63"/>
                <a:gd name="T8" fmla="*/ 20 w 61"/>
                <a:gd name="T9" fmla="*/ 26 h 63"/>
                <a:gd name="T10" fmla="*/ 26 w 61"/>
                <a:gd name="T11" fmla="*/ 23 h 63"/>
                <a:gd name="T12" fmla="*/ 14 w 61"/>
                <a:gd name="T13" fmla="*/ 7 h 63"/>
                <a:gd name="T14" fmla="*/ 3 w 61"/>
                <a:gd name="T15" fmla="*/ 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"/>
                <a:gd name="T25" fmla="*/ 0 h 63"/>
                <a:gd name="T26" fmla="*/ 61 w 61"/>
                <a:gd name="T27" fmla="*/ 63 h 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6" name="Freeform 58"/>
            <p:cNvSpPr>
              <a:spLocks/>
            </p:cNvSpPr>
            <p:nvPr/>
          </p:nvSpPr>
          <p:spPr bwMode="ltGray">
            <a:xfrm>
              <a:off x="4277" y="2600"/>
              <a:ext cx="46" cy="50"/>
            </a:xfrm>
            <a:custGeom>
              <a:avLst/>
              <a:gdLst>
                <a:gd name="T0" fmla="*/ 12 w 61"/>
                <a:gd name="T1" fmla="*/ 3 h 67"/>
                <a:gd name="T2" fmla="*/ 13 w 61"/>
                <a:gd name="T3" fmla="*/ 14 h 67"/>
                <a:gd name="T4" fmla="*/ 7 w 61"/>
                <a:gd name="T5" fmla="*/ 18 h 67"/>
                <a:gd name="T6" fmla="*/ 10 w 61"/>
                <a:gd name="T7" fmla="*/ 28 h 67"/>
                <a:gd name="T8" fmla="*/ 20 w 61"/>
                <a:gd name="T9" fmla="*/ 24 h 67"/>
                <a:gd name="T10" fmla="*/ 26 w 61"/>
                <a:gd name="T11" fmla="*/ 19 h 67"/>
                <a:gd name="T12" fmla="*/ 22 w 61"/>
                <a:gd name="T13" fmla="*/ 12 h 67"/>
                <a:gd name="T14" fmla="*/ 24 w 61"/>
                <a:gd name="T15" fmla="*/ 5 h 67"/>
                <a:gd name="T16" fmla="*/ 23 w 61"/>
                <a:gd name="T17" fmla="*/ 1 h 67"/>
                <a:gd name="T18" fmla="*/ 20 w 61"/>
                <a:gd name="T19" fmla="*/ 1 h 67"/>
                <a:gd name="T20" fmla="*/ 22 w 61"/>
                <a:gd name="T21" fmla="*/ 2 h 67"/>
                <a:gd name="T22" fmla="*/ 21 w 61"/>
                <a:gd name="T23" fmla="*/ 7 h 67"/>
                <a:gd name="T24" fmla="*/ 18 w 61"/>
                <a:gd name="T25" fmla="*/ 10 h 67"/>
                <a:gd name="T26" fmla="*/ 12 w 61"/>
                <a:gd name="T27" fmla="*/ 3 h 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1"/>
                <a:gd name="T43" fmla="*/ 0 h 67"/>
                <a:gd name="T44" fmla="*/ 61 w 61"/>
                <a:gd name="T45" fmla="*/ 67 h 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7" name="Freeform 59"/>
            <p:cNvSpPr>
              <a:spLocks/>
            </p:cNvSpPr>
            <p:nvPr/>
          </p:nvSpPr>
          <p:spPr bwMode="ltGray">
            <a:xfrm>
              <a:off x="4228" y="2619"/>
              <a:ext cx="32" cy="27"/>
            </a:xfrm>
            <a:custGeom>
              <a:avLst/>
              <a:gdLst>
                <a:gd name="T0" fmla="*/ 9 w 43"/>
                <a:gd name="T1" fmla="*/ 2 h 36"/>
                <a:gd name="T2" fmla="*/ 2 w 43"/>
                <a:gd name="T3" fmla="*/ 2 h 36"/>
                <a:gd name="T4" fmla="*/ 14 w 43"/>
                <a:gd name="T5" fmla="*/ 15 h 36"/>
                <a:gd name="T6" fmla="*/ 17 w 43"/>
                <a:gd name="T7" fmla="*/ 12 h 36"/>
                <a:gd name="T8" fmla="*/ 9 w 43"/>
                <a:gd name="T9" fmla="*/ 2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36"/>
                <a:gd name="T17" fmla="*/ 43 w 43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8" name="Freeform 60"/>
            <p:cNvSpPr>
              <a:spLocks/>
            </p:cNvSpPr>
            <p:nvPr/>
          </p:nvSpPr>
          <p:spPr bwMode="ltGray">
            <a:xfrm>
              <a:off x="4207" y="2590"/>
              <a:ext cx="24" cy="31"/>
            </a:xfrm>
            <a:custGeom>
              <a:avLst/>
              <a:gdLst>
                <a:gd name="T0" fmla="*/ 9 w 32"/>
                <a:gd name="T1" fmla="*/ 0 h 41"/>
                <a:gd name="T2" fmla="*/ 0 w 32"/>
                <a:gd name="T3" fmla="*/ 11 h 41"/>
                <a:gd name="T4" fmla="*/ 7 w 32"/>
                <a:gd name="T5" fmla="*/ 11 h 41"/>
                <a:gd name="T6" fmla="*/ 7 w 32"/>
                <a:gd name="T7" fmla="*/ 13 h 41"/>
                <a:gd name="T8" fmla="*/ 7 w 32"/>
                <a:gd name="T9" fmla="*/ 15 h 41"/>
                <a:gd name="T10" fmla="*/ 12 w 32"/>
                <a:gd name="T11" fmla="*/ 9 h 41"/>
                <a:gd name="T12" fmla="*/ 10 w 32"/>
                <a:gd name="T13" fmla="*/ 4 h 41"/>
                <a:gd name="T14" fmla="*/ 9 w 32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41"/>
                <a:gd name="T26" fmla="*/ 32 w 32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9" name="Freeform 61"/>
            <p:cNvSpPr>
              <a:spLocks/>
            </p:cNvSpPr>
            <p:nvPr/>
          </p:nvSpPr>
          <p:spPr bwMode="ltGray">
            <a:xfrm>
              <a:off x="4241" y="2601"/>
              <a:ext cx="34" cy="24"/>
            </a:xfrm>
            <a:custGeom>
              <a:avLst/>
              <a:gdLst>
                <a:gd name="T0" fmla="*/ 9 w 45"/>
                <a:gd name="T1" fmla="*/ 0 h 32"/>
                <a:gd name="T2" fmla="*/ 0 w 45"/>
                <a:gd name="T3" fmla="*/ 3 h 32"/>
                <a:gd name="T4" fmla="*/ 11 w 45"/>
                <a:gd name="T5" fmla="*/ 13 h 32"/>
                <a:gd name="T6" fmla="*/ 20 w 45"/>
                <a:gd name="T7" fmla="*/ 10 h 32"/>
                <a:gd name="T8" fmla="*/ 10 w 45"/>
                <a:gd name="T9" fmla="*/ 4 h 32"/>
                <a:gd name="T10" fmla="*/ 9 w 45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2"/>
                <a:gd name="T20" fmla="*/ 45 w 45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0" name="Freeform 62"/>
            <p:cNvSpPr>
              <a:spLocks/>
            </p:cNvSpPr>
            <p:nvPr/>
          </p:nvSpPr>
          <p:spPr bwMode="ltGray">
            <a:xfrm>
              <a:off x="4192" y="2269"/>
              <a:ext cx="27" cy="55"/>
            </a:xfrm>
            <a:custGeom>
              <a:avLst/>
              <a:gdLst>
                <a:gd name="T0" fmla="*/ 14 w 35"/>
                <a:gd name="T1" fmla="*/ 0 h 74"/>
                <a:gd name="T2" fmla="*/ 9 w 35"/>
                <a:gd name="T3" fmla="*/ 6 h 74"/>
                <a:gd name="T4" fmla="*/ 4 w 35"/>
                <a:gd name="T5" fmla="*/ 15 h 74"/>
                <a:gd name="T6" fmla="*/ 0 w 35"/>
                <a:gd name="T7" fmla="*/ 25 h 74"/>
                <a:gd name="T8" fmla="*/ 4 w 35"/>
                <a:gd name="T9" fmla="*/ 30 h 74"/>
                <a:gd name="T10" fmla="*/ 9 w 35"/>
                <a:gd name="T11" fmla="*/ 25 h 74"/>
                <a:gd name="T12" fmla="*/ 16 w 35"/>
                <a:gd name="T13" fmla="*/ 13 h 74"/>
                <a:gd name="T14" fmla="*/ 14 w 35"/>
                <a:gd name="T15" fmla="*/ 0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74"/>
                <a:gd name="T26" fmla="*/ 35 w 35"/>
                <a:gd name="T27" fmla="*/ 74 h 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1" name="Freeform 63"/>
            <p:cNvSpPr>
              <a:spLocks/>
            </p:cNvSpPr>
            <p:nvPr/>
          </p:nvSpPr>
          <p:spPr bwMode="ltGray">
            <a:xfrm>
              <a:off x="4243" y="2260"/>
              <a:ext cx="19" cy="55"/>
            </a:xfrm>
            <a:custGeom>
              <a:avLst/>
              <a:gdLst>
                <a:gd name="T0" fmla="*/ 6 w 25"/>
                <a:gd name="T1" fmla="*/ 3 h 73"/>
                <a:gd name="T2" fmla="*/ 2 w 25"/>
                <a:gd name="T3" fmla="*/ 4 h 73"/>
                <a:gd name="T4" fmla="*/ 0 w 25"/>
                <a:gd name="T5" fmla="*/ 10 h 73"/>
                <a:gd name="T6" fmla="*/ 6 w 25"/>
                <a:gd name="T7" fmla="*/ 17 h 73"/>
                <a:gd name="T8" fmla="*/ 11 w 25"/>
                <a:gd name="T9" fmla="*/ 24 h 73"/>
                <a:gd name="T10" fmla="*/ 7 w 25"/>
                <a:gd name="T11" fmla="*/ 8 h 73"/>
                <a:gd name="T12" fmla="*/ 6 w 25"/>
                <a:gd name="T13" fmla="*/ 3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73"/>
                <a:gd name="T23" fmla="*/ 25 w 25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2" name="Freeform 64"/>
            <p:cNvSpPr>
              <a:spLocks/>
            </p:cNvSpPr>
            <p:nvPr/>
          </p:nvSpPr>
          <p:spPr bwMode="ltGray">
            <a:xfrm>
              <a:off x="4265" y="2243"/>
              <a:ext cx="10" cy="25"/>
            </a:xfrm>
            <a:custGeom>
              <a:avLst/>
              <a:gdLst>
                <a:gd name="T0" fmla="*/ 4 w 14"/>
                <a:gd name="T1" fmla="*/ 0 h 33"/>
                <a:gd name="T2" fmla="*/ 1 w 14"/>
                <a:gd name="T3" fmla="*/ 5 h 33"/>
                <a:gd name="T4" fmla="*/ 4 w 14"/>
                <a:gd name="T5" fmla="*/ 11 h 33"/>
                <a:gd name="T6" fmla="*/ 4 w 1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33"/>
                <a:gd name="T14" fmla="*/ 14 w 1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3" name="Freeform 65"/>
            <p:cNvSpPr>
              <a:spLocks/>
            </p:cNvSpPr>
            <p:nvPr/>
          </p:nvSpPr>
          <p:spPr bwMode="ltGray">
            <a:xfrm>
              <a:off x="4275" y="2255"/>
              <a:ext cx="21" cy="48"/>
            </a:xfrm>
            <a:custGeom>
              <a:avLst/>
              <a:gdLst>
                <a:gd name="T0" fmla="*/ 2 w 28"/>
                <a:gd name="T1" fmla="*/ 0 h 64"/>
                <a:gd name="T2" fmla="*/ 5 w 28"/>
                <a:gd name="T3" fmla="*/ 5 h 64"/>
                <a:gd name="T4" fmla="*/ 8 w 28"/>
                <a:gd name="T5" fmla="*/ 9 h 64"/>
                <a:gd name="T6" fmla="*/ 4 w 28"/>
                <a:gd name="T7" fmla="*/ 16 h 64"/>
                <a:gd name="T8" fmla="*/ 0 w 28"/>
                <a:gd name="T9" fmla="*/ 23 h 64"/>
                <a:gd name="T10" fmla="*/ 5 w 28"/>
                <a:gd name="T11" fmla="*/ 24 h 64"/>
                <a:gd name="T12" fmla="*/ 11 w 28"/>
                <a:gd name="T13" fmla="*/ 10 h 64"/>
                <a:gd name="T14" fmla="*/ 2 w 28"/>
                <a:gd name="T15" fmla="*/ 0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64"/>
                <a:gd name="T26" fmla="*/ 28 w 28"/>
                <a:gd name="T27" fmla="*/ 64 h 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4" name="Freeform 66"/>
            <p:cNvSpPr>
              <a:spLocks/>
            </p:cNvSpPr>
            <p:nvPr/>
          </p:nvSpPr>
          <p:spPr bwMode="ltGray">
            <a:xfrm>
              <a:off x="4006" y="2324"/>
              <a:ext cx="12" cy="27"/>
            </a:xfrm>
            <a:custGeom>
              <a:avLst/>
              <a:gdLst>
                <a:gd name="T0" fmla="*/ 5 w 16"/>
                <a:gd name="T1" fmla="*/ 2 h 36"/>
                <a:gd name="T2" fmla="*/ 0 w 16"/>
                <a:gd name="T3" fmla="*/ 3 h 36"/>
                <a:gd name="T4" fmla="*/ 3 w 16"/>
                <a:gd name="T5" fmla="*/ 9 h 36"/>
                <a:gd name="T6" fmla="*/ 5 w 16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36"/>
                <a:gd name="T14" fmla="*/ 16 w 16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5" name="Freeform 67"/>
            <p:cNvSpPr>
              <a:spLocks/>
            </p:cNvSpPr>
            <p:nvPr/>
          </p:nvSpPr>
          <p:spPr bwMode="ltGray">
            <a:xfrm>
              <a:off x="3996" y="2301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6" name="Freeform 68"/>
            <p:cNvSpPr>
              <a:spLocks/>
            </p:cNvSpPr>
            <p:nvPr/>
          </p:nvSpPr>
          <p:spPr bwMode="ltGray">
            <a:xfrm>
              <a:off x="3992" y="2283"/>
              <a:ext cx="12" cy="14"/>
            </a:xfrm>
            <a:custGeom>
              <a:avLst/>
              <a:gdLst>
                <a:gd name="T0" fmla="*/ 4 w 16"/>
                <a:gd name="T1" fmla="*/ 2 h 19"/>
                <a:gd name="T2" fmla="*/ 0 w 16"/>
                <a:gd name="T3" fmla="*/ 4 h 19"/>
                <a:gd name="T4" fmla="*/ 5 w 16"/>
                <a:gd name="T5" fmla="*/ 7 h 19"/>
                <a:gd name="T6" fmla="*/ 4 w 16"/>
                <a:gd name="T7" fmla="*/ 2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9"/>
                <a:gd name="T14" fmla="*/ 16 w 16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7" name="Freeform 69"/>
            <p:cNvSpPr>
              <a:spLocks/>
            </p:cNvSpPr>
            <p:nvPr/>
          </p:nvSpPr>
          <p:spPr bwMode="ltGray">
            <a:xfrm>
              <a:off x="3980" y="2243"/>
              <a:ext cx="11" cy="19"/>
            </a:xfrm>
            <a:custGeom>
              <a:avLst/>
              <a:gdLst>
                <a:gd name="T0" fmla="*/ 3 w 14"/>
                <a:gd name="T1" fmla="*/ 0 h 25"/>
                <a:gd name="T2" fmla="*/ 0 w 14"/>
                <a:gd name="T3" fmla="*/ 6 h 25"/>
                <a:gd name="T4" fmla="*/ 6 w 14"/>
                <a:gd name="T5" fmla="*/ 11 h 25"/>
                <a:gd name="T6" fmla="*/ 3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8" name="Freeform 70"/>
            <p:cNvSpPr>
              <a:spLocks/>
            </p:cNvSpPr>
            <p:nvPr/>
          </p:nvSpPr>
          <p:spPr bwMode="ltGray">
            <a:xfrm>
              <a:off x="3982" y="2268"/>
              <a:ext cx="16" cy="13"/>
            </a:xfrm>
            <a:custGeom>
              <a:avLst/>
              <a:gdLst>
                <a:gd name="T0" fmla="*/ 5 w 22"/>
                <a:gd name="T1" fmla="*/ 0 h 18"/>
                <a:gd name="T2" fmla="*/ 7 w 22"/>
                <a:gd name="T3" fmla="*/ 7 h 18"/>
                <a:gd name="T4" fmla="*/ 5 w 22"/>
                <a:gd name="T5" fmla="*/ 2 h 18"/>
                <a:gd name="T6" fmla="*/ 5 w 22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18"/>
                <a:gd name="T14" fmla="*/ 22 w 22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9" name="Freeform 71"/>
            <p:cNvSpPr>
              <a:spLocks/>
            </p:cNvSpPr>
            <p:nvPr/>
          </p:nvSpPr>
          <p:spPr bwMode="ltGray">
            <a:xfrm>
              <a:off x="4818" y="2891"/>
              <a:ext cx="45" cy="60"/>
            </a:xfrm>
            <a:custGeom>
              <a:avLst/>
              <a:gdLst>
                <a:gd name="T0" fmla="*/ 5 w 60"/>
                <a:gd name="T1" fmla="*/ 3 h 81"/>
                <a:gd name="T2" fmla="*/ 2 w 60"/>
                <a:gd name="T3" fmla="*/ 7 h 81"/>
                <a:gd name="T4" fmla="*/ 6 w 60"/>
                <a:gd name="T5" fmla="*/ 16 h 81"/>
                <a:gd name="T6" fmla="*/ 11 w 60"/>
                <a:gd name="T7" fmla="*/ 22 h 81"/>
                <a:gd name="T8" fmla="*/ 17 w 60"/>
                <a:gd name="T9" fmla="*/ 26 h 81"/>
                <a:gd name="T10" fmla="*/ 22 w 60"/>
                <a:gd name="T11" fmla="*/ 33 h 81"/>
                <a:gd name="T12" fmla="*/ 22 w 60"/>
                <a:gd name="T13" fmla="*/ 23 h 81"/>
                <a:gd name="T14" fmla="*/ 18 w 60"/>
                <a:gd name="T15" fmla="*/ 15 h 81"/>
                <a:gd name="T16" fmla="*/ 11 w 60"/>
                <a:gd name="T17" fmla="*/ 7 h 81"/>
                <a:gd name="T18" fmla="*/ 5 w 60"/>
                <a:gd name="T19" fmla="*/ 3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0"/>
                <a:gd name="T31" fmla="*/ 0 h 81"/>
                <a:gd name="T32" fmla="*/ 60 w 60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0" name="Freeform 72"/>
            <p:cNvSpPr>
              <a:spLocks/>
            </p:cNvSpPr>
            <p:nvPr/>
          </p:nvSpPr>
          <p:spPr bwMode="ltGray">
            <a:xfrm>
              <a:off x="5049" y="2842"/>
              <a:ext cx="53" cy="46"/>
            </a:xfrm>
            <a:custGeom>
              <a:avLst/>
              <a:gdLst>
                <a:gd name="T0" fmla="*/ 12 w 71"/>
                <a:gd name="T1" fmla="*/ 10 h 61"/>
                <a:gd name="T2" fmla="*/ 5 w 71"/>
                <a:gd name="T3" fmla="*/ 14 h 61"/>
                <a:gd name="T4" fmla="*/ 1 w 71"/>
                <a:gd name="T5" fmla="*/ 19 h 61"/>
                <a:gd name="T6" fmla="*/ 5 w 71"/>
                <a:gd name="T7" fmla="*/ 25 h 61"/>
                <a:gd name="T8" fmla="*/ 12 w 71"/>
                <a:gd name="T9" fmla="*/ 19 h 61"/>
                <a:gd name="T10" fmla="*/ 16 w 71"/>
                <a:gd name="T11" fmla="*/ 10 h 61"/>
                <a:gd name="T12" fmla="*/ 23 w 71"/>
                <a:gd name="T13" fmla="*/ 0 h 61"/>
                <a:gd name="T14" fmla="*/ 30 w 71"/>
                <a:gd name="T15" fmla="*/ 5 h 61"/>
                <a:gd name="T16" fmla="*/ 14 w 71"/>
                <a:gd name="T17" fmla="*/ 10 h 61"/>
                <a:gd name="T18" fmla="*/ 12 w 71"/>
                <a:gd name="T19" fmla="*/ 10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"/>
                <a:gd name="T31" fmla="*/ 0 h 61"/>
                <a:gd name="T32" fmla="*/ 71 w 71"/>
                <a:gd name="T33" fmla="*/ 61 h 6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1" name="Freeform 73"/>
            <p:cNvSpPr>
              <a:spLocks/>
            </p:cNvSpPr>
            <p:nvPr/>
          </p:nvSpPr>
          <p:spPr bwMode="ltGray">
            <a:xfrm>
              <a:off x="4889" y="2817"/>
              <a:ext cx="17" cy="23"/>
            </a:xfrm>
            <a:custGeom>
              <a:avLst/>
              <a:gdLst>
                <a:gd name="T0" fmla="*/ 4 w 23"/>
                <a:gd name="T1" fmla="*/ 0 h 30"/>
                <a:gd name="T2" fmla="*/ 0 w 23"/>
                <a:gd name="T3" fmla="*/ 6 h 30"/>
                <a:gd name="T4" fmla="*/ 5 w 23"/>
                <a:gd name="T5" fmla="*/ 14 h 30"/>
                <a:gd name="T6" fmla="*/ 4 w 23"/>
                <a:gd name="T7" fmla="*/ 0 h 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30"/>
                <a:gd name="T14" fmla="*/ 23 w 23"/>
                <a:gd name="T15" fmla="*/ 30 h 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2" name="Freeform 74"/>
            <p:cNvSpPr>
              <a:spLocks/>
            </p:cNvSpPr>
            <p:nvPr/>
          </p:nvSpPr>
          <p:spPr bwMode="ltGray">
            <a:xfrm>
              <a:off x="4881" y="2795"/>
              <a:ext cx="20" cy="17"/>
            </a:xfrm>
            <a:custGeom>
              <a:avLst/>
              <a:gdLst>
                <a:gd name="T0" fmla="*/ 9 w 26"/>
                <a:gd name="T1" fmla="*/ 0 h 23"/>
                <a:gd name="T2" fmla="*/ 0 w 26"/>
                <a:gd name="T3" fmla="*/ 5 h 23"/>
                <a:gd name="T4" fmla="*/ 9 w 26"/>
                <a:gd name="T5" fmla="*/ 8 h 23"/>
                <a:gd name="T6" fmla="*/ 9 w 26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3"/>
                <a:gd name="T14" fmla="*/ 26 w 26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3" name="Freeform 75"/>
            <p:cNvSpPr>
              <a:spLocks/>
            </p:cNvSpPr>
            <p:nvPr/>
          </p:nvSpPr>
          <p:spPr bwMode="ltGray">
            <a:xfrm>
              <a:off x="4728" y="2601"/>
              <a:ext cx="24" cy="33"/>
            </a:xfrm>
            <a:custGeom>
              <a:avLst/>
              <a:gdLst>
                <a:gd name="T0" fmla="*/ 12 w 32"/>
                <a:gd name="T1" fmla="*/ 0 h 44"/>
                <a:gd name="T2" fmla="*/ 4 w 32"/>
                <a:gd name="T3" fmla="*/ 4 h 44"/>
                <a:gd name="T4" fmla="*/ 5 w 32"/>
                <a:gd name="T5" fmla="*/ 14 h 44"/>
                <a:gd name="T6" fmla="*/ 10 w 32"/>
                <a:gd name="T7" fmla="*/ 15 h 44"/>
                <a:gd name="T8" fmla="*/ 12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4"/>
                <a:gd name="T17" fmla="*/ 32 w 32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4" name="Freeform 76"/>
            <p:cNvSpPr>
              <a:spLocks/>
            </p:cNvSpPr>
            <p:nvPr/>
          </p:nvSpPr>
          <p:spPr bwMode="ltGray">
            <a:xfrm>
              <a:off x="4762" y="2644"/>
              <a:ext cx="26" cy="33"/>
            </a:xfrm>
            <a:custGeom>
              <a:avLst/>
              <a:gdLst>
                <a:gd name="T0" fmla="*/ 14 w 34"/>
                <a:gd name="T1" fmla="*/ 0 h 44"/>
                <a:gd name="T2" fmla="*/ 5 w 34"/>
                <a:gd name="T3" fmla="*/ 4 h 44"/>
                <a:gd name="T4" fmla="*/ 6 w 34"/>
                <a:gd name="T5" fmla="*/ 14 h 44"/>
                <a:gd name="T6" fmla="*/ 11 w 34"/>
                <a:gd name="T7" fmla="*/ 15 h 44"/>
                <a:gd name="T8" fmla="*/ 14 w 3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44"/>
                <a:gd name="T17" fmla="*/ 34 w 3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5" name="Freeform 77"/>
            <p:cNvSpPr>
              <a:spLocks/>
            </p:cNvSpPr>
            <p:nvPr/>
          </p:nvSpPr>
          <p:spPr bwMode="ltGray">
            <a:xfrm>
              <a:off x="4789" y="2707"/>
              <a:ext cx="28" cy="28"/>
            </a:xfrm>
            <a:custGeom>
              <a:avLst/>
              <a:gdLst>
                <a:gd name="T0" fmla="*/ 13 w 38"/>
                <a:gd name="T1" fmla="*/ 2 h 37"/>
                <a:gd name="T2" fmla="*/ 4 w 38"/>
                <a:gd name="T3" fmla="*/ 2 h 37"/>
                <a:gd name="T4" fmla="*/ 5 w 38"/>
                <a:gd name="T5" fmla="*/ 11 h 37"/>
                <a:gd name="T6" fmla="*/ 10 w 38"/>
                <a:gd name="T7" fmla="*/ 13 h 37"/>
                <a:gd name="T8" fmla="*/ 13 w 38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7"/>
                <a:gd name="T17" fmla="*/ 38 w 38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6" name="Freeform 78"/>
            <p:cNvSpPr>
              <a:spLocks/>
            </p:cNvSpPr>
            <p:nvPr/>
          </p:nvSpPr>
          <p:spPr bwMode="ltGray">
            <a:xfrm>
              <a:off x="4823" y="2697"/>
              <a:ext cx="28" cy="26"/>
            </a:xfrm>
            <a:custGeom>
              <a:avLst/>
              <a:gdLst>
                <a:gd name="T0" fmla="*/ 13 w 38"/>
                <a:gd name="T1" fmla="*/ 2 h 34"/>
                <a:gd name="T2" fmla="*/ 4 w 38"/>
                <a:gd name="T3" fmla="*/ 2 h 34"/>
                <a:gd name="T4" fmla="*/ 7 w 38"/>
                <a:gd name="T5" fmla="*/ 10 h 34"/>
                <a:gd name="T6" fmla="*/ 11 w 38"/>
                <a:gd name="T7" fmla="*/ 10 h 34"/>
                <a:gd name="T8" fmla="*/ 13 w 38"/>
                <a:gd name="T9" fmla="*/ 2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4"/>
                <a:gd name="T17" fmla="*/ 38 w 3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7" name="Freeform 79"/>
            <p:cNvSpPr>
              <a:spLocks/>
            </p:cNvSpPr>
            <p:nvPr/>
          </p:nvSpPr>
          <p:spPr bwMode="ltGray">
            <a:xfrm>
              <a:off x="4813" y="2661"/>
              <a:ext cx="26" cy="20"/>
            </a:xfrm>
            <a:custGeom>
              <a:avLst/>
              <a:gdLst>
                <a:gd name="T0" fmla="*/ 13 w 35"/>
                <a:gd name="T1" fmla="*/ 1 h 27"/>
                <a:gd name="T2" fmla="*/ 4 w 35"/>
                <a:gd name="T3" fmla="*/ 1 h 27"/>
                <a:gd name="T4" fmla="*/ 5 w 35"/>
                <a:gd name="T5" fmla="*/ 6 h 27"/>
                <a:gd name="T6" fmla="*/ 10 w 35"/>
                <a:gd name="T7" fmla="*/ 7 h 27"/>
                <a:gd name="T8" fmla="*/ 13 w 35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7"/>
                <a:gd name="T17" fmla="*/ 35 w 35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8" name="Freeform 80"/>
            <p:cNvSpPr>
              <a:spLocks/>
            </p:cNvSpPr>
            <p:nvPr/>
          </p:nvSpPr>
          <p:spPr bwMode="ltGray">
            <a:xfrm>
              <a:off x="4787" y="2636"/>
              <a:ext cx="26" cy="35"/>
            </a:xfrm>
            <a:custGeom>
              <a:avLst/>
              <a:gdLst>
                <a:gd name="T0" fmla="*/ 12 w 35"/>
                <a:gd name="T1" fmla="*/ 7 h 47"/>
                <a:gd name="T2" fmla="*/ 7 w 35"/>
                <a:gd name="T3" fmla="*/ 1 h 47"/>
                <a:gd name="T4" fmla="*/ 4 w 35"/>
                <a:gd name="T5" fmla="*/ 10 h 47"/>
                <a:gd name="T6" fmla="*/ 7 w 35"/>
                <a:gd name="T7" fmla="*/ 14 h 47"/>
                <a:gd name="T8" fmla="*/ 11 w 35"/>
                <a:gd name="T9" fmla="*/ 12 h 47"/>
                <a:gd name="T10" fmla="*/ 12 w 35"/>
                <a:gd name="T11" fmla="*/ 7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47"/>
                <a:gd name="T20" fmla="*/ 35 w 35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9" name="Freeform 81"/>
            <p:cNvSpPr>
              <a:spLocks/>
            </p:cNvSpPr>
            <p:nvPr/>
          </p:nvSpPr>
          <p:spPr bwMode="ltGray">
            <a:xfrm>
              <a:off x="4755" y="2620"/>
              <a:ext cx="24" cy="26"/>
            </a:xfrm>
            <a:custGeom>
              <a:avLst/>
              <a:gdLst>
                <a:gd name="T0" fmla="*/ 9 w 32"/>
                <a:gd name="T1" fmla="*/ 4 h 35"/>
                <a:gd name="T2" fmla="*/ 4 w 32"/>
                <a:gd name="T3" fmla="*/ 1 h 35"/>
                <a:gd name="T4" fmla="*/ 5 w 32"/>
                <a:gd name="T5" fmla="*/ 10 h 35"/>
                <a:gd name="T6" fmla="*/ 10 w 32"/>
                <a:gd name="T7" fmla="*/ 11 h 35"/>
                <a:gd name="T8" fmla="*/ 9 w 32"/>
                <a:gd name="T9" fmla="*/ 4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5"/>
                <a:gd name="T17" fmla="*/ 32 w 3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0" name="Freeform 82"/>
            <p:cNvSpPr>
              <a:spLocks/>
            </p:cNvSpPr>
            <p:nvPr/>
          </p:nvSpPr>
          <p:spPr bwMode="ltGray">
            <a:xfrm>
              <a:off x="4795" y="2673"/>
              <a:ext cx="24" cy="26"/>
            </a:xfrm>
            <a:custGeom>
              <a:avLst/>
              <a:gdLst>
                <a:gd name="T0" fmla="*/ 9 w 32"/>
                <a:gd name="T1" fmla="*/ 4 h 35"/>
                <a:gd name="T2" fmla="*/ 4 w 32"/>
                <a:gd name="T3" fmla="*/ 1 h 35"/>
                <a:gd name="T4" fmla="*/ 5 w 32"/>
                <a:gd name="T5" fmla="*/ 10 h 35"/>
                <a:gd name="T6" fmla="*/ 10 w 32"/>
                <a:gd name="T7" fmla="*/ 11 h 35"/>
                <a:gd name="T8" fmla="*/ 9 w 32"/>
                <a:gd name="T9" fmla="*/ 4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5"/>
                <a:gd name="T17" fmla="*/ 32 w 3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1" name="Freeform 83"/>
            <p:cNvSpPr>
              <a:spLocks/>
            </p:cNvSpPr>
            <p:nvPr/>
          </p:nvSpPr>
          <p:spPr bwMode="ltGray">
            <a:xfrm>
              <a:off x="2526" y="1398"/>
              <a:ext cx="761" cy="542"/>
            </a:xfrm>
            <a:custGeom>
              <a:avLst/>
              <a:gdLst>
                <a:gd name="T0" fmla="*/ 43 w 1016"/>
                <a:gd name="T1" fmla="*/ 278 h 723"/>
                <a:gd name="T2" fmla="*/ 2 w 1016"/>
                <a:gd name="T3" fmla="*/ 277 h 723"/>
                <a:gd name="T4" fmla="*/ 10 w 1016"/>
                <a:gd name="T5" fmla="*/ 232 h 723"/>
                <a:gd name="T6" fmla="*/ 51 w 1016"/>
                <a:gd name="T7" fmla="*/ 223 h 723"/>
                <a:gd name="T8" fmla="*/ 49 w 1016"/>
                <a:gd name="T9" fmla="*/ 186 h 723"/>
                <a:gd name="T10" fmla="*/ 73 w 1016"/>
                <a:gd name="T11" fmla="*/ 171 h 723"/>
                <a:gd name="T12" fmla="*/ 116 w 1016"/>
                <a:gd name="T13" fmla="*/ 153 h 723"/>
                <a:gd name="T14" fmla="*/ 138 w 1016"/>
                <a:gd name="T15" fmla="*/ 121 h 723"/>
                <a:gd name="T16" fmla="*/ 154 w 1016"/>
                <a:gd name="T17" fmla="*/ 130 h 723"/>
                <a:gd name="T18" fmla="*/ 200 w 1016"/>
                <a:gd name="T19" fmla="*/ 134 h 723"/>
                <a:gd name="T20" fmla="*/ 227 w 1016"/>
                <a:gd name="T21" fmla="*/ 111 h 723"/>
                <a:gd name="T22" fmla="*/ 247 w 1016"/>
                <a:gd name="T23" fmla="*/ 100 h 723"/>
                <a:gd name="T24" fmla="*/ 242 w 1016"/>
                <a:gd name="T25" fmla="*/ 93 h 723"/>
                <a:gd name="T26" fmla="*/ 243 w 1016"/>
                <a:gd name="T27" fmla="*/ 51 h 723"/>
                <a:gd name="T28" fmla="*/ 213 w 1016"/>
                <a:gd name="T29" fmla="*/ 59 h 723"/>
                <a:gd name="T30" fmla="*/ 202 w 1016"/>
                <a:gd name="T31" fmla="*/ 102 h 723"/>
                <a:gd name="T32" fmla="*/ 170 w 1016"/>
                <a:gd name="T33" fmla="*/ 121 h 723"/>
                <a:gd name="T34" fmla="*/ 142 w 1016"/>
                <a:gd name="T35" fmla="*/ 110 h 723"/>
                <a:gd name="T36" fmla="*/ 125 w 1016"/>
                <a:gd name="T37" fmla="*/ 82 h 723"/>
                <a:gd name="T38" fmla="*/ 160 w 1016"/>
                <a:gd name="T39" fmla="*/ 49 h 723"/>
                <a:gd name="T40" fmla="*/ 198 w 1016"/>
                <a:gd name="T41" fmla="*/ 10 h 723"/>
                <a:gd name="T42" fmla="*/ 241 w 1016"/>
                <a:gd name="T43" fmla="*/ 1 h 723"/>
                <a:gd name="T44" fmla="*/ 272 w 1016"/>
                <a:gd name="T45" fmla="*/ 12 h 723"/>
                <a:gd name="T46" fmla="*/ 312 w 1016"/>
                <a:gd name="T47" fmla="*/ 18 h 723"/>
                <a:gd name="T48" fmla="*/ 336 w 1016"/>
                <a:gd name="T49" fmla="*/ 34 h 723"/>
                <a:gd name="T50" fmla="*/ 348 w 1016"/>
                <a:gd name="T51" fmla="*/ 38 h 723"/>
                <a:gd name="T52" fmla="*/ 369 w 1016"/>
                <a:gd name="T53" fmla="*/ 19 h 723"/>
                <a:gd name="T54" fmla="*/ 381 w 1016"/>
                <a:gd name="T55" fmla="*/ 20 h 723"/>
                <a:gd name="T56" fmla="*/ 424 w 1016"/>
                <a:gd name="T57" fmla="*/ 48 h 723"/>
                <a:gd name="T58" fmla="*/ 404 w 1016"/>
                <a:gd name="T59" fmla="*/ 282 h 723"/>
                <a:gd name="T60" fmla="*/ 351 w 1016"/>
                <a:gd name="T61" fmla="*/ 304 h 723"/>
                <a:gd name="T62" fmla="*/ 312 w 1016"/>
                <a:gd name="T63" fmla="*/ 280 h 723"/>
                <a:gd name="T64" fmla="*/ 276 w 1016"/>
                <a:gd name="T65" fmla="*/ 267 h 723"/>
                <a:gd name="T66" fmla="*/ 316 w 1016"/>
                <a:gd name="T67" fmla="*/ 230 h 723"/>
                <a:gd name="T68" fmla="*/ 352 w 1016"/>
                <a:gd name="T69" fmla="*/ 239 h 723"/>
                <a:gd name="T70" fmla="*/ 371 w 1016"/>
                <a:gd name="T71" fmla="*/ 223 h 723"/>
                <a:gd name="T72" fmla="*/ 359 w 1016"/>
                <a:gd name="T73" fmla="*/ 188 h 723"/>
                <a:gd name="T74" fmla="*/ 324 w 1016"/>
                <a:gd name="T75" fmla="*/ 220 h 723"/>
                <a:gd name="T76" fmla="*/ 285 w 1016"/>
                <a:gd name="T77" fmla="*/ 221 h 723"/>
                <a:gd name="T78" fmla="*/ 252 w 1016"/>
                <a:gd name="T79" fmla="*/ 243 h 723"/>
                <a:gd name="T80" fmla="*/ 250 w 1016"/>
                <a:gd name="T81" fmla="*/ 281 h 723"/>
                <a:gd name="T82" fmla="*/ 222 w 1016"/>
                <a:gd name="T83" fmla="*/ 250 h 723"/>
                <a:gd name="T84" fmla="*/ 184 w 1016"/>
                <a:gd name="T85" fmla="*/ 217 h 723"/>
                <a:gd name="T86" fmla="*/ 184 w 1016"/>
                <a:gd name="T87" fmla="*/ 235 h 723"/>
                <a:gd name="T88" fmla="*/ 213 w 1016"/>
                <a:gd name="T89" fmla="*/ 250 h 723"/>
                <a:gd name="T90" fmla="*/ 191 w 1016"/>
                <a:gd name="T91" fmla="*/ 256 h 723"/>
                <a:gd name="T92" fmla="*/ 152 w 1016"/>
                <a:gd name="T93" fmla="*/ 238 h 723"/>
                <a:gd name="T94" fmla="*/ 136 w 1016"/>
                <a:gd name="T95" fmla="*/ 259 h 723"/>
                <a:gd name="T96" fmla="*/ 136 w 1016"/>
                <a:gd name="T97" fmla="*/ 220 h 723"/>
                <a:gd name="T98" fmla="*/ 102 w 1016"/>
                <a:gd name="T99" fmla="*/ 226 h 723"/>
                <a:gd name="T100" fmla="*/ 82 w 1016"/>
                <a:gd name="T101" fmla="*/ 247 h 72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16"/>
                <a:gd name="T154" fmla="*/ 0 h 723"/>
                <a:gd name="T155" fmla="*/ 1016 w 1016"/>
                <a:gd name="T156" fmla="*/ 723 h 72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16" h="723">
                  <a:moveTo>
                    <a:pt x="214" y="612"/>
                  </a:moveTo>
                  <a:cubicBezTo>
                    <a:pt x="204" y="613"/>
                    <a:pt x="199" y="613"/>
                    <a:pt x="191" y="618"/>
                  </a:cubicBezTo>
                  <a:cubicBezTo>
                    <a:pt x="184" y="627"/>
                    <a:pt x="178" y="635"/>
                    <a:pt x="167" y="637"/>
                  </a:cubicBezTo>
                  <a:cubicBezTo>
                    <a:pt x="162" y="639"/>
                    <a:pt x="158" y="640"/>
                    <a:pt x="154" y="643"/>
                  </a:cubicBezTo>
                  <a:cubicBezTo>
                    <a:pt x="143" y="661"/>
                    <a:pt x="124" y="659"/>
                    <a:pt x="104" y="660"/>
                  </a:cubicBezTo>
                  <a:cubicBezTo>
                    <a:pt x="99" y="661"/>
                    <a:pt x="94" y="663"/>
                    <a:pt x="89" y="664"/>
                  </a:cubicBezTo>
                  <a:cubicBezTo>
                    <a:pt x="83" y="663"/>
                    <a:pt x="80" y="660"/>
                    <a:pt x="74" y="658"/>
                  </a:cubicBezTo>
                  <a:cubicBezTo>
                    <a:pt x="68" y="652"/>
                    <a:pt x="60" y="647"/>
                    <a:pt x="52" y="643"/>
                  </a:cubicBezTo>
                  <a:cubicBezTo>
                    <a:pt x="42" y="645"/>
                    <a:pt x="33" y="648"/>
                    <a:pt x="23" y="649"/>
                  </a:cubicBezTo>
                  <a:cubicBezTo>
                    <a:pt x="17" y="652"/>
                    <a:pt x="11" y="653"/>
                    <a:pt x="5" y="657"/>
                  </a:cubicBezTo>
                  <a:cubicBezTo>
                    <a:pt x="0" y="648"/>
                    <a:pt x="3" y="639"/>
                    <a:pt x="7" y="630"/>
                  </a:cubicBezTo>
                  <a:cubicBezTo>
                    <a:pt x="8" y="623"/>
                    <a:pt x="11" y="623"/>
                    <a:pt x="17" y="627"/>
                  </a:cubicBezTo>
                  <a:cubicBezTo>
                    <a:pt x="24" y="615"/>
                    <a:pt x="21" y="609"/>
                    <a:pt x="14" y="598"/>
                  </a:cubicBezTo>
                  <a:cubicBezTo>
                    <a:pt x="13" y="589"/>
                    <a:pt x="15" y="589"/>
                    <a:pt x="23" y="588"/>
                  </a:cubicBezTo>
                  <a:cubicBezTo>
                    <a:pt x="36" y="583"/>
                    <a:pt x="30" y="561"/>
                    <a:pt x="26" y="550"/>
                  </a:cubicBezTo>
                  <a:cubicBezTo>
                    <a:pt x="25" y="543"/>
                    <a:pt x="21" y="537"/>
                    <a:pt x="17" y="531"/>
                  </a:cubicBezTo>
                  <a:cubicBezTo>
                    <a:pt x="21" y="518"/>
                    <a:pt x="38" y="521"/>
                    <a:pt x="50" y="519"/>
                  </a:cubicBezTo>
                  <a:cubicBezTo>
                    <a:pt x="66" y="509"/>
                    <a:pt x="61" y="509"/>
                    <a:pt x="88" y="514"/>
                  </a:cubicBezTo>
                  <a:cubicBezTo>
                    <a:pt x="93" y="518"/>
                    <a:pt x="97" y="519"/>
                    <a:pt x="103" y="520"/>
                  </a:cubicBezTo>
                  <a:cubicBezTo>
                    <a:pt x="109" y="523"/>
                    <a:pt x="115" y="526"/>
                    <a:pt x="121" y="528"/>
                  </a:cubicBezTo>
                  <a:cubicBezTo>
                    <a:pt x="130" y="526"/>
                    <a:pt x="139" y="523"/>
                    <a:pt x="148" y="522"/>
                  </a:cubicBezTo>
                  <a:cubicBezTo>
                    <a:pt x="153" y="519"/>
                    <a:pt x="157" y="518"/>
                    <a:pt x="160" y="513"/>
                  </a:cubicBezTo>
                  <a:cubicBezTo>
                    <a:pt x="162" y="504"/>
                    <a:pt x="162" y="494"/>
                    <a:pt x="166" y="486"/>
                  </a:cubicBezTo>
                  <a:cubicBezTo>
                    <a:pt x="169" y="472"/>
                    <a:pt x="169" y="447"/>
                    <a:pt x="152" y="444"/>
                  </a:cubicBezTo>
                  <a:cubicBezTo>
                    <a:pt x="136" y="436"/>
                    <a:pt x="165" y="450"/>
                    <a:pt x="116" y="441"/>
                  </a:cubicBezTo>
                  <a:cubicBezTo>
                    <a:pt x="113" y="440"/>
                    <a:pt x="114" y="435"/>
                    <a:pt x="112" y="432"/>
                  </a:cubicBezTo>
                  <a:cubicBezTo>
                    <a:pt x="113" y="409"/>
                    <a:pt x="109" y="418"/>
                    <a:pt x="122" y="412"/>
                  </a:cubicBezTo>
                  <a:cubicBezTo>
                    <a:pt x="130" y="413"/>
                    <a:pt x="145" y="420"/>
                    <a:pt x="145" y="420"/>
                  </a:cubicBezTo>
                  <a:cubicBezTo>
                    <a:pt x="150" y="418"/>
                    <a:pt x="156" y="418"/>
                    <a:pt x="161" y="415"/>
                  </a:cubicBezTo>
                  <a:cubicBezTo>
                    <a:pt x="165" y="410"/>
                    <a:pt x="168" y="409"/>
                    <a:pt x="173" y="406"/>
                  </a:cubicBezTo>
                  <a:cubicBezTo>
                    <a:pt x="178" y="418"/>
                    <a:pt x="184" y="405"/>
                    <a:pt x="191" y="403"/>
                  </a:cubicBezTo>
                  <a:cubicBezTo>
                    <a:pt x="196" y="402"/>
                    <a:pt x="201" y="402"/>
                    <a:pt x="206" y="402"/>
                  </a:cubicBezTo>
                  <a:cubicBezTo>
                    <a:pt x="217" y="398"/>
                    <a:pt x="225" y="394"/>
                    <a:pt x="235" y="388"/>
                  </a:cubicBezTo>
                  <a:cubicBezTo>
                    <a:pt x="237" y="374"/>
                    <a:pt x="242" y="376"/>
                    <a:pt x="257" y="375"/>
                  </a:cubicBezTo>
                  <a:cubicBezTo>
                    <a:pt x="264" y="371"/>
                    <a:pt x="270" y="367"/>
                    <a:pt x="277" y="363"/>
                  </a:cubicBezTo>
                  <a:cubicBezTo>
                    <a:pt x="280" y="357"/>
                    <a:pt x="283" y="354"/>
                    <a:pt x="289" y="351"/>
                  </a:cubicBezTo>
                  <a:cubicBezTo>
                    <a:pt x="292" y="345"/>
                    <a:pt x="295" y="342"/>
                    <a:pt x="301" y="339"/>
                  </a:cubicBezTo>
                  <a:cubicBezTo>
                    <a:pt x="306" y="331"/>
                    <a:pt x="305" y="330"/>
                    <a:pt x="314" y="331"/>
                  </a:cubicBezTo>
                  <a:cubicBezTo>
                    <a:pt x="319" y="339"/>
                    <a:pt x="322" y="337"/>
                    <a:pt x="332" y="336"/>
                  </a:cubicBezTo>
                  <a:cubicBezTo>
                    <a:pt x="340" y="322"/>
                    <a:pt x="339" y="301"/>
                    <a:pt x="329" y="288"/>
                  </a:cubicBezTo>
                  <a:cubicBezTo>
                    <a:pt x="331" y="271"/>
                    <a:pt x="330" y="270"/>
                    <a:pt x="346" y="273"/>
                  </a:cubicBezTo>
                  <a:cubicBezTo>
                    <a:pt x="354" y="271"/>
                    <a:pt x="360" y="268"/>
                    <a:pt x="367" y="265"/>
                  </a:cubicBezTo>
                  <a:cubicBezTo>
                    <a:pt x="372" y="271"/>
                    <a:pt x="375" y="277"/>
                    <a:pt x="380" y="283"/>
                  </a:cubicBezTo>
                  <a:cubicBezTo>
                    <a:pt x="378" y="292"/>
                    <a:pt x="368" y="295"/>
                    <a:pt x="361" y="300"/>
                  </a:cubicBezTo>
                  <a:cubicBezTo>
                    <a:pt x="358" y="307"/>
                    <a:pt x="360" y="309"/>
                    <a:pt x="367" y="310"/>
                  </a:cubicBezTo>
                  <a:cubicBezTo>
                    <a:pt x="376" y="314"/>
                    <a:pt x="385" y="320"/>
                    <a:pt x="394" y="324"/>
                  </a:cubicBezTo>
                  <a:cubicBezTo>
                    <a:pt x="401" y="322"/>
                    <a:pt x="407" y="322"/>
                    <a:pt x="413" y="318"/>
                  </a:cubicBezTo>
                  <a:cubicBezTo>
                    <a:pt x="421" y="323"/>
                    <a:pt x="427" y="329"/>
                    <a:pt x="436" y="331"/>
                  </a:cubicBezTo>
                  <a:cubicBezTo>
                    <a:pt x="444" y="330"/>
                    <a:pt x="450" y="328"/>
                    <a:pt x="457" y="327"/>
                  </a:cubicBezTo>
                  <a:cubicBezTo>
                    <a:pt x="463" y="324"/>
                    <a:pt x="469" y="321"/>
                    <a:pt x="475" y="319"/>
                  </a:cubicBezTo>
                  <a:cubicBezTo>
                    <a:pt x="479" y="314"/>
                    <a:pt x="481" y="312"/>
                    <a:pt x="487" y="310"/>
                  </a:cubicBezTo>
                  <a:cubicBezTo>
                    <a:pt x="493" y="313"/>
                    <a:pt x="498" y="318"/>
                    <a:pt x="505" y="319"/>
                  </a:cubicBezTo>
                  <a:cubicBezTo>
                    <a:pt x="513" y="318"/>
                    <a:pt x="518" y="314"/>
                    <a:pt x="526" y="312"/>
                  </a:cubicBezTo>
                  <a:cubicBezTo>
                    <a:pt x="523" y="294"/>
                    <a:pt x="526" y="293"/>
                    <a:pt x="539" y="283"/>
                  </a:cubicBezTo>
                  <a:cubicBezTo>
                    <a:pt x="542" y="276"/>
                    <a:pt x="543" y="271"/>
                    <a:pt x="539" y="264"/>
                  </a:cubicBezTo>
                  <a:cubicBezTo>
                    <a:pt x="537" y="255"/>
                    <a:pt x="543" y="258"/>
                    <a:pt x="550" y="259"/>
                  </a:cubicBezTo>
                  <a:cubicBezTo>
                    <a:pt x="556" y="262"/>
                    <a:pt x="559" y="259"/>
                    <a:pt x="565" y="258"/>
                  </a:cubicBezTo>
                  <a:cubicBezTo>
                    <a:pt x="573" y="259"/>
                    <a:pt x="574" y="263"/>
                    <a:pt x="580" y="267"/>
                  </a:cubicBezTo>
                  <a:cubicBezTo>
                    <a:pt x="593" y="264"/>
                    <a:pt x="590" y="260"/>
                    <a:pt x="584" y="250"/>
                  </a:cubicBezTo>
                  <a:cubicBezTo>
                    <a:pt x="583" y="243"/>
                    <a:pt x="581" y="239"/>
                    <a:pt x="589" y="237"/>
                  </a:cubicBezTo>
                  <a:cubicBezTo>
                    <a:pt x="604" y="226"/>
                    <a:pt x="622" y="228"/>
                    <a:pt x="640" y="225"/>
                  </a:cubicBezTo>
                  <a:cubicBezTo>
                    <a:pt x="648" y="221"/>
                    <a:pt x="656" y="219"/>
                    <a:pt x="664" y="214"/>
                  </a:cubicBezTo>
                  <a:cubicBezTo>
                    <a:pt x="666" y="201"/>
                    <a:pt x="656" y="205"/>
                    <a:pt x="644" y="204"/>
                  </a:cubicBezTo>
                  <a:cubicBezTo>
                    <a:pt x="627" y="195"/>
                    <a:pt x="606" y="201"/>
                    <a:pt x="587" y="205"/>
                  </a:cubicBezTo>
                  <a:cubicBezTo>
                    <a:pt x="583" y="211"/>
                    <a:pt x="581" y="219"/>
                    <a:pt x="575" y="220"/>
                  </a:cubicBezTo>
                  <a:cubicBezTo>
                    <a:pt x="561" y="218"/>
                    <a:pt x="555" y="209"/>
                    <a:pt x="541" y="207"/>
                  </a:cubicBezTo>
                  <a:cubicBezTo>
                    <a:pt x="533" y="199"/>
                    <a:pt x="531" y="189"/>
                    <a:pt x="524" y="180"/>
                  </a:cubicBezTo>
                  <a:cubicBezTo>
                    <a:pt x="521" y="164"/>
                    <a:pt x="528" y="153"/>
                    <a:pt x="544" y="150"/>
                  </a:cubicBezTo>
                  <a:cubicBezTo>
                    <a:pt x="564" y="135"/>
                    <a:pt x="532" y="135"/>
                    <a:pt x="568" y="132"/>
                  </a:cubicBezTo>
                  <a:cubicBezTo>
                    <a:pt x="573" y="128"/>
                    <a:pt x="573" y="125"/>
                    <a:pt x="578" y="121"/>
                  </a:cubicBezTo>
                  <a:cubicBezTo>
                    <a:pt x="585" y="107"/>
                    <a:pt x="568" y="109"/>
                    <a:pt x="559" y="108"/>
                  </a:cubicBezTo>
                  <a:cubicBezTo>
                    <a:pt x="555" y="107"/>
                    <a:pt x="552" y="103"/>
                    <a:pt x="548" y="103"/>
                  </a:cubicBezTo>
                  <a:cubicBezTo>
                    <a:pt x="543" y="103"/>
                    <a:pt x="533" y="106"/>
                    <a:pt x="533" y="106"/>
                  </a:cubicBezTo>
                  <a:cubicBezTo>
                    <a:pt x="526" y="114"/>
                    <a:pt x="528" y="116"/>
                    <a:pt x="530" y="126"/>
                  </a:cubicBezTo>
                  <a:cubicBezTo>
                    <a:pt x="529" y="139"/>
                    <a:pt x="520" y="138"/>
                    <a:pt x="508" y="141"/>
                  </a:cubicBezTo>
                  <a:cubicBezTo>
                    <a:pt x="492" y="137"/>
                    <a:pt x="486" y="143"/>
                    <a:pt x="479" y="157"/>
                  </a:cubicBezTo>
                  <a:cubicBezTo>
                    <a:pt x="485" y="173"/>
                    <a:pt x="486" y="169"/>
                    <a:pt x="479" y="186"/>
                  </a:cubicBezTo>
                  <a:cubicBezTo>
                    <a:pt x="483" y="198"/>
                    <a:pt x="493" y="203"/>
                    <a:pt x="499" y="214"/>
                  </a:cubicBezTo>
                  <a:cubicBezTo>
                    <a:pt x="500" y="220"/>
                    <a:pt x="500" y="224"/>
                    <a:pt x="497" y="229"/>
                  </a:cubicBezTo>
                  <a:cubicBezTo>
                    <a:pt x="496" y="236"/>
                    <a:pt x="489" y="240"/>
                    <a:pt x="482" y="241"/>
                  </a:cubicBezTo>
                  <a:cubicBezTo>
                    <a:pt x="474" y="245"/>
                    <a:pt x="474" y="249"/>
                    <a:pt x="470" y="256"/>
                  </a:cubicBezTo>
                  <a:cubicBezTo>
                    <a:pt x="469" y="265"/>
                    <a:pt x="469" y="274"/>
                    <a:pt x="460" y="279"/>
                  </a:cubicBezTo>
                  <a:cubicBezTo>
                    <a:pt x="457" y="286"/>
                    <a:pt x="450" y="288"/>
                    <a:pt x="443" y="289"/>
                  </a:cubicBezTo>
                  <a:cubicBezTo>
                    <a:pt x="436" y="294"/>
                    <a:pt x="430" y="299"/>
                    <a:pt x="422" y="304"/>
                  </a:cubicBezTo>
                  <a:cubicBezTo>
                    <a:pt x="414" y="300"/>
                    <a:pt x="409" y="295"/>
                    <a:pt x="404" y="288"/>
                  </a:cubicBezTo>
                  <a:cubicBezTo>
                    <a:pt x="403" y="282"/>
                    <a:pt x="401" y="276"/>
                    <a:pt x="398" y="270"/>
                  </a:cubicBezTo>
                  <a:cubicBezTo>
                    <a:pt x="397" y="263"/>
                    <a:pt x="392" y="256"/>
                    <a:pt x="389" y="250"/>
                  </a:cubicBezTo>
                  <a:cubicBezTo>
                    <a:pt x="387" y="238"/>
                    <a:pt x="387" y="240"/>
                    <a:pt x="373" y="241"/>
                  </a:cubicBezTo>
                  <a:cubicBezTo>
                    <a:pt x="365" y="244"/>
                    <a:pt x="359" y="251"/>
                    <a:pt x="350" y="253"/>
                  </a:cubicBezTo>
                  <a:cubicBezTo>
                    <a:pt x="346" y="256"/>
                    <a:pt x="341" y="259"/>
                    <a:pt x="337" y="262"/>
                  </a:cubicBezTo>
                  <a:cubicBezTo>
                    <a:pt x="328" y="260"/>
                    <a:pt x="334" y="262"/>
                    <a:pt x="322" y="256"/>
                  </a:cubicBezTo>
                  <a:cubicBezTo>
                    <a:pt x="320" y="255"/>
                    <a:pt x="316" y="253"/>
                    <a:pt x="316" y="253"/>
                  </a:cubicBezTo>
                  <a:cubicBezTo>
                    <a:pt x="312" y="247"/>
                    <a:pt x="306" y="241"/>
                    <a:pt x="302" y="235"/>
                  </a:cubicBezTo>
                  <a:cubicBezTo>
                    <a:pt x="300" y="231"/>
                    <a:pt x="296" y="223"/>
                    <a:pt x="296" y="223"/>
                  </a:cubicBezTo>
                  <a:cubicBezTo>
                    <a:pt x="294" y="214"/>
                    <a:pt x="294" y="204"/>
                    <a:pt x="298" y="195"/>
                  </a:cubicBezTo>
                  <a:cubicBezTo>
                    <a:pt x="299" y="189"/>
                    <a:pt x="301" y="183"/>
                    <a:pt x="304" y="177"/>
                  </a:cubicBezTo>
                  <a:cubicBezTo>
                    <a:pt x="307" y="161"/>
                    <a:pt x="307" y="150"/>
                    <a:pt x="325" y="147"/>
                  </a:cubicBezTo>
                  <a:cubicBezTo>
                    <a:pt x="333" y="143"/>
                    <a:pt x="343" y="140"/>
                    <a:pt x="352" y="138"/>
                  </a:cubicBezTo>
                  <a:cubicBezTo>
                    <a:pt x="358" y="135"/>
                    <a:pt x="363" y="130"/>
                    <a:pt x="370" y="129"/>
                  </a:cubicBezTo>
                  <a:cubicBezTo>
                    <a:pt x="375" y="125"/>
                    <a:pt x="377" y="121"/>
                    <a:pt x="382" y="118"/>
                  </a:cubicBezTo>
                  <a:cubicBezTo>
                    <a:pt x="386" y="112"/>
                    <a:pt x="390" y="108"/>
                    <a:pt x="394" y="102"/>
                  </a:cubicBezTo>
                  <a:cubicBezTo>
                    <a:pt x="395" y="95"/>
                    <a:pt x="399" y="90"/>
                    <a:pt x="403" y="84"/>
                  </a:cubicBezTo>
                  <a:cubicBezTo>
                    <a:pt x="404" y="77"/>
                    <a:pt x="411" y="73"/>
                    <a:pt x="418" y="72"/>
                  </a:cubicBezTo>
                  <a:cubicBezTo>
                    <a:pt x="426" y="68"/>
                    <a:pt x="431" y="62"/>
                    <a:pt x="439" y="57"/>
                  </a:cubicBezTo>
                  <a:cubicBezTo>
                    <a:pt x="446" y="46"/>
                    <a:pt x="458" y="30"/>
                    <a:pt x="470" y="25"/>
                  </a:cubicBezTo>
                  <a:cubicBezTo>
                    <a:pt x="483" y="19"/>
                    <a:pt x="500" y="21"/>
                    <a:pt x="514" y="16"/>
                  </a:cubicBezTo>
                  <a:cubicBezTo>
                    <a:pt x="518" y="13"/>
                    <a:pt x="527" y="8"/>
                    <a:pt x="532" y="7"/>
                  </a:cubicBezTo>
                  <a:cubicBezTo>
                    <a:pt x="538" y="6"/>
                    <a:pt x="545" y="5"/>
                    <a:pt x="551" y="4"/>
                  </a:cubicBezTo>
                  <a:cubicBezTo>
                    <a:pt x="553" y="4"/>
                    <a:pt x="557" y="3"/>
                    <a:pt x="557" y="3"/>
                  </a:cubicBezTo>
                  <a:cubicBezTo>
                    <a:pt x="564" y="0"/>
                    <a:pt x="567" y="3"/>
                    <a:pt x="574" y="4"/>
                  </a:cubicBezTo>
                  <a:cubicBezTo>
                    <a:pt x="580" y="9"/>
                    <a:pt x="582" y="9"/>
                    <a:pt x="589" y="7"/>
                  </a:cubicBezTo>
                  <a:cubicBezTo>
                    <a:pt x="594" y="3"/>
                    <a:pt x="601" y="1"/>
                    <a:pt x="607" y="0"/>
                  </a:cubicBezTo>
                  <a:cubicBezTo>
                    <a:pt x="618" y="1"/>
                    <a:pt x="624" y="2"/>
                    <a:pt x="634" y="4"/>
                  </a:cubicBezTo>
                  <a:cubicBezTo>
                    <a:pt x="640" y="13"/>
                    <a:pt x="634" y="19"/>
                    <a:pt x="629" y="27"/>
                  </a:cubicBezTo>
                  <a:cubicBezTo>
                    <a:pt x="633" y="35"/>
                    <a:pt x="640" y="31"/>
                    <a:pt x="646" y="28"/>
                  </a:cubicBezTo>
                  <a:cubicBezTo>
                    <a:pt x="668" y="29"/>
                    <a:pt x="674" y="31"/>
                    <a:pt x="691" y="34"/>
                  </a:cubicBezTo>
                  <a:cubicBezTo>
                    <a:pt x="696" y="38"/>
                    <a:pt x="696" y="42"/>
                    <a:pt x="703" y="43"/>
                  </a:cubicBezTo>
                  <a:cubicBezTo>
                    <a:pt x="709" y="46"/>
                    <a:pt x="712" y="43"/>
                    <a:pt x="718" y="42"/>
                  </a:cubicBezTo>
                  <a:cubicBezTo>
                    <a:pt x="724" y="39"/>
                    <a:pt x="727" y="41"/>
                    <a:pt x="731" y="46"/>
                  </a:cubicBezTo>
                  <a:cubicBezTo>
                    <a:pt x="735" y="63"/>
                    <a:pt x="734" y="48"/>
                    <a:pt x="742" y="43"/>
                  </a:cubicBezTo>
                  <a:cubicBezTo>
                    <a:pt x="747" y="49"/>
                    <a:pt x="751" y="50"/>
                    <a:pt x="754" y="57"/>
                  </a:cubicBezTo>
                  <a:cubicBezTo>
                    <a:pt x="756" y="69"/>
                    <a:pt x="761" y="58"/>
                    <a:pt x="767" y="54"/>
                  </a:cubicBezTo>
                  <a:cubicBezTo>
                    <a:pt x="773" y="58"/>
                    <a:pt x="779" y="63"/>
                    <a:pt x="785" y="67"/>
                  </a:cubicBezTo>
                  <a:cubicBezTo>
                    <a:pt x="792" y="66"/>
                    <a:pt x="797" y="66"/>
                    <a:pt x="803" y="70"/>
                  </a:cubicBezTo>
                  <a:cubicBezTo>
                    <a:pt x="806" y="77"/>
                    <a:pt x="805" y="78"/>
                    <a:pt x="799" y="82"/>
                  </a:cubicBezTo>
                  <a:cubicBezTo>
                    <a:pt x="796" y="88"/>
                    <a:pt x="792" y="89"/>
                    <a:pt x="787" y="93"/>
                  </a:cubicBezTo>
                  <a:cubicBezTo>
                    <a:pt x="784" y="98"/>
                    <a:pt x="782" y="103"/>
                    <a:pt x="787" y="108"/>
                  </a:cubicBezTo>
                  <a:cubicBezTo>
                    <a:pt x="791" y="112"/>
                    <a:pt x="800" y="118"/>
                    <a:pt x="800" y="118"/>
                  </a:cubicBezTo>
                  <a:cubicBezTo>
                    <a:pt x="810" y="116"/>
                    <a:pt x="798" y="98"/>
                    <a:pt x="812" y="87"/>
                  </a:cubicBezTo>
                  <a:cubicBezTo>
                    <a:pt x="819" y="88"/>
                    <a:pt x="823" y="90"/>
                    <a:pt x="829" y="91"/>
                  </a:cubicBezTo>
                  <a:cubicBezTo>
                    <a:pt x="833" y="94"/>
                    <a:pt x="837" y="97"/>
                    <a:pt x="842" y="99"/>
                  </a:cubicBezTo>
                  <a:cubicBezTo>
                    <a:pt x="856" y="93"/>
                    <a:pt x="847" y="80"/>
                    <a:pt x="836" y="78"/>
                  </a:cubicBezTo>
                  <a:cubicBezTo>
                    <a:pt x="831" y="72"/>
                    <a:pt x="828" y="66"/>
                    <a:pt x="823" y="60"/>
                  </a:cubicBezTo>
                  <a:cubicBezTo>
                    <a:pt x="824" y="42"/>
                    <a:pt x="826" y="34"/>
                    <a:pt x="844" y="30"/>
                  </a:cubicBezTo>
                  <a:cubicBezTo>
                    <a:pt x="857" y="31"/>
                    <a:pt x="866" y="38"/>
                    <a:pt x="877" y="45"/>
                  </a:cubicBezTo>
                  <a:cubicBezTo>
                    <a:pt x="879" y="60"/>
                    <a:pt x="868" y="60"/>
                    <a:pt x="857" y="63"/>
                  </a:cubicBezTo>
                  <a:cubicBezTo>
                    <a:pt x="850" y="68"/>
                    <a:pt x="849" y="74"/>
                    <a:pt x="859" y="76"/>
                  </a:cubicBezTo>
                  <a:cubicBezTo>
                    <a:pt x="864" y="79"/>
                    <a:pt x="877" y="75"/>
                    <a:pt x="877" y="75"/>
                  </a:cubicBezTo>
                  <a:cubicBezTo>
                    <a:pt x="882" y="73"/>
                    <a:pt x="884" y="69"/>
                    <a:pt x="889" y="66"/>
                  </a:cubicBezTo>
                  <a:cubicBezTo>
                    <a:pt x="894" y="57"/>
                    <a:pt x="898" y="50"/>
                    <a:pt x="908" y="48"/>
                  </a:cubicBezTo>
                  <a:cubicBezTo>
                    <a:pt x="920" y="43"/>
                    <a:pt x="931" y="35"/>
                    <a:pt x="943" y="33"/>
                  </a:cubicBezTo>
                  <a:cubicBezTo>
                    <a:pt x="952" y="38"/>
                    <a:pt x="960" y="41"/>
                    <a:pt x="970" y="43"/>
                  </a:cubicBezTo>
                  <a:cubicBezTo>
                    <a:pt x="978" y="47"/>
                    <a:pt x="991" y="47"/>
                    <a:pt x="1000" y="48"/>
                  </a:cubicBezTo>
                  <a:cubicBezTo>
                    <a:pt x="1005" y="51"/>
                    <a:pt x="1009" y="53"/>
                    <a:pt x="1012" y="58"/>
                  </a:cubicBezTo>
                  <a:cubicBezTo>
                    <a:pt x="1016" y="76"/>
                    <a:pt x="1010" y="96"/>
                    <a:pt x="1009" y="115"/>
                  </a:cubicBezTo>
                  <a:cubicBezTo>
                    <a:pt x="1008" y="150"/>
                    <a:pt x="1012" y="215"/>
                    <a:pt x="1004" y="256"/>
                  </a:cubicBezTo>
                  <a:cubicBezTo>
                    <a:pt x="1002" y="273"/>
                    <a:pt x="1000" y="289"/>
                    <a:pt x="998" y="306"/>
                  </a:cubicBezTo>
                  <a:cubicBezTo>
                    <a:pt x="996" y="338"/>
                    <a:pt x="991" y="371"/>
                    <a:pt x="986" y="402"/>
                  </a:cubicBezTo>
                  <a:cubicBezTo>
                    <a:pt x="983" y="442"/>
                    <a:pt x="985" y="539"/>
                    <a:pt x="997" y="574"/>
                  </a:cubicBezTo>
                  <a:cubicBezTo>
                    <a:pt x="1001" y="624"/>
                    <a:pt x="1016" y="662"/>
                    <a:pt x="961" y="670"/>
                  </a:cubicBezTo>
                  <a:cubicBezTo>
                    <a:pt x="954" y="673"/>
                    <a:pt x="949" y="675"/>
                    <a:pt x="941" y="676"/>
                  </a:cubicBezTo>
                  <a:cubicBezTo>
                    <a:pt x="930" y="682"/>
                    <a:pt x="920" y="689"/>
                    <a:pt x="907" y="691"/>
                  </a:cubicBezTo>
                  <a:cubicBezTo>
                    <a:pt x="901" y="695"/>
                    <a:pt x="894" y="699"/>
                    <a:pt x="887" y="700"/>
                  </a:cubicBezTo>
                  <a:cubicBezTo>
                    <a:pt x="876" y="705"/>
                    <a:pt x="862" y="716"/>
                    <a:pt x="851" y="718"/>
                  </a:cubicBezTo>
                  <a:cubicBezTo>
                    <a:pt x="846" y="720"/>
                    <a:pt x="841" y="721"/>
                    <a:pt x="836" y="723"/>
                  </a:cubicBezTo>
                  <a:cubicBezTo>
                    <a:pt x="810" y="719"/>
                    <a:pt x="823" y="711"/>
                    <a:pt x="815" y="691"/>
                  </a:cubicBezTo>
                  <a:cubicBezTo>
                    <a:pt x="814" y="683"/>
                    <a:pt x="813" y="677"/>
                    <a:pt x="809" y="670"/>
                  </a:cubicBezTo>
                  <a:cubicBezTo>
                    <a:pt x="800" y="673"/>
                    <a:pt x="792" y="677"/>
                    <a:pt x="782" y="679"/>
                  </a:cubicBezTo>
                  <a:cubicBezTo>
                    <a:pt x="773" y="678"/>
                    <a:pt x="767" y="676"/>
                    <a:pt x="757" y="675"/>
                  </a:cubicBezTo>
                  <a:cubicBezTo>
                    <a:pt x="750" y="671"/>
                    <a:pt x="751" y="667"/>
                    <a:pt x="743" y="666"/>
                  </a:cubicBezTo>
                  <a:cubicBezTo>
                    <a:pt x="734" y="667"/>
                    <a:pt x="728" y="674"/>
                    <a:pt x="719" y="676"/>
                  </a:cubicBezTo>
                  <a:cubicBezTo>
                    <a:pt x="709" y="683"/>
                    <a:pt x="698" y="677"/>
                    <a:pt x="688" y="675"/>
                  </a:cubicBezTo>
                  <a:cubicBezTo>
                    <a:pt x="684" y="668"/>
                    <a:pt x="682" y="667"/>
                    <a:pt x="674" y="666"/>
                  </a:cubicBezTo>
                  <a:cubicBezTo>
                    <a:pt x="669" y="660"/>
                    <a:pt x="666" y="655"/>
                    <a:pt x="662" y="648"/>
                  </a:cubicBezTo>
                  <a:cubicBezTo>
                    <a:pt x="661" y="642"/>
                    <a:pt x="659" y="639"/>
                    <a:pt x="656" y="634"/>
                  </a:cubicBezTo>
                  <a:cubicBezTo>
                    <a:pt x="661" y="618"/>
                    <a:pt x="654" y="612"/>
                    <a:pt x="643" y="604"/>
                  </a:cubicBezTo>
                  <a:cubicBezTo>
                    <a:pt x="638" y="595"/>
                    <a:pt x="676" y="581"/>
                    <a:pt x="685" y="579"/>
                  </a:cubicBezTo>
                  <a:cubicBezTo>
                    <a:pt x="691" y="576"/>
                    <a:pt x="696" y="571"/>
                    <a:pt x="703" y="570"/>
                  </a:cubicBezTo>
                  <a:cubicBezTo>
                    <a:pt x="714" y="572"/>
                    <a:pt x="723" y="569"/>
                    <a:pt x="733" y="567"/>
                  </a:cubicBezTo>
                  <a:cubicBezTo>
                    <a:pt x="738" y="560"/>
                    <a:pt x="743" y="550"/>
                    <a:pt x="751" y="547"/>
                  </a:cubicBezTo>
                  <a:cubicBezTo>
                    <a:pt x="758" y="552"/>
                    <a:pt x="759" y="553"/>
                    <a:pt x="769" y="552"/>
                  </a:cubicBezTo>
                  <a:cubicBezTo>
                    <a:pt x="774" y="549"/>
                    <a:pt x="778" y="547"/>
                    <a:pt x="784" y="546"/>
                  </a:cubicBezTo>
                  <a:cubicBezTo>
                    <a:pt x="794" y="548"/>
                    <a:pt x="798" y="555"/>
                    <a:pt x="802" y="564"/>
                  </a:cubicBezTo>
                  <a:cubicBezTo>
                    <a:pt x="804" y="574"/>
                    <a:pt x="808" y="571"/>
                    <a:pt x="818" y="570"/>
                  </a:cubicBezTo>
                  <a:cubicBezTo>
                    <a:pt x="829" y="566"/>
                    <a:pt x="818" y="570"/>
                    <a:pt x="839" y="567"/>
                  </a:cubicBezTo>
                  <a:cubicBezTo>
                    <a:pt x="845" y="566"/>
                    <a:pt x="857" y="564"/>
                    <a:pt x="857" y="564"/>
                  </a:cubicBezTo>
                  <a:cubicBezTo>
                    <a:pt x="862" y="562"/>
                    <a:pt x="867" y="561"/>
                    <a:pt x="872" y="559"/>
                  </a:cubicBezTo>
                  <a:cubicBezTo>
                    <a:pt x="886" y="562"/>
                    <a:pt x="881" y="564"/>
                    <a:pt x="898" y="562"/>
                  </a:cubicBezTo>
                  <a:cubicBezTo>
                    <a:pt x="916" y="553"/>
                    <a:pt x="901" y="545"/>
                    <a:pt x="892" y="537"/>
                  </a:cubicBezTo>
                  <a:cubicBezTo>
                    <a:pt x="889" y="534"/>
                    <a:pt x="885" y="532"/>
                    <a:pt x="883" y="528"/>
                  </a:cubicBezTo>
                  <a:cubicBezTo>
                    <a:pt x="882" y="526"/>
                    <a:pt x="881" y="524"/>
                    <a:pt x="880" y="523"/>
                  </a:cubicBezTo>
                  <a:cubicBezTo>
                    <a:pt x="869" y="512"/>
                    <a:pt x="850" y="504"/>
                    <a:pt x="836" y="496"/>
                  </a:cubicBezTo>
                  <a:cubicBezTo>
                    <a:pt x="828" y="486"/>
                    <a:pt x="845" y="479"/>
                    <a:pt x="853" y="474"/>
                  </a:cubicBezTo>
                  <a:cubicBezTo>
                    <a:pt x="854" y="468"/>
                    <a:pt x="857" y="465"/>
                    <a:pt x="859" y="460"/>
                  </a:cubicBezTo>
                  <a:cubicBezTo>
                    <a:pt x="860" y="453"/>
                    <a:pt x="862" y="449"/>
                    <a:pt x="854" y="447"/>
                  </a:cubicBezTo>
                  <a:cubicBezTo>
                    <a:pt x="848" y="444"/>
                    <a:pt x="843" y="447"/>
                    <a:pt x="836" y="448"/>
                  </a:cubicBezTo>
                  <a:cubicBezTo>
                    <a:pt x="829" y="459"/>
                    <a:pt x="822" y="467"/>
                    <a:pt x="809" y="469"/>
                  </a:cubicBezTo>
                  <a:cubicBezTo>
                    <a:pt x="803" y="472"/>
                    <a:pt x="795" y="474"/>
                    <a:pt x="788" y="475"/>
                  </a:cubicBezTo>
                  <a:cubicBezTo>
                    <a:pt x="775" y="485"/>
                    <a:pt x="782" y="484"/>
                    <a:pt x="799" y="486"/>
                  </a:cubicBezTo>
                  <a:cubicBezTo>
                    <a:pt x="802" y="506"/>
                    <a:pt x="782" y="509"/>
                    <a:pt x="772" y="523"/>
                  </a:cubicBezTo>
                  <a:cubicBezTo>
                    <a:pt x="765" y="519"/>
                    <a:pt x="767" y="516"/>
                    <a:pt x="764" y="510"/>
                  </a:cubicBezTo>
                  <a:cubicBezTo>
                    <a:pt x="761" y="493"/>
                    <a:pt x="755" y="484"/>
                    <a:pt x="737" y="483"/>
                  </a:cubicBezTo>
                  <a:cubicBezTo>
                    <a:pt x="730" y="481"/>
                    <a:pt x="726" y="483"/>
                    <a:pt x="724" y="475"/>
                  </a:cubicBezTo>
                  <a:cubicBezTo>
                    <a:pt x="708" y="480"/>
                    <a:pt x="706" y="499"/>
                    <a:pt x="689" y="502"/>
                  </a:cubicBezTo>
                  <a:cubicBezTo>
                    <a:pt x="682" y="510"/>
                    <a:pt x="685" y="521"/>
                    <a:pt x="677" y="526"/>
                  </a:cubicBezTo>
                  <a:cubicBezTo>
                    <a:pt x="673" y="533"/>
                    <a:pt x="670" y="531"/>
                    <a:pt x="664" y="534"/>
                  </a:cubicBezTo>
                  <a:cubicBezTo>
                    <a:pt x="658" y="546"/>
                    <a:pt x="670" y="549"/>
                    <a:pt x="679" y="552"/>
                  </a:cubicBezTo>
                  <a:cubicBezTo>
                    <a:pt x="676" y="564"/>
                    <a:pt x="656" y="578"/>
                    <a:pt x="644" y="580"/>
                  </a:cubicBezTo>
                  <a:cubicBezTo>
                    <a:pt x="630" y="579"/>
                    <a:pt x="626" y="575"/>
                    <a:pt x="614" y="573"/>
                  </a:cubicBezTo>
                  <a:cubicBezTo>
                    <a:pt x="608" y="569"/>
                    <a:pt x="603" y="568"/>
                    <a:pt x="601" y="576"/>
                  </a:cubicBezTo>
                  <a:cubicBezTo>
                    <a:pt x="602" y="584"/>
                    <a:pt x="600" y="585"/>
                    <a:pt x="593" y="588"/>
                  </a:cubicBezTo>
                  <a:cubicBezTo>
                    <a:pt x="584" y="601"/>
                    <a:pt x="584" y="595"/>
                    <a:pt x="596" y="607"/>
                  </a:cubicBezTo>
                  <a:cubicBezTo>
                    <a:pt x="601" y="618"/>
                    <a:pt x="607" y="628"/>
                    <a:pt x="613" y="639"/>
                  </a:cubicBezTo>
                  <a:cubicBezTo>
                    <a:pt x="614" y="647"/>
                    <a:pt x="615" y="651"/>
                    <a:pt x="608" y="655"/>
                  </a:cubicBezTo>
                  <a:cubicBezTo>
                    <a:pt x="604" y="661"/>
                    <a:pt x="600" y="662"/>
                    <a:pt x="596" y="667"/>
                  </a:cubicBezTo>
                  <a:cubicBezTo>
                    <a:pt x="575" y="666"/>
                    <a:pt x="583" y="663"/>
                    <a:pt x="569" y="655"/>
                  </a:cubicBezTo>
                  <a:cubicBezTo>
                    <a:pt x="566" y="651"/>
                    <a:pt x="563" y="646"/>
                    <a:pt x="560" y="642"/>
                  </a:cubicBezTo>
                  <a:cubicBezTo>
                    <a:pt x="559" y="636"/>
                    <a:pt x="541" y="633"/>
                    <a:pt x="556" y="630"/>
                  </a:cubicBezTo>
                  <a:cubicBezTo>
                    <a:pt x="554" y="625"/>
                    <a:pt x="545" y="618"/>
                    <a:pt x="545" y="618"/>
                  </a:cubicBezTo>
                  <a:cubicBezTo>
                    <a:pt x="539" y="608"/>
                    <a:pt x="537" y="600"/>
                    <a:pt x="527" y="594"/>
                  </a:cubicBezTo>
                  <a:cubicBezTo>
                    <a:pt x="521" y="586"/>
                    <a:pt x="519" y="582"/>
                    <a:pt x="515" y="574"/>
                  </a:cubicBezTo>
                  <a:cubicBezTo>
                    <a:pt x="513" y="563"/>
                    <a:pt x="505" y="554"/>
                    <a:pt x="494" y="552"/>
                  </a:cubicBezTo>
                  <a:cubicBezTo>
                    <a:pt x="488" y="544"/>
                    <a:pt x="479" y="539"/>
                    <a:pt x="470" y="535"/>
                  </a:cubicBezTo>
                  <a:cubicBezTo>
                    <a:pt x="459" y="539"/>
                    <a:pt x="450" y="536"/>
                    <a:pt x="442" y="528"/>
                  </a:cubicBezTo>
                  <a:cubicBezTo>
                    <a:pt x="440" y="523"/>
                    <a:pt x="439" y="518"/>
                    <a:pt x="437" y="513"/>
                  </a:cubicBezTo>
                  <a:cubicBezTo>
                    <a:pt x="435" y="504"/>
                    <a:pt x="431" y="502"/>
                    <a:pt x="422" y="501"/>
                  </a:cubicBezTo>
                  <a:cubicBezTo>
                    <a:pt x="412" y="502"/>
                    <a:pt x="409" y="506"/>
                    <a:pt x="401" y="511"/>
                  </a:cubicBezTo>
                  <a:cubicBezTo>
                    <a:pt x="403" y="522"/>
                    <a:pt x="403" y="530"/>
                    <a:pt x="415" y="532"/>
                  </a:cubicBezTo>
                  <a:cubicBezTo>
                    <a:pt x="420" y="536"/>
                    <a:pt x="421" y="539"/>
                    <a:pt x="424" y="544"/>
                  </a:cubicBezTo>
                  <a:cubicBezTo>
                    <a:pt x="425" y="555"/>
                    <a:pt x="424" y="558"/>
                    <a:pt x="436" y="559"/>
                  </a:cubicBezTo>
                  <a:cubicBezTo>
                    <a:pt x="450" y="566"/>
                    <a:pt x="455" y="567"/>
                    <a:pt x="473" y="577"/>
                  </a:cubicBezTo>
                  <a:cubicBezTo>
                    <a:pt x="477" y="584"/>
                    <a:pt x="479" y="585"/>
                    <a:pt x="487" y="586"/>
                  </a:cubicBezTo>
                  <a:cubicBezTo>
                    <a:pt x="488" y="587"/>
                    <a:pt x="490" y="588"/>
                    <a:pt x="491" y="588"/>
                  </a:cubicBezTo>
                  <a:cubicBezTo>
                    <a:pt x="493" y="588"/>
                    <a:pt x="494" y="584"/>
                    <a:pt x="496" y="585"/>
                  </a:cubicBezTo>
                  <a:cubicBezTo>
                    <a:pt x="501" y="587"/>
                    <a:pt x="509" y="595"/>
                    <a:pt x="509" y="595"/>
                  </a:cubicBezTo>
                  <a:cubicBezTo>
                    <a:pt x="513" y="601"/>
                    <a:pt x="514" y="605"/>
                    <a:pt x="506" y="607"/>
                  </a:cubicBezTo>
                  <a:cubicBezTo>
                    <a:pt x="497" y="611"/>
                    <a:pt x="489" y="605"/>
                    <a:pt x="485" y="615"/>
                  </a:cubicBezTo>
                  <a:cubicBezTo>
                    <a:pt x="489" y="623"/>
                    <a:pt x="483" y="627"/>
                    <a:pt x="476" y="628"/>
                  </a:cubicBezTo>
                  <a:cubicBezTo>
                    <a:pt x="471" y="632"/>
                    <a:pt x="467" y="634"/>
                    <a:pt x="460" y="636"/>
                  </a:cubicBezTo>
                  <a:cubicBezTo>
                    <a:pt x="450" y="620"/>
                    <a:pt x="468" y="651"/>
                    <a:pt x="455" y="607"/>
                  </a:cubicBezTo>
                  <a:cubicBezTo>
                    <a:pt x="455" y="606"/>
                    <a:pt x="441" y="599"/>
                    <a:pt x="440" y="598"/>
                  </a:cubicBezTo>
                  <a:cubicBezTo>
                    <a:pt x="436" y="593"/>
                    <a:pt x="426" y="589"/>
                    <a:pt x="419" y="588"/>
                  </a:cubicBezTo>
                  <a:cubicBezTo>
                    <a:pt x="421" y="575"/>
                    <a:pt x="421" y="571"/>
                    <a:pt x="410" y="564"/>
                  </a:cubicBezTo>
                  <a:cubicBezTo>
                    <a:pt x="400" y="548"/>
                    <a:pt x="391" y="568"/>
                    <a:pt x="383" y="573"/>
                  </a:cubicBezTo>
                  <a:cubicBezTo>
                    <a:pt x="375" y="571"/>
                    <a:pt x="369" y="568"/>
                    <a:pt x="362" y="565"/>
                  </a:cubicBezTo>
                  <a:cubicBezTo>
                    <a:pt x="358" y="567"/>
                    <a:pt x="353" y="568"/>
                    <a:pt x="349" y="570"/>
                  </a:cubicBezTo>
                  <a:cubicBezTo>
                    <a:pt x="346" y="576"/>
                    <a:pt x="348" y="578"/>
                    <a:pt x="353" y="583"/>
                  </a:cubicBezTo>
                  <a:cubicBezTo>
                    <a:pt x="357" y="592"/>
                    <a:pt x="357" y="601"/>
                    <a:pt x="353" y="610"/>
                  </a:cubicBezTo>
                  <a:cubicBezTo>
                    <a:pt x="352" y="617"/>
                    <a:pt x="350" y="618"/>
                    <a:pt x="344" y="621"/>
                  </a:cubicBezTo>
                  <a:cubicBezTo>
                    <a:pt x="334" y="619"/>
                    <a:pt x="328" y="621"/>
                    <a:pt x="323" y="613"/>
                  </a:cubicBezTo>
                  <a:cubicBezTo>
                    <a:pt x="324" y="604"/>
                    <a:pt x="324" y="596"/>
                    <a:pt x="328" y="588"/>
                  </a:cubicBezTo>
                  <a:cubicBezTo>
                    <a:pt x="329" y="582"/>
                    <a:pt x="333" y="575"/>
                    <a:pt x="337" y="570"/>
                  </a:cubicBezTo>
                  <a:cubicBezTo>
                    <a:pt x="340" y="557"/>
                    <a:pt x="344" y="549"/>
                    <a:pt x="358" y="546"/>
                  </a:cubicBezTo>
                  <a:cubicBezTo>
                    <a:pt x="369" y="527"/>
                    <a:pt x="354" y="528"/>
                    <a:pt x="340" y="517"/>
                  </a:cubicBezTo>
                  <a:cubicBezTo>
                    <a:pt x="333" y="519"/>
                    <a:pt x="329" y="522"/>
                    <a:pt x="323" y="523"/>
                  </a:cubicBezTo>
                  <a:cubicBezTo>
                    <a:pt x="317" y="528"/>
                    <a:pt x="309" y="530"/>
                    <a:pt x="302" y="534"/>
                  </a:cubicBezTo>
                  <a:cubicBezTo>
                    <a:pt x="295" y="543"/>
                    <a:pt x="290" y="533"/>
                    <a:pt x="284" y="528"/>
                  </a:cubicBezTo>
                  <a:cubicBezTo>
                    <a:pt x="280" y="521"/>
                    <a:pt x="276" y="522"/>
                    <a:pt x="268" y="523"/>
                  </a:cubicBezTo>
                  <a:cubicBezTo>
                    <a:pt x="263" y="525"/>
                    <a:pt x="259" y="528"/>
                    <a:pt x="254" y="531"/>
                  </a:cubicBezTo>
                  <a:cubicBezTo>
                    <a:pt x="247" y="529"/>
                    <a:pt x="245" y="528"/>
                    <a:pt x="242" y="535"/>
                  </a:cubicBezTo>
                  <a:cubicBezTo>
                    <a:pt x="244" y="541"/>
                    <a:pt x="244" y="547"/>
                    <a:pt x="247" y="553"/>
                  </a:cubicBezTo>
                  <a:cubicBezTo>
                    <a:pt x="244" y="561"/>
                    <a:pt x="243" y="562"/>
                    <a:pt x="235" y="559"/>
                  </a:cubicBezTo>
                  <a:cubicBezTo>
                    <a:pt x="230" y="560"/>
                    <a:pt x="225" y="559"/>
                    <a:pt x="221" y="561"/>
                  </a:cubicBezTo>
                  <a:cubicBezTo>
                    <a:pt x="214" y="563"/>
                    <a:pt x="215" y="572"/>
                    <a:pt x="206" y="574"/>
                  </a:cubicBezTo>
                  <a:cubicBezTo>
                    <a:pt x="201" y="578"/>
                    <a:pt x="198" y="581"/>
                    <a:pt x="194" y="586"/>
                  </a:cubicBezTo>
                  <a:cubicBezTo>
                    <a:pt x="191" y="599"/>
                    <a:pt x="193" y="599"/>
                    <a:pt x="208" y="601"/>
                  </a:cubicBezTo>
                  <a:cubicBezTo>
                    <a:pt x="214" y="604"/>
                    <a:pt x="214" y="606"/>
                    <a:pt x="214" y="61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2" name="Freeform 84"/>
            <p:cNvSpPr>
              <a:spLocks/>
            </p:cNvSpPr>
            <p:nvPr/>
          </p:nvSpPr>
          <p:spPr bwMode="ltGray">
            <a:xfrm>
              <a:off x="3232" y="1290"/>
              <a:ext cx="1164" cy="618"/>
            </a:xfrm>
            <a:custGeom>
              <a:avLst/>
              <a:gdLst>
                <a:gd name="T0" fmla="*/ 307 w 1555"/>
                <a:gd name="T1" fmla="*/ 24 h 824"/>
                <a:gd name="T2" fmla="*/ 295 w 1555"/>
                <a:gd name="T3" fmla="*/ 32 h 824"/>
                <a:gd name="T4" fmla="*/ 278 w 1555"/>
                <a:gd name="T5" fmla="*/ 13 h 824"/>
                <a:gd name="T6" fmla="*/ 245 w 1555"/>
                <a:gd name="T7" fmla="*/ 6 h 824"/>
                <a:gd name="T8" fmla="*/ 233 w 1555"/>
                <a:gd name="T9" fmla="*/ 5 h 824"/>
                <a:gd name="T10" fmla="*/ 206 w 1555"/>
                <a:gd name="T11" fmla="*/ 4 h 824"/>
                <a:gd name="T12" fmla="*/ 180 w 1555"/>
                <a:gd name="T13" fmla="*/ 14 h 824"/>
                <a:gd name="T14" fmla="*/ 157 w 1555"/>
                <a:gd name="T15" fmla="*/ 19 h 824"/>
                <a:gd name="T16" fmla="*/ 153 w 1555"/>
                <a:gd name="T17" fmla="*/ 22 h 824"/>
                <a:gd name="T18" fmla="*/ 156 w 1555"/>
                <a:gd name="T19" fmla="*/ 37 h 824"/>
                <a:gd name="T20" fmla="*/ 141 w 1555"/>
                <a:gd name="T21" fmla="*/ 37 h 824"/>
                <a:gd name="T22" fmla="*/ 144 w 1555"/>
                <a:gd name="T23" fmla="*/ 48 h 824"/>
                <a:gd name="T24" fmla="*/ 152 w 1555"/>
                <a:gd name="T25" fmla="*/ 57 h 824"/>
                <a:gd name="T26" fmla="*/ 127 w 1555"/>
                <a:gd name="T27" fmla="*/ 49 h 824"/>
                <a:gd name="T28" fmla="*/ 108 w 1555"/>
                <a:gd name="T29" fmla="*/ 40 h 824"/>
                <a:gd name="T30" fmla="*/ 101 w 1555"/>
                <a:gd name="T31" fmla="*/ 46 h 824"/>
                <a:gd name="T32" fmla="*/ 125 w 1555"/>
                <a:gd name="T33" fmla="*/ 71 h 824"/>
                <a:gd name="T34" fmla="*/ 119 w 1555"/>
                <a:gd name="T35" fmla="*/ 93 h 824"/>
                <a:gd name="T36" fmla="*/ 103 w 1555"/>
                <a:gd name="T37" fmla="*/ 90 h 824"/>
                <a:gd name="T38" fmla="*/ 118 w 1555"/>
                <a:gd name="T39" fmla="*/ 82 h 824"/>
                <a:gd name="T40" fmla="*/ 96 w 1555"/>
                <a:gd name="T41" fmla="*/ 51 h 824"/>
                <a:gd name="T42" fmla="*/ 90 w 1555"/>
                <a:gd name="T43" fmla="*/ 42 h 824"/>
                <a:gd name="T44" fmla="*/ 74 w 1555"/>
                <a:gd name="T45" fmla="*/ 40 h 824"/>
                <a:gd name="T46" fmla="*/ 70 w 1555"/>
                <a:gd name="T47" fmla="*/ 50 h 824"/>
                <a:gd name="T48" fmla="*/ 86 w 1555"/>
                <a:gd name="T49" fmla="*/ 68 h 824"/>
                <a:gd name="T50" fmla="*/ 91 w 1555"/>
                <a:gd name="T51" fmla="*/ 79 h 824"/>
                <a:gd name="T52" fmla="*/ 67 w 1555"/>
                <a:gd name="T53" fmla="*/ 73 h 824"/>
                <a:gd name="T54" fmla="*/ 44 w 1555"/>
                <a:gd name="T55" fmla="*/ 79 h 824"/>
                <a:gd name="T56" fmla="*/ 31 w 1555"/>
                <a:gd name="T57" fmla="*/ 79 h 824"/>
                <a:gd name="T58" fmla="*/ 10 w 1555"/>
                <a:gd name="T59" fmla="*/ 107 h 824"/>
                <a:gd name="T60" fmla="*/ 7 w 1555"/>
                <a:gd name="T61" fmla="*/ 121 h 824"/>
                <a:gd name="T62" fmla="*/ 0 w 1555"/>
                <a:gd name="T63" fmla="*/ 194 h 824"/>
                <a:gd name="T64" fmla="*/ 10 w 1555"/>
                <a:gd name="T65" fmla="*/ 312 h 824"/>
                <a:gd name="T66" fmla="*/ 40 w 1555"/>
                <a:gd name="T67" fmla="*/ 346 h 824"/>
                <a:gd name="T68" fmla="*/ 83 w 1555"/>
                <a:gd name="T69" fmla="*/ 347 h 824"/>
                <a:gd name="T70" fmla="*/ 118 w 1555"/>
                <a:gd name="T71" fmla="*/ 339 h 824"/>
                <a:gd name="T72" fmla="*/ 165 w 1555"/>
                <a:gd name="T73" fmla="*/ 304 h 824"/>
                <a:gd name="T74" fmla="*/ 216 w 1555"/>
                <a:gd name="T75" fmla="*/ 266 h 824"/>
                <a:gd name="T76" fmla="*/ 272 w 1555"/>
                <a:gd name="T77" fmla="*/ 218 h 824"/>
                <a:gd name="T78" fmla="*/ 338 w 1555"/>
                <a:gd name="T79" fmla="*/ 181 h 824"/>
                <a:gd name="T80" fmla="*/ 380 w 1555"/>
                <a:gd name="T81" fmla="*/ 157 h 824"/>
                <a:gd name="T82" fmla="*/ 445 w 1555"/>
                <a:gd name="T83" fmla="*/ 118 h 824"/>
                <a:gd name="T84" fmla="*/ 493 w 1555"/>
                <a:gd name="T85" fmla="*/ 91 h 824"/>
                <a:gd name="T86" fmla="*/ 540 w 1555"/>
                <a:gd name="T87" fmla="*/ 60 h 824"/>
                <a:gd name="T88" fmla="*/ 598 w 1555"/>
                <a:gd name="T89" fmla="*/ 42 h 824"/>
                <a:gd name="T90" fmla="*/ 630 w 1555"/>
                <a:gd name="T91" fmla="*/ 13 h 824"/>
                <a:gd name="T92" fmla="*/ 650 w 1555"/>
                <a:gd name="T93" fmla="*/ 8 h 824"/>
                <a:gd name="T94" fmla="*/ 636 w 1555"/>
                <a:gd name="T95" fmla="*/ 0 h 824"/>
                <a:gd name="T96" fmla="*/ 585 w 1555"/>
                <a:gd name="T97" fmla="*/ 10 h 824"/>
                <a:gd name="T98" fmla="*/ 569 w 1555"/>
                <a:gd name="T99" fmla="*/ 24 h 824"/>
                <a:gd name="T100" fmla="*/ 557 w 1555"/>
                <a:gd name="T101" fmla="*/ 40 h 824"/>
                <a:gd name="T102" fmla="*/ 535 w 1555"/>
                <a:gd name="T103" fmla="*/ 33 h 824"/>
                <a:gd name="T104" fmla="*/ 502 w 1555"/>
                <a:gd name="T105" fmla="*/ 30 h 824"/>
                <a:gd name="T106" fmla="*/ 481 w 1555"/>
                <a:gd name="T107" fmla="*/ 32 h 824"/>
                <a:gd name="T108" fmla="*/ 453 w 1555"/>
                <a:gd name="T109" fmla="*/ 22 h 824"/>
                <a:gd name="T110" fmla="*/ 415 w 1555"/>
                <a:gd name="T111" fmla="*/ 38 h 824"/>
                <a:gd name="T112" fmla="*/ 402 w 1555"/>
                <a:gd name="T113" fmla="*/ 34 h 824"/>
                <a:gd name="T114" fmla="*/ 371 w 1555"/>
                <a:gd name="T115" fmla="*/ 22 h 824"/>
                <a:gd name="T116" fmla="*/ 335 w 1555"/>
                <a:gd name="T117" fmla="*/ 33 h 82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55"/>
                <a:gd name="T178" fmla="*/ 0 h 824"/>
                <a:gd name="T179" fmla="*/ 1555 w 1555"/>
                <a:gd name="T180" fmla="*/ 824 h 82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55" h="824">
                  <a:moveTo>
                    <a:pt x="760" y="58"/>
                  </a:moveTo>
                  <a:cubicBezTo>
                    <a:pt x="748" y="56"/>
                    <a:pt x="744" y="54"/>
                    <a:pt x="732" y="56"/>
                  </a:cubicBezTo>
                  <a:cubicBezTo>
                    <a:pt x="725" y="60"/>
                    <a:pt x="723" y="68"/>
                    <a:pt x="716" y="72"/>
                  </a:cubicBezTo>
                  <a:cubicBezTo>
                    <a:pt x="712" y="74"/>
                    <a:pt x="704" y="76"/>
                    <a:pt x="704" y="76"/>
                  </a:cubicBezTo>
                  <a:cubicBezTo>
                    <a:pt x="694" y="60"/>
                    <a:pt x="695" y="63"/>
                    <a:pt x="676" y="60"/>
                  </a:cubicBezTo>
                  <a:cubicBezTo>
                    <a:pt x="664" y="52"/>
                    <a:pt x="671" y="41"/>
                    <a:pt x="664" y="30"/>
                  </a:cubicBezTo>
                  <a:cubicBezTo>
                    <a:pt x="655" y="16"/>
                    <a:pt x="630" y="12"/>
                    <a:pt x="614" y="8"/>
                  </a:cubicBezTo>
                  <a:cubicBezTo>
                    <a:pt x="592" y="10"/>
                    <a:pt x="602" y="8"/>
                    <a:pt x="584" y="14"/>
                  </a:cubicBezTo>
                  <a:cubicBezTo>
                    <a:pt x="578" y="16"/>
                    <a:pt x="566" y="20"/>
                    <a:pt x="566" y="20"/>
                  </a:cubicBezTo>
                  <a:cubicBezTo>
                    <a:pt x="546" y="15"/>
                    <a:pt x="567" y="23"/>
                    <a:pt x="556" y="12"/>
                  </a:cubicBezTo>
                  <a:cubicBezTo>
                    <a:pt x="551" y="7"/>
                    <a:pt x="538" y="4"/>
                    <a:pt x="532" y="0"/>
                  </a:cubicBezTo>
                  <a:cubicBezTo>
                    <a:pt x="518" y="2"/>
                    <a:pt x="504" y="3"/>
                    <a:pt x="490" y="8"/>
                  </a:cubicBezTo>
                  <a:cubicBezTo>
                    <a:pt x="484" y="25"/>
                    <a:pt x="480" y="29"/>
                    <a:pt x="466" y="38"/>
                  </a:cubicBezTo>
                  <a:cubicBezTo>
                    <a:pt x="448" y="35"/>
                    <a:pt x="450" y="32"/>
                    <a:pt x="430" y="34"/>
                  </a:cubicBezTo>
                  <a:cubicBezTo>
                    <a:pt x="422" y="37"/>
                    <a:pt x="419" y="39"/>
                    <a:pt x="414" y="46"/>
                  </a:cubicBezTo>
                  <a:cubicBezTo>
                    <a:pt x="407" y="45"/>
                    <a:pt x="384" y="42"/>
                    <a:pt x="374" y="46"/>
                  </a:cubicBezTo>
                  <a:cubicBezTo>
                    <a:pt x="372" y="47"/>
                    <a:pt x="372" y="50"/>
                    <a:pt x="370" y="52"/>
                  </a:cubicBezTo>
                  <a:cubicBezTo>
                    <a:pt x="368" y="53"/>
                    <a:pt x="366" y="53"/>
                    <a:pt x="364" y="54"/>
                  </a:cubicBezTo>
                  <a:cubicBezTo>
                    <a:pt x="361" y="63"/>
                    <a:pt x="362" y="67"/>
                    <a:pt x="370" y="72"/>
                  </a:cubicBezTo>
                  <a:cubicBezTo>
                    <a:pt x="374" y="77"/>
                    <a:pt x="377" y="79"/>
                    <a:pt x="372" y="86"/>
                  </a:cubicBezTo>
                  <a:cubicBezTo>
                    <a:pt x="368" y="91"/>
                    <a:pt x="354" y="94"/>
                    <a:pt x="354" y="94"/>
                  </a:cubicBezTo>
                  <a:cubicBezTo>
                    <a:pt x="349" y="90"/>
                    <a:pt x="336" y="86"/>
                    <a:pt x="336" y="86"/>
                  </a:cubicBezTo>
                  <a:cubicBezTo>
                    <a:pt x="326" y="88"/>
                    <a:pt x="322" y="87"/>
                    <a:pt x="316" y="96"/>
                  </a:cubicBezTo>
                  <a:cubicBezTo>
                    <a:pt x="320" y="110"/>
                    <a:pt x="331" y="110"/>
                    <a:pt x="344" y="114"/>
                  </a:cubicBezTo>
                  <a:cubicBezTo>
                    <a:pt x="350" y="116"/>
                    <a:pt x="362" y="120"/>
                    <a:pt x="362" y="120"/>
                  </a:cubicBezTo>
                  <a:cubicBezTo>
                    <a:pt x="367" y="127"/>
                    <a:pt x="372" y="131"/>
                    <a:pt x="362" y="134"/>
                  </a:cubicBezTo>
                  <a:cubicBezTo>
                    <a:pt x="350" y="126"/>
                    <a:pt x="334" y="119"/>
                    <a:pt x="320" y="114"/>
                  </a:cubicBezTo>
                  <a:cubicBezTo>
                    <a:pt x="314" y="115"/>
                    <a:pt x="308" y="115"/>
                    <a:pt x="302" y="116"/>
                  </a:cubicBezTo>
                  <a:cubicBezTo>
                    <a:pt x="298" y="117"/>
                    <a:pt x="290" y="120"/>
                    <a:pt x="290" y="120"/>
                  </a:cubicBezTo>
                  <a:cubicBezTo>
                    <a:pt x="275" y="117"/>
                    <a:pt x="272" y="99"/>
                    <a:pt x="256" y="94"/>
                  </a:cubicBezTo>
                  <a:cubicBezTo>
                    <a:pt x="253" y="95"/>
                    <a:pt x="248" y="94"/>
                    <a:pt x="246" y="96"/>
                  </a:cubicBezTo>
                  <a:cubicBezTo>
                    <a:pt x="243" y="99"/>
                    <a:pt x="242" y="108"/>
                    <a:pt x="242" y="108"/>
                  </a:cubicBezTo>
                  <a:cubicBezTo>
                    <a:pt x="245" y="116"/>
                    <a:pt x="262" y="124"/>
                    <a:pt x="262" y="124"/>
                  </a:cubicBezTo>
                  <a:cubicBezTo>
                    <a:pt x="275" y="143"/>
                    <a:pt x="278" y="153"/>
                    <a:pt x="298" y="166"/>
                  </a:cubicBezTo>
                  <a:cubicBezTo>
                    <a:pt x="306" y="178"/>
                    <a:pt x="306" y="194"/>
                    <a:pt x="314" y="206"/>
                  </a:cubicBezTo>
                  <a:cubicBezTo>
                    <a:pt x="310" y="217"/>
                    <a:pt x="294" y="217"/>
                    <a:pt x="284" y="220"/>
                  </a:cubicBezTo>
                  <a:cubicBezTo>
                    <a:pt x="280" y="221"/>
                    <a:pt x="272" y="224"/>
                    <a:pt x="272" y="224"/>
                  </a:cubicBezTo>
                  <a:cubicBezTo>
                    <a:pt x="261" y="223"/>
                    <a:pt x="250" y="225"/>
                    <a:pt x="246" y="214"/>
                  </a:cubicBezTo>
                  <a:cubicBezTo>
                    <a:pt x="257" y="210"/>
                    <a:pt x="267" y="212"/>
                    <a:pt x="278" y="208"/>
                  </a:cubicBezTo>
                  <a:cubicBezTo>
                    <a:pt x="283" y="201"/>
                    <a:pt x="284" y="203"/>
                    <a:pt x="280" y="194"/>
                  </a:cubicBezTo>
                  <a:cubicBezTo>
                    <a:pt x="280" y="193"/>
                    <a:pt x="245" y="150"/>
                    <a:pt x="242" y="148"/>
                  </a:cubicBezTo>
                  <a:cubicBezTo>
                    <a:pt x="238" y="136"/>
                    <a:pt x="239" y="128"/>
                    <a:pt x="228" y="120"/>
                  </a:cubicBezTo>
                  <a:cubicBezTo>
                    <a:pt x="226" y="114"/>
                    <a:pt x="230" y="102"/>
                    <a:pt x="230" y="102"/>
                  </a:cubicBezTo>
                  <a:cubicBezTo>
                    <a:pt x="210" y="89"/>
                    <a:pt x="242" y="108"/>
                    <a:pt x="214" y="100"/>
                  </a:cubicBezTo>
                  <a:cubicBezTo>
                    <a:pt x="211" y="99"/>
                    <a:pt x="202" y="87"/>
                    <a:pt x="198" y="84"/>
                  </a:cubicBezTo>
                  <a:cubicBezTo>
                    <a:pt x="187" y="86"/>
                    <a:pt x="184" y="86"/>
                    <a:pt x="176" y="94"/>
                  </a:cubicBezTo>
                  <a:cubicBezTo>
                    <a:pt x="174" y="100"/>
                    <a:pt x="172" y="106"/>
                    <a:pt x="170" y="112"/>
                  </a:cubicBezTo>
                  <a:cubicBezTo>
                    <a:pt x="169" y="114"/>
                    <a:pt x="168" y="118"/>
                    <a:pt x="168" y="118"/>
                  </a:cubicBezTo>
                  <a:cubicBezTo>
                    <a:pt x="168" y="119"/>
                    <a:pt x="162" y="144"/>
                    <a:pt x="166" y="148"/>
                  </a:cubicBezTo>
                  <a:cubicBezTo>
                    <a:pt x="175" y="157"/>
                    <a:pt x="194" y="155"/>
                    <a:pt x="204" y="162"/>
                  </a:cubicBezTo>
                  <a:cubicBezTo>
                    <a:pt x="208" y="165"/>
                    <a:pt x="216" y="170"/>
                    <a:pt x="216" y="170"/>
                  </a:cubicBezTo>
                  <a:cubicBezTo>
                    <a:pt x="221" y="184"/>
                    <a:pt x="221" y="178"/>
                    <a:pt x="218" y="188"/>
                  </a:cubicBezTo>
                  <a:cubicBezTo>
                    <a:pt x="204" y="186"/>
                    <a:pt x="205" y="182"/>
                    <a:pt x="194" y="176"/>
                  </a:cubicBezTo>
                  <a:cubicBezTo>
                    <a:pt x="185" y="171"/>
                    <a:pt x="164" y="172"/>
                    <a:pt x="160" y="172"/>
                  </a:cubicBezTo>
                  <a:cubicBezTo>
                    <a:pt x="140" y="159"/>
                    <a:pt x="120" y="169"/>
                    <a:pt x="96" y="170"/>
                  </a:cubicBezTo>
                  <a:cubicBezTo>
                    <a:pt x="99" y="178"/>
                    <a:pt x="103" y="178"/>
                    <a:pt x="106" y="186"/>
                  </a:cubicBezTo>
                  <a:cubicBezTo>
                    <a:pt x="103" y="202"/>
                    <a:pt x="103" y="199"/>
                    <a:pt x="92" y="192"/>
                  </a:cubicBezTo>
                  <a:cubicBezTo>
                    <a:pt x="86" y="183"/>
                    <a:pt x="90" y="184"/>
                    <a:pt x="74" y="188"/>
                  </a:cubicBezTo>
                  <a:cubicBezTo>
                    <a:pt x="70" y="189"/>
                    <a:pt x="62" y="192"/>
                    <a:pt x="62" y="192"/>
                  </a:cubicBezTo>
                  <a:cubicBezTo>
                    <a:pt x="49" y="211"/>
                    <a:pt x="43" y="237"/>
                    <a:pt x="26" y="254"/>
                  </a:cubicBezTo>
                  <a:cubicBezTo>
                    <a:pt x="23" y="266"/>
                    <a:pt x="25" y="259"/>
                    <a:pt x="20" y="274"/>
                  </a:cubicBezTo>
                  <a:cubicBezTo>
                    <a:pt x="19" y="278"/>
                    <a:pt x="16" y="286"/>
                    <a:pt x="16" y="286"/>
                  </a:cubicBezTo>
                  <a:cubicBezTo>
                    <a:pt x="11" y="325"/>
                    <a:pt x="16" y="366"/>
                    <a:pt x="6" y="404"/>
                  </a:cubicBezTo>
                  <a:cubicBezTo>
                    <a:pt x="4" y="423"/>
                    <a:pt x="2" y="441"/>
                    <a:pt x="0" y="460"/>
                  </a:cubicBezTo>
                  <a:cubicBezTo>
                    <a:pt x="1" y="530"/>
                    <a:pt x="3" y="592"/>
                    <a:pt x="14" y="660"/>
                  </a:cubicBezTo>
                  <a:cubicBezTo>
                    <a:pt x="15" y="683"/>
                    <a:pt x="12" y="717"/>
                    <a:pt x="26" y="738"/>
                  </a:cubicBezTo>
                  <a:cubicBezTo>
                    <a:pt x="31" y="759"/>
                    <a:pt x="39" y="781"/>
                    <a:pt x="58" y="794"/>
                  </a:cubicBezTo>
                  <a:cubicBezTo>
                    <a:pt x="66" y="806"/>
                    <a:pt x="81" y="818"/>
                    <a:pt x="96" y="820"/>
                  </a:cubicBezTo>
                  <a:cubicBezTo>
                    <a:pt x="109" y="822"/>
                    <a:pt x="134" y="824"/>
                    <a:pt x="134" y="824"/>
                  </a:cubicBezTo>
                  <a:cubicBezTo>
                    <a:pt x="155" y="823"/>
                    <a:pt x="177" y="823"/>
                    <a:pt x="198" y="822"/>
                  </a:cubicBezTo>
                  <a:cubicBezTo>
                    <a:pt x="210" y="821"/>
                    <a:pt x="234" y="818"/>
                    <a:pt x="234" y="818"/>
                  </a:cubicBezTo>
                  <a:cubicBezTo>
                    <a:pt x="251" y="814"/>
                    <a:pt x="266" y="808"/>
                    <a:pt x="282" y="804"/>
                  </a:cubicBezTo>
                  <a:cubicBezTo>
                    <a:pt x="296" y="795"/>
                    <a:pt x="310" y="785"/>
                    <a:pt x="324" y="776"/>
                  </a:cubicBezTo>
                  <a:cubicBezTo>
                    <a:pt x="341" y="751"/>
                    <a:pt x="370" y="737"/>
                    <a:pt x="394" y="720"/>
                  </a:cubicBezTo>
                  <a:cubicBezTo>
                    <a:pt x="408" y="710"/>
                    <a:pt x="418" y="696"/>
                    <a:pt x="432" y="686"/>
                  </a:cubicBezTo>
                  <a:cubicBezTo>
                    <a:pt x="459" y="667"/>
                    <a:pt x="489" y="650"/>
                    <a:pt x="516" y="632"/>
                  </a:cubicBezTo>
                  <a:cubicBezTo>
                    <a:pt x="524" y="620"/>
                    <a:pt x="539" y="615"/>
                    <a:pt x="550" y="604"/>
                  </a:cubicBezTo>
                  <a:cubicBezTo>
                    <a:pt x="576" y="578"/>
                    <a:pt x="614" y="529"/>
                    <a:pt x="648" y="516"/>
                  </a:cubicBezTo>
                  <a:cubicBezTo>
                    <a:pt x="678" y="486"/>
                    <a:pt x="721" y="456"/>
                    <a:pt x="762" y="446"/>
                  </a:cubicBezTo>
                  <a:cubicBezTo>
                    <a:pt x="775" y="437"/>
                    <a:pt x="791" y="433"/>
                    <a:pt x="806" y="428"/>
                  </a:cubicBezTo>
                  <a:cubicBezTo>
                    <a:pt x="819" y="424"/>
                    <a:pt x="830" y="415"/>
                    <a:pt x="844" y="412"/>
                  </a:cubicBezTo>
                  <a:cubicBezTo>
                    <a:pt x="863" y="399"/>
                    <a:pt x="885" y="379"/>
                    <a:pt x="906" y="372"/>
                  </a:cubicBezTo>
                  <a:cubicBezTo>
                    <a:pt x="935" y="349"/>
                    <a:pt x="973" y="341"/>
                    <a:pt x="1002" y="318"/>
                  </a:cubicBezTo>
                  <a:cubicBezTo>
                    <a:pt x="1020" y="303"/>
                    <a:pt x="1042" y="294"/>
                    <a:pt x="1060" y="280"/>
                  </a:cubicBezTo>
                  <a:cubicBezTo>
                    <a:pt x="1071" y="272"/>
                    <a:pt x="1084" y="259"/>
                    <a:pt x="1098" y="254"/>
                  </a:cubicBezTo>
                  <a:cubicBezTo>
                    <a:pt x="1121" y="237"/>
                    <a:pt x="1149" y="230"/>
                    <a:pt x="1174" y="216"/>
                  </a:cubicBezTo>
                  <a:cubicBezTo>
                    <a:pt x="1193" y="205"/>
                    <a:pt x="1210" y="188"/>
                    <a:pt x="1230" y="180"/>
                  </a:cubicBezTo>
                  <a:cubicBezTo>
                    <a:pt x="1241" y="169"/>
                    <a:pt x="1272" y="146"/>
                    <a:pt x="1288" y="142"/>
                  </a:cubicBezTo>
                  <a:cubicBezTo>
                    <a:pt x="1306" y="130"/>
                    <a:pt x="1329" y="126"/>
                    <a:pt x="1350" y="120"/>
                  </a:cubicBezTo>
                  <a:cubicBezTo>
                    <a:pt x="1375" y="112"/>
                    <a:pt x="1400" y="104"/>
                    <a:pt x="1426" y="98"/>
                  </a:cubicBezTo>
                  <a:cubicBezTo>
                    <a:pt x="1436" y="88"/>
                    <a:pt x="1460" y="80"/>
                    <a:pt x="1474" y="76"/>
                  </a:cubicBezTo>
                  <a:cubicBezTo>
                    <a:pt x="1491" y="65"/>
                    <a:pt x="1485" y="41"/>
                    <a:pt x="1502" y="30"/>
                  </a:cubicBezTo>
                  <a:cubicBezTo>
                    <a:pt x="1506" y="23"/>
                    <a:pt x="1537" y="28"/>
                    <a:pt x="1544" y="26"/>
                  </a:cubicBezTo>
                  <a:cubicBezTo>
                    <a:pt x="1545" y="24"/>
                    <a:pt x="1546" y="22"/>
                    <a:pt x="1548" y="20"/>
                  </a:cubicBezTo>
                  <a:cubicBezTo>
                    <a:pt x="1550" y="19"/>
                    <a:pt x="1555" y="20"/>
                    <a:pt x="1554" y="18"/>
                  </a:cubicBezTo>
                  <a:cubicBezTo>
                    <a:pt x="1549" y="10"/>
                    <a:pt x="1527" y="3"/>
                    <a:pt x="1518" y="0"/>
                  </a:cubicBezTo>
                  <a:cubicBezTo>
                    <a:pt x="1483" y="3"/>
                    <a:pt x="1450" y="10"/>
                    <a:pt x="1414" y="12"/>
                  </a:cubicBezTo>
                  <a:cubicBezTo>
                    <a:pt x="1399" y="17"/>
                    <a:pt x="1405" y="13"/>
                    <a:pt x="1396" y="22"/>
                  </a:cubicBezTo>
                  <a:cubicBezTo>
                    <a:pt x="1394" y="28"/>
                    <a:pt x="1382" y="36"/>
                    <a:pt x="1382" y="36"/>
                  </a:cubicBezTo>
                  <a:cubicBezTo>
                    <a:pt x="1375" y="58"/>
                    <a:pt x="1394" y="54"/>
                    <a:pt x="1356" y="58"/>
                  </a:cubicBezTo>
                  <a:cubicBezTo>
                    <a:pt x="1351" y="66"/>
                    <a:pt x="1347" y="82"/>
                    <a:pt x="1340" y="88"/>
                  </a:cubicBezTo>
                  <a:cubicBezTo>
                    <a:pt x="1336" y="91"/>
                    <a:pt x="1328" y="96"/>
                    <a:pt x="1328" y="96"/>
                  </a:cubicBezTo>
                  <a:cubicBezTo>
                    <a:pt x="1321" y="94"/>
                    <a:pt x="1310" y="86"/>
                    <a:pt x="1310" y="86"/>
                  </a:cubicBezTo>
                  <a:cubicBezTo>
                    <a:pt x="1300" y="71"/>
                    <a:pt x="1296" y="76"/>
                    <a:pt x="1276" y="78"/>
                  </a:cubicBezTo>
                  <a:cubicBezTo>
                    <a:pt x="1261" y="83"/>
                    <a:pt x="1240" y="78"/>
                    <a:pt x="1224" y="76"/>
                  </a:cubicBezTo>
                  <a:cubicBezTo>
                    <a:pt x="1215" y="75"/>
                    <a:pt x="1196" y="72"/>
                    <a:pt x="1196" y="72"/>
                  </a:cubicBezTo>
                  <a:cubicBezTo>
                    <a:pt x="1178" y="66"/>
                    <a:pt x="1188" y="68"/>
                    <a:pt x="1166" y="70"/>
                  </a:cubicBezTo>
                  <a:cubicBezTo>
                    <a:pt x="1159" y="72"/>
                    <a:pt x="1146" y="76"/>
                    <a:pt x="1146" y="76"/>
                  </a:cubicBezTo>
                  <a:cubicBezTo>
                    <a:pt x="1130" y="71"/>
                    <a:pt x="1113" y="69"/>
                    <a:pt x="1096" y="68"/>
                  </a:cubicBezTo>
                  <a:cubicBezTo>
                    <a:pt x="1091" y="61"/>
                    <a:pt x="1088" y="57"/>
                    <a:pt x="1080" y="54"/>
                  </a:cubicBezTo>
                  <a:cubicBezTo>
                    <a:pt x="1061" y="56"/>
                    <a:pt x="1042" y="62"/>
                    <a:pt x="1024" y="68"/>
                  </a:cubicBezTo>
                  <a:cubicBezTo>
                    <a:pt x="1019" y="89"/>
                    <a:pt x="1007" y="87"/>
                    <a:pt x="988" y="90"/>
                  </a:cubicBezTo>
                  <a:cubicBezTo>
                    <a:pt x="985" y="100"/>
                    <a:pt x="985" y="103"/>
                    <a:pt x="974" y="100"/>
                  </a:cubicBezTo>
                  <a:cubicBezTo>
                    <a:pt x="966" y="92"/>
                    <a:pt x="968" y="83"/>
                    <a:pt x="958" y="80"/>
                  </a:cubicBezTo>
                  <a:cubicBezTo>
                    <a:pt x="944" y="85"/>
                    <a:pt x="950" y="82"/>
                    <a:pt x="940" y="88"/>
                  </a:cubicBezTo>
                  <a:cubicBezTo>
                    <a:pt x="921" y="75"/>
                    <a:pt x="908" y="61"/>
                    <a:pt x="886" y="54"/>
                  </a:cubicBezTo>
                  <a:cubicBezTo>
                    <a:pt x="863" y="56"/>
                    <a:pt x="843" y="60"/>
                    <a:pt x="820" y="62"/>
                  </a:cubicBezTo>
                  <a:cubicBezTo>
                    <a:pt x="806" y="67"/>
                    <a:pt x="811" y="74"/>
                    <a:pt x="800" y="78"/>
                  </a:cubicBezTo>
                  <a:cubicBezTo>
                    <a:pt x="782" y="75"/>
                    <a:pt x="773" y="71"/>
                    <a:pt x="760" y="58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3" name="Freeform 85"/>
            <p:cNvSpPr>
              <a:spLocks/>
            </p:cNvSpPr>
            <p:nvPr/>
          </p:nvSpPr>
          <p:spPr bwMode="ltGray">
            <a:xfrm>
              <a:off x="3185" y="1299"/>
              <a:ext cx="141" cy="108"/>
            </a:xfrm>
            <a:custGeom>
              <a:avLst/>
              <a:gdLst>
                <a:gd name="T0" fmla="*/ 71 w 189"/>
                <a:gd name="T1" fmla="*/ 2 h 144"/>
                <a:gd name="T2" fmla="*/ 77 w 189"/>
                <a:gd name="T3" fmla="*/ 2 h 144"/>
                <a:gd name="T4" fmla="*/ 78 w 189"/>
                <a:gd name="T5" fmla="*/ 7 h 144"/>
                <a:gd name="T6" fmla="*/ 78 w 189"/>
                <a:gd name="T7" fmla="*/ 10 h 144"/>
                <a:gd name="T8" fmla="*/ 54 w 189"/>
                <a:gd name="T9" fmla="*/ 19 h 144"/>
                <a:gd name="T10" fmla="*/ 45 w 189"/>
                <a:gd name="T11" fmla="*/ 24 h 144"/>
                <a:gd name="T12" fmla="*/ 40 w 189"/>
                <a:gd name="T13" fmla="*/ 26 h 144"/>
                <a:gd name="T14" fmla="*/ 30 w 189"/>
                <a:gd name="T15" fmla="*/ 34 h 144"/>
                <a:gd name="T16" fmla="*/ 31 w 189"/>
                <a:gd name="T17" fmla="*/ 39 h 144"/>
                <a:gd name="T18" fmla="*/ 34 w 189"/>
                <a:gd name="T19" fmla="*/ 49 h 144"/>
                <a:gd name="T20" fmla="*/ 45 w 189"/>
                <a:gd name="T21" fmla="*/ 53 h 144"/>
                <a:gd name="T22" fmla="*/ 38 w 189"/>
                <a:gd name="T23" fmla="*/ 59 h 144"/>
                <a:gd name="T24" fmla="*/ 34 w 189"/>
                <a:gd name="T25" fmla="*/ 55 h 144"/>
                <a:gd name="T26" fmla="*/ 30 w 189"/>
                <a:gd name="T27" fmla="*/ 57 h 144"/>
                <a:gd name="T28" fmla="*/ 9 w 189"/>
                <a:gd name="T29" fmla="*/ 51 h 144"/>
                <a:gd name="T30" fmla="*/ 7 w 189"/>
                <a:gd name="T31" fmla="*/ 44 h 144"/>
                <a:gd name="T32" fmla="*/ 19 w 189"/>
                <a:gd name="T33" fmla="*/ 37 h 144"/>
                <a:gd name="T34" fmla="*/ 21 w 189"/>
                <a:gd name="T35" fmla="*/ 32 h 144"/>
                <a:gd name="T36" fmla="*/ 19 w 189"/>
                <a:gd name="T37" fmla="*/ 27 h 144"/>
                <a:gd name="T38" fmla="*/ 30 w 189"/>
                <a:gd name="T39" fmla="*/ 19 h 144"/>
                <a:gd name="T40" fmla="*/ 40 w 189"/>
                <a:gd name="T41" fmla="*/ 15 h 144"/>
                <a:gd name="T42" fmla="*/ 47 w 189"/>
                <a:gd name="T43" fmla="*/ 10 h 144"/>
                <a:gd name="T44" fmla="*/ 71 w 189"/>
                <a:gd name="T45" fmla="*/ 2 h 1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89"/>
                <a:gd name="T70" fmla="*/ 0 h 144"/>
                <a:gd name="T71" fmla="*/ 189 w 189"/>
                <a:gd name="T72" fmla="*/ 144 h 14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4" name="Freeform 86"/>
            <p:cNvSpPr>
              <a:spLocks/>
            </p:cNvSpPr>
            <p:nvPr/>
          </p:nvSpPr>
          <p:spPr bwMode="ltGray">
            <a:xfrm>
              <a:off x="3269" y="1403"/>
              <a:ext cx="40" cy="12"/>
            </a:xfrm>
            <a:custGeom>
              <a:avLst/>
              <a:gdLst>
                <a:gd name="T0" fmla="*/ 11 w 53"/>
                <a:gd name="T1" fmla="*/ 0 h 17"/>
                <a:gd name="T2" fmla="*/ 5 w 53"/>
                <a:gd name="T3" fmla="*/ 1 h 17"/>
                <a:gd name="T4" fmla="*/ 14 w 53"/>
                <a:gd name="T5" fmla="*/ 6 h 17"/>
                <a:gd name="T6" fmla="*/ 19 w 53"/>
                <a:gd name="T7" fmla="*/ 5 h 17"/>
                <a:gd name="T8" fmla="*/ 11 w 53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17"/>
                <a:gd name="T17" fmla="*/ 53 w 53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5" name="Freeform 87"/>
            <p:cNvSpPr>
              <a:spLocks/>
            </p:cNvSpPr>
            <p:nvPr/>
          </p:nvSpPr>
          <p:spPr bwMode="ltGray">
            <a:xfrm>
              <a:off x="3474" y="1247"/>
              <a:ext cx="42" cy="28"/>
            </a:xfrm>
            <a:custGeom>
              <a:avLst/>
              <a:gdLst>
                <a:gd name="T0" fmla="*/ 23 w 57"/>
                <a:gd name="T1" fmla="*/ 2 h 37"/>
                <a:gd name="T2" fmla="*/ 10 w 57"/>
                <a:gd name="T3" fmla="*/ 11 h 37"/>
                <a:gd name="T4" fmla="*/ 4 w 57"/>
                <a:gd name="T5" fmla="*/ 15 h 37"/>
                <a:gd name="T6" fmla="*/ 4 w 57"/>
                <a:gd name="T7" fmla="*/ 2 h 37"/>
                <a:gd name="T8" fmla="*/ 8 w 57"/>
                <a:gd name="T9" fmla="*/ 0 h 37"/>
                <a:gd name="T10" fmla="*/ 23 w 57"/>
                <a:gd name="T11" fmla="*/ 2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37"/>
                <a:gd name="T20" fmla="*/ 57 w 5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6" name="Freeform 88"/>
            <p:cNvSpPr>
              <a:spLocks/>
            </p:cNvSpPr>
            <p:nvPr/>
          </p:nvSpPr>
          <p:spPr bwMode="ltGray">
            <a:xfrm>
              <a:off x="3504" y="1260"/>
              <a:ext cx="50" cy="20"/>
            </a:xfrm>
            <a:custGeom>
              <a:avLst/>
              <a:gdLst>
                <a:gd name="T0" fmla="*/ 11 w 68"/>
                <a:gd name="T1" fmla="*/ 0 h 26"/>
                <a:gd name="T2" fmla="*/ 4 w 68"/>
                <a:gd name="T3" fmla="*/ 3 h 26"/>
                <a:gd name="T4" fmla="*/ 23 w 68"/>
                <a:gd name="T5" fmla="*/ 12 h 26"/>
                <a:gd name="T6" fmla="*/ 25 w 68"/>
                <a:gd name="T7" fmla="*/ 11 h 26"/>
                <a:gd name="T8" fmla="*/ 11 w 68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26"/>
                <a:gd name="T17" fmla="*/ 68 w 68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7" name="Freeform 89"/>
            <p:cNvSpPr>
              <a:spLocks/>
            </p:cNvSpPr>
            <p:nvPr/>
          </p:nvSpPr>
          <p:spPr bwMode="ltGray">
            <a:xfrm>
              <a:off x="3558" y="1263"/>
              <a:ext cx="50" cy="32"/>
            </a:xfrm>
            <a:custGeom>
              <a:avLst/>
              <a:gdLst>
                <a:gd name="T0" fmla="*/ 22 w 66"/>
                <a:gd name="T1" fmla="*/ 4 h 43"/>
                <a:gd name="T2" fmla="*/ 11 w 66"/>
                <a:gd name="T3" fmla="*/ 4 h 43"/>
                <a:gd name="T4" fmla="*/ 5 w 66"/>
                <a:gd name="T5" fmla="*/ 4 h 43"/>
                <a:gd name="T6" fmla="*/ 4 w 66"/>
                <a:gd name="T7" fmla="*/ 14 h 43"/>
                <a:gd name="T8" fmla="*/ 14 w 66"/>
                <a:gd name="T9" fmla="*/ 18 h 43"/>
                <a:gd name="T10" fmla="*/ 27 w 66"/>
                <a:gd name="T11" fmla="*/ 11 h 43"/>
                <a:gd name="T12" fmla="*/ 22 w 66"/>
                <a:gd name="T13" fmla="*/ 4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43"/>
                <a:gd name="T23" fmla="*/ 66 w 66"/>
                <a:gd name="T24" fmla="*/ 43 h 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8" name="Freeform 90"/>
            <p:cNvSpPr>
              <a:spLocks/>
            </p:cNvSpPr>
            <p:nvPr/>
          </p:nvSpPr>
          <p:spPr bwMode="ltGray">
            <a:xfrm>
              <a:off x="3907" y="1290"/>
              <a:ext cx="88" cy="31"/>
            </a:xfrm>
            <a:custGeom>
              <a:avLst/>
              <a:gdLst>
                <a:gd name="T0" fmla="*/ 6 w 117"/>
                <a:gd name="T1" fmla="*/ 0 h 41"/>
                <a:gd name="T2" fmla="*/ 4 w 117"/>
                <a:gd name="T3" fmla="*/ 7 h 41"/>
                <a:gd name="T4" fmla="*/ 22 w 117"/>
                <a:gd name="T5" fmla="*/ 13 h 41"/>
                <a:gd name="T6" fmla="*/ 32 w 117"/>
                <a:gd name="T7" fmla="*/ 15 h 41"/>
                <a:gd name="T8" fmla="*/ 47 w 117"/>
                <a:gd name="T9" fmla="*/ 10 h 41"/>
                <a:gd name="T10" fmla="*/ 33 w 117"/>
                <a:gd name="T11" fmla="*/ 2 h 41"/>
                <a:gd name="T12" fmla="*/ 6 w 117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7"/>
                <a:gd name="T22" fmla="*/ 0 h 41"/>
                <a:gd name="T23" fmla="*/ 117 w 11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9" name="Freeform 91"/>
            <p:cNvSpPr>
              <a:spLocks/>
            </p:cNvSpPr>
            <p:nvPr/>
          </p:nvSpPr>
          <p:spPr bwMode="ltGray">
            <a:xfrm>
              <a:off x="3997" y="1289"/>
              <a:ext cx="46" cy="24"/>
            </a:xfrm>
            <a:custGeom>
              <a:avLst/>
              <a:gdLst>
                <a:gd name="T0" fmla="*/ 13 w 62"/>
                <a:gd name="T1" fmla="*/ 2 h 32"/>
                <a:gd name="T2" fmla="*/ 25 w 62"/>
                <a:gd name="T3" fmla="*/ 4 h 32"/>
                <a:gd name="T4" fmla="*/ 12 w 62"/>
                <a:gd name="T5" fmla="*/ 13 h 32"/>
                <a:gd name="T6" fmla="*/ 2 w 62"/>
                <a:gd name="T7" fmla="*/ 9 h 32"/>
                <a:gd name="T8" fmla="*/ 13 w 62"/>
                <a:gd name="T9" fmla="*/ 2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2"/>
                <a:gd name="T17" fmla="*/ 62 w 6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0" name="Freeform 92"/>
            <p:cNvSpPr>
              <a:spLocks/>
            </p:cNvSpPr>
            <p:nvPr/>
          </p:nvSpPr>
          <p:spPr bwMode="ltGray">
            <a:xfrm>
              <a:off x="3976" y="1318"/>
              <a:ext cx="37" cy="17"/>
            </a:xfrm>
            <a:custGeom>
              <a:avLst/>
              <a:gdLst>
                <a:gd name="T0" fmla="*/ 8 w 49"/>
                <a:gd name="T1" fmla="*/ 1 h 23"/>
                <a:gd name="T2" fmla="*/ 3 w 49"/>
                <a:gd name="T3" fmla="*/ 2 h 23"/>
                <a:gd name="T4" fmla="*/ 17 w 49"/>
                <a:gd name="T5" fmla="*/ 10 h 23"/>
                <a:gd name="T6" fmla="*/ 8 w 49"/>
                <a:gd name="T7" fmla="*/ 1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23"/>
                <a:gd name="T14" fmla="*/ 49 w 49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1" name="Freeform 93"/>
            <p:cNvSpPr>
              <a:spLocks/>
            </p:cNvSpPr>
            <p:nvPr/>
          </p:nvSpPr>
          <p:spPr bwMode="ltGray">
            <a:xfrm>
              <a:off x="4228" y="1542"/>
              <a:ext cx="76" cy="114"/>
            </a:xfrm>
            <a:custGeom>
              <a:avLst/>
              <a:gdLst>
                <a:gd name="T0" fmla="*/ 2 w 102"/>
                <a:gd name="T1" fmla="*/ 0 h 152"/>
                <a:gd name="T2" fmla="*/ 0 w 102"/>
                <a:gd name="T3" fmla="*/ 7 h 152"/>
                <a:gd name="T4" fmla="*/ 5 w 102"/>
                <a:gd name="T5" fmla="*/ 17 h 152"/>
                <a:gd name="T6" fmla="*/ 13 w 102"/>
                <a:gd name="T7" fmla="*/ 30 h 152"/>
                <a:gd name="T8" fmla="*/ 15 w 102"/>
                <a:gd name="T9" fmla="*/ 43 h 152"/>
                <a:gd name="T10" fmla="*/ 34 w 102"/>
                <a:gd name="T11" fmla="*/ 64 h 152"/>
                <a:gd name="T12" fmla="*/ 36 w 102"/>
                <a:gd name="T13" fmla="*/ 53 h 152"/>
                <a:gd name="T14" fmla="*/ 31 w 102"/>
                <a:gd name="T15" fmla="*/ 43 h 152"/>
                <a:gd name="T16" fmla="*/ 25 w 102"/>
                <a:gd name="T17" fmla="*/ 39 h 152"/>
                <a:gd name="T18" fmla="*/ 22 w 102"/>
                <a:gd name="T19" fmla="*/ 31 h 152"/>
                <a:gd name="T20" fmla="*/ 17 w 102"/>
                <a:gd name="T21" fmla="*/ 19 h 152"/>
                <a:gd name="T22" fmla="*/ 1 w 102"/>
                <a:gd name="T23" fmla="*/ 5 h 152"/>
                <a:gd name="T24" fmla="*/ 2 w 102"/>
                <a:gd name="T25" fmla="*/ 0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2"/>
                <a:gd name="T40" fmla="*/ 0 h 152"/>
                <a:gd name="T41" fmla="*/ 102 w 102"/>
                <a:gd name="T42" fmla="*/ 152 h 1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2" name="Freeform 94"/>
            <p:cNvSpPr>
              <a:spLocks/>
            </p:cNvSpPr>
            <p:nvPr/>
          </p:nvSpPr>
          <p:spPr bwMode="ltGray">
            <a:xfrm>
              <a:off x="4289" y="1660"/>
              <a:ext cx="55" cy="78"/>
            </a:xfrm>
            <a:custGeom>
              <a:avLst/>
              <a:gdLst>
                <a:gd name="T0" fmla="*/ 27 w 74"/>
                <a:gd name="T1" fmla="*/ 10 h 103"/>
                <a:gd name="T2" fmla="*/ 30 w 74"/>
                <a:gd name="T3" fmla="*/ 17 h 103"/>
                <a:gd name="T4" fmla="*/ 12 w 74"/>
                <a:gd name="T5" fmla="*/ 36 h 103"/>
                <a:gd name="T6" fmla="*/ 13 w 74"/>
                <a:gd name="T7" fmla="*/ 44 h 103"/>
                <a:gd name="T8" fmla="*/ 8 w 74"/>
                <a:gd name="T9" fmla="*/ 41 h 103"/>
                <a:gd name="T10" fmla="*/ 2 w 74"/>
                <a:gd name="T11" fmla="*/ 36 h 103"/>
                <a:gd name="T12" fmla="*/ 0 w 74"/>
                <a:gd name="T13" fmla="*/ 36 h 103"/>
                <a:gd name="T14" fmla="*/ 4 w 74"/>
                <a:gd name="T15" fmla="*/ 25 h 103"/>
                <a:gd name="T16" fmla="*/ 5 w 74"/>
                <a:gd name="T17" fmla="*/ 23 h 103"/>
                <a:gd name="T18" fmla="*/ 1 w 74"/>
                <a:gd name="T19" fmla="*/ 11 h 103"/>
                <a:gd name="T20" fmla="*/ 1 w 74"/>
                <a:gd name="T21" fmla="*/ 6 h 103"/>
                <a:gd name="T22" fmla="*/ 10 w 74"/>
                <a:gd name="T23" fmla="*/ 10 h 103"/>
                <a:gd name="T24" fmla="*/ 15 w 74"/>
                <a:gd name="T25" fmla="*/ 15 h 103"/>
                <a:gd name="T26" fmla="*/ 27 w 74"/>
                <a:gd name="T27" fmla="*/ 10 h 10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4"/>
                <a:gd name="T43" fmla="*/ 0 h 103"/>
                <a:gd name="T44" fmla="*/ 74 w 74"/>
                <a:gd name="T45" fmla="*/ 103 h 10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3" name="Freeform 95"/>
            <p:cNvSpPr>
              <a:spLocks/>
            </p:cNvSpPr>
            <p:nvPr/>
          </p:nvSpPr>
          <p:spPr bwMode="ltGray">
            <a:xfrm>
              <a:off x="4253" y="1740"/>
              <a:ext cx="109" cy="189"/>
            </a:xfrm>
            <a:custGeom>
              <a:avLst/>
              <a:gdLst>
                <a:gd name="T0" fmla="*/ 34 w 146"/>
                <a:gd name="T1" fmla="*/ 42 h 252"/>
                <a:gd name="T2" fmla="*/ 28 w 146"/>
                <a:gd name="T3" fmla="*/ 45 h 252"/>
                <a:gd name="T4" fmla="*/ 27 w 146"/>
                <a:gd name="T5" fmla="*/ 56 h 252"/>
                <a:gd name="T6" fmla="*/ 9 w 146"/>
                <a:gd name="T7" fmla="*/ 62 h 252"/>
                <a:gd name="T8" fmla="*/ 3 w 146"/>
                <a:gd name="T9" fmla="*/ 71 h 252"/>
                <a:gd name="T10" fmla="*/ 8 w 146"/>
                <a:gd name="T11" fmla="*/ 77 h 252"/>
                <a:gd name="T12" fmla="*/ 3 w 146"/>
                <a:gd name="T13" fmla="*/ 84 h 252"/>
                <a:gd name="T14" fmla="*/ 10 w 146"/>
                <a:gd name="T15" fmla="*/ 107 h 252"/>
                <a:gd name="T16" fmla="*/ 12 w 146"/>
                <a:gd name="T17" fmla="*/ 91 h 252"/>
                <a:gd name="T18" fmla="*/ 9 w 146"/>
                <a:gd name="T19" fmla="*/ 81 h 252"/>
                <a:gd name="T20" fmla="*/ 17 w 146"/>
                <a:gd name="T21" fmla="*/ 74 h 252"/>
                <a:gd name="T22" fmla="*/ 22 w 146"/>
                <a:gd name="T23" fmla="*/ 67 h 252"/>
                <a:gd name="T24" fmla="*/ 28 w 146"/>
                <a:gd name="T25" fmla="*/ 74 h 252"/>
                <a:gd name="T26" fmla="*/ 19 w 146"/>
                <a:gd name="T27" fmla="*/ 80 h 252"/>
                <a:gd name="T28" fmla="*/ 23 w 146"/>
                <a:gd name="T29" fmla="*/ 85 h 252"/>
                <a:gd name="T30" fmla="*/ 28 w 146"/>
                <a:gd name="T31" fmla="*/ 76 h 252"/>
                <a:gd name="T32" fmla="*/ 35 w 146"/>
                <a:gd name="T33" fmla="*/ 78 h 252"/>
                <a:gd name="T34" fmla="*/ 43 w 146"/>
                <a:gd name="T35" fmla="*/ 62 h 252"/>
                <a:gd name="T36" fmla="*/ 47 w 146"/>
                <a:gd name="T37" fmla="*/ 66 h 252"/>
                <a:gd name="T38" fmla="*/ 57 w 146"/>
                <a:gd name="T39" fmla="*/ 62 h 252"/>
                <a:gd name="T40" fmla="*/ 60 w 146"/>
                <a:gd name="T41" fmla="*/ 56 h 252"/>
                <a:gd name="T42" fmla="*/ 59 w 146"/>
                <a:gd name="T43" fmla="*/ 47 h 252"/>
                <a:gd name="T44" fmla="*/ 56 w 146"/>
                <a:gd name="T45" fmla="*/ 42 h 252"/>
                <a:gd name="T46" fmla="*/ 51 w 146"/>
                <a:gd name="T47" fmla="*/ 17 h 252"/>
                <a:gd name="T48" fmla="*/ 39 w 146"/>
                <a:gd name="T49" fmla="*/ 0 h 252"/>
                <a:gd name="T50" fmla="*/ 32 w 146"/>
                <a:gd name="T51" fmla="*/ 5 h 252"/>
                <a:gd name="T52" fmla="*/ 40 w 146"/>
                <a:gd name="T53" fmla="*/ 15 h 252"/>
                <a:gd name="T54" fmla="*/ 40 w 146"/>
                <a:gd name="T55" fmla="*/ 27 h 252"/>
                <a:gd name="T56" fmla="*/ 34 w 146"/>
                <a:gd name="T57" fmla="*/ 42 h 2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6"/>
                <a:gd name="T88" fmla="*/ 0 h 252"/>
                <a:gd name="T89" fmla="*/ 146 w 146"/>
                <a:gd name="T90" fmla="*/ 252 h 2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4" name="Freeform 96"/>
            <p:cNvSpPr>
              <a:spLocks/>
            </p:cNvSpPr>
            <p:nvPr/>
          </p:nvSpPr>
          <p:spPr bwMode="ltGray">
            <a:xfrm>
              <a:off x="3192" y="1236"/>
              <a:ext cx="52" cy="30"/>
            </a:xfrm>
            <a:custGeom>
              <a:avLst/>
              <a:gdLst>
                <a:gd name="T0" fmla="*/ 25 w 70"/>
                <a:gd name="T1" fmla="*/ 0 h 40"/>
                <a:gd name="T2" fmla="*/ 27 w 70"/>
                <a:gd name="T3" fmla="*/ 8 h 40"/>
                <a:gd name="T4" fmla="*/ 16 w 70"/>
                <a:gd name="T5" fmla="*/ 10 h 40"/>
                <a:gd name="T6" fmla="*/ 13 w 70"/>
                <a:gd name="T7" fmla="*/ 16 h 40"/>
                <a:gd name="T8" fmla="*/ 3 w 70"/>
                <a:gd name="T9" fmla="*/ 16 h 40"/>
                <a:gd name="T10" fmla="*/ 1 w 70"/>
                <a:gd name="T11" fmla="*/ 15 h 40"/>
                <a:gd name="T12" fmla="*/ 14 w 70"/>
                <a:gd name="T13" fmla="*/ 8 h 40"/>
                <a:gd name="T14" fmla="*/ 25 w 70"/>
                <a:gd name="T15" fmla="*/ 0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0"/>
                <a:gd name="T25" fmla="*/ 0 h 40"/>
                <a:gd name="T26" fmla="*/ 70 w 70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5" name="Freeform 97"/>
            <p:cNvSpPr>
              <a:spLocks/>
            </p:cNvSpPr>
            <p:nvPr/>
          </p:nvSpPr>
          <p:spPr bwMode="ltGray">
            <a:xfrm>
              <a:off x="3085" y="1245"/>
              <a:ext cx="19" cy="22"/>
            </a:xfrm>
            <a:custGeom>
              <a:avLst/>
              <a:gdLst>
                <a:gd name="T0" fmla="*/ 7 w 26"/>
                <a:gd name="T1" fmla="*/ 0 h 29"/>
                <a:gd name="T2" fmla="*/ 0 w 26"/>
                <a:gd name="T3" fmla="*/ 8 h 29"/>
                <a:gd name="T4" fmla="*/ 7 w 26"/>
                <a:gd name="T5" fmla="*/ 11 h 29"/>
                <a:gd name="T6" fmla="*/ 7 w 26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9"/>
                <a:gd name="T14" fmla="*/ 26 w 26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6" name="Freeform 98"/>
            <p:cNvSpPr>
              <a:spLocks/>
            </p:cNvSpPr>
            <p:nvPr/>
          </p:nvSpPr>
          <p:spPr bwMode="ltGray">
            <a:xfrm>
              <a:off x="3109" y="1244"/>
              <a:ext cx="37" cy="27"/>
            </a:xfrm>
            <a:custGeom>
              <a:avLst/>
              <a:gdLst>
                <a:gd name="T0" fmla="*/ 6 w 49"/>
                <a:gd name="T1" fmla="*/ 2 h 36"/>
                <a:gd name="T2" fmla="*/ 0 w 49"/>
                <a:gd name="T3" fmla="*/ 7 h 36"/>
                <a:gd name="T4" fmla="*/ 3 w 49"/>
                <a:gd name="T5" fmla="*/ 14 h 36"/>
                <a:gd name="T6" fmla="*/ 8 w 49"/>
                <a:gd name="T7" fmla="*/ 15 h 36"/>
                <a:gd name="T8" fmla="*/ 17 w 49"/>
                <a:gd name="T9" fmla="*/ 10 h 36"/>
                <a:gd name="T10" fmla="*/ 6 w 49"/>
                <a:gd name="T11" fmla="*/ 2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6"/>
                <a:gd name="T20" fmla="*/ 49 w 49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7" name="Freeform 99"/>
            <p:cNvSpPr>
              <a:spLocks/>
            </p:cNvSpPr>
            <p:nvPr/>
          </p:nvSpPr>
          <p:spPr bwMode="ltGray">
            <a:xfrm>
              <a:off x="3170" y="1235"/>
              <a:ext cx="20" cy="16"/>
            </a:xfrm>
            <a:custGeom>
              <a:avLst/>
              <a:gdLst>
                <a:gd name="T0" fmla="*/ 4 w 27"/>
                <a:gd name="T1" fmla="*/ 0 h 22"/>
                <a:gd name="T2" fmla="*/ 1 w 27"/>
                <a:gd name="T3" fmla="*/ 5 h 22"/>
                <a:gd name="T4" fmla="*/ 7 w 27"/>
                <a:gd name="T5" fmla="*/ 9 h 22"/>
                <a:gd name="T6" fmla="*/ 4 w 27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2"/>
                <a:gd name="T14" fmla="*/ 27 w 2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8" name="Freeform 100"/>
            <p:cNvSpPr>
              <a:spLocks/>
            </p:cNvSpPr>
            <p:nvPr/>
          </p:nvSpPr>
          <p:spPr bwMode="ltGray">
            <a:xfrm>
              <a:off x="3152" y="1253"/>
              <a:ext cx="15" cy="13"/>
            </a:xfrm>
            <a:custGeom>
              <a:avLst/>
              <a:gdLst>
                <a:gd name="T0" fmla="*/ 4 w 20"/>
                <a:gd name="T1" fmla="*/ 0 h 18"/>
                <a:gd name="T2" fmla="*/ 4 w 20"/>
                <a:gd name="T3" fmla="*/ 7 h 18"/>
                <a:gd name="T4" fmla="*/ 4 w 20"/>
                <a:gd name="T5" fmla="*/ 0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9" name="Freeform 101"/>
            <p:cNvSpPr>
              <a:spLocks/>
            </p:cNvSpPr>
            <p:nvPr/>
          </p:nvSpPr>
          <p:spPr bwMode="ltGray">
            <a:xfrm>
              <a:off x="4292" y="1269"/>
              <a:ext cx="18" cy="33"/>
            </a:xfrm>
            <a:custGeom>
              <a:avLst/>
              <a:gdLst>
                <a:gd name="T0" fmla="*/ 10 w 24"/>
                <a:gd name="T1" fmla="*/ 0 h 44"/>
                <a:gd name="T2" fmla="*/ 4 w 24"/>
                <a:gd name="T3" fmla="*/ 7 h 44"/>
                <a:gd name="T4" fmla="*/ 0 w 24"/>
                <a:gd name="T5" fmla="*/ 14 h 44"/>
                <a:gd name="T6" fmla="*/ 7 w 24"/>
                <a:gd name="T7" fmla="*/ 17 h 44"/>
                <a:gd name="T8" fmla="*/ 10 w 2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44"/>
                <a:gd name="T17" fmla="*/ 24 w 2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0" name="Freeform 102"/>
            <p:cNvSpPr>
              <a:spLocks/>
            </p:cNvSpPr>
            <p:nvPr/>
          </p:nvSpPr>
          <p:spPr bwMode="ltGray">
            <a:xfrm>
              <a:off x="3408" y="2721"/>
              <a:ext cx="31" cy="18"/>
            </a:xfrm>
            <a:custGeom>
              <a:avLst/>
              <a:gdLst>
                <a:gd name="T0" fmla="*/ 13 w 41"/>
                <a:gd name="T1" fmla="*/ 0 h 24"/>
                <a:gd name="T2" fmla="*/ 11 w 41"/>
                <a:gd name="T3" fmla="*/ 10 h 24"/>
                <a:gd name="T4" fmla="*/ 13 w 41"/>
                <a:gd name="T5" fmla="*/ 0 h 24"/>
                <a:gd name="T6" fmla="*/ 0 60000 65536"/>
                <a:gd name="T7" fmla="*/ 0 60000 65536"/>
                <a:gd name="T8" fmla="*/ 0 60000 65536"/>
                <a:gd name="T9" fmla="*/ 0 w 41"/>
                <a:gd name="T10" fmla="*/ 0 h 24"/>
                <a:gd name="T11" fmla="*/ 41 w 41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1" name="Freeform 103"/>
            <p:cNvSpPr>
              <a:spLocks/>
            </p:cNvSpPr>
            <p:nvPr/>
          </p:nvSpPr>
          <p:spPr bwMode="ltGray">
            <a:xfrm>
              <a:off x="3448" y="2714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2" name="Freeform 104"/>
            <p:cNvSpPr>
              <a:spLocks/>
            </p:cNvSpPr>
            <p:nvPr/>
          </p:nvSpPr>
          <p:spPr bwMode="ltGray">
            <a:xfrm>
              <a:off x="3381" y="2560"/>
              <a:ext cx="9" cy="15"/>
            </a:xfrm>
            <a:custGeom>
              <a:avLst/>
              <a:gdLst>
                <a:gd name="T0" fmla="*/ 3 w 13"/>
                <a:gd name="T1" fmla="*/ 2 h 20"/>
                <a:gd name="T2" fmla="*/ 1 w 13"/>
                <a:gd name="T3" fmla="*/ 4 h 20"/>
                <a:gd name="T4" fmla="*/ 3 w 13"/>
                <a:gd name="T5" fmla="*/ 8 h 20"/>
                <a:gd name="T6" fmla="*/ 3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3" name="Freeform 105"/>
            <p:cNvSpPr>
              <a:spLocks/>
            </p:cNvSpPr>
            <p:nvPr/>
          </p:nvSpPr>
          <p:spPr bwMode="ltGray">
            <a:xfrm>
              <a:off x="3441" y="2487"/>
              <a:ext cx="11" cy="19"/>
            </a:xfrm>
            <a:custGeom>
              <a:avLst/>
              <a:gdLst>
                <a:gd name="T0" fmla="*/ 3 w 14"/>
                <a:gd name="T1" fmla="*/ 0 h 25"/>
                <a:gd name="T2" fmla="*/ 0 w 14"/>
                <a:gd name="T3" fmla="*/ 6 h 25"/>
                <a:gd name="T4" fmla="*/ 6 w 14"/>
                <a:gd name="T5" fmla="*/ 11 h 25"/>
                <a:gd name="T6" fmla="*/ 3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4" name="Freeform 106"/>
            <p:cNvSpPr>
              <a:spLocks/>
            </p:cNvSpPr>
            <p:nvPr/>
          </p:nvSpPr>
          <p:spPr bwMode="ltGray">
            <a:xfrm>
              <a:off x="3417" y="2486"/>
              <a:ext cx="11" cy="19"/>
            </a:xfrm>
            <a:custGeom>
              <a:avLst/>
              <a:gdLst>
                <a:gd name="T0" fmla="*/ 3 w 14"/>
                <a:gd name="T1" fmla="*/ 0 h 25"/>
                <a:gd name="T2" fmla="*/ 0 w 14"/>
                <a:gd name="T3" fmla="*/ 6 h 25"/>
                <a:gd name="T4" fmla="*/ 6 w 14"/>
                <a:gd name="T5" fmla="*/ 11 h 25"/>
                <a:gd name="T6" fmla="*/ 3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5" name="Freeform 107"/>
            <p:cNvSpPr>
              <a:spLocks/>
            </p:cNvSpPr>
            <p:nvPr/>
          </p:nvSpPr>
          <p:spPr bwMode="ltGray">
            <a:xfrm>
              <a:off x="3406" y="2508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6" name="Freeform 108"/>
            <p:cNvSpPr>
              <a:spLocks/>
            </p:cNvSpPr>
            <p:nvPr/>
          </p:nvSpPr>
          <p:spPr bwMode="ltGray">
            <a:xfrm>
              <a:off x="3381" y="2542"/>
              <a:ext cx="9" cy="15"/>
            </a:xfrm>
            <a:custGeom>
              <a:avLst/>
              <a:gdLst>
                <a:gd name="T0" fmla="*/ 3 w 13"/>
                <a:gd name="T1" fmla="*/ 2 h 20"/>
                <a:gd name="T2" fmla="*/ 1 w 13"/>
                <a:gd name="T3" fmla="*/ 4 h 20"/>
                <a:gd name="T4" fmla="*/ 3 w 13"/>
                <a:gd name="T5" fmla="*/ 8 h 20"/>
                <a:gd name="T6" fmla="*/ 3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7" name="Freeform 109"/>
            <p:cNvSpPr>
              <a:spLocks/>
            </p:cNvSpPr>
            <p:nvPr/>
          </p:nvSpPr>
          <p:spPr bwMode="ltGray">
            <a:xfrm>
              <a:off x="3400" y="2529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8" name="Freeform 110"/>
            <p:cNvSpPr>
              <a:spLocks/>
            </p:cNvSpPr>
            <p:nvPr/>
          </p:nvSpPr>
          <p:spPr bwMode="ltGray">
            <a:xfrm>
              <a:off x="2667" y="1541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9" name="Freeform 111"/>
            <p:cNvSpPr>
              <a:spLocks/>
            </p:cNvSpPr>
            <p:nvPr/>
          </p:nvSpPr>
          <p:spPr bwMode="ltGray">
            <a:xfrm>
              <a:off x="2606" y="1507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30" name="Freeform 112"/>
            <p:cNvSpPr>
              <a:spLocks/>
            </p:cNvSpPr>
            <p:nvPr/>
          </p:nvSpPr>
          <p:spPr bwMode="ltGray">
            <a:xfrm>
              <a:off x="2387" y="1287"/>
              <a:ext cx="2053" cy="1635"/>
            </a:xfrm>
            <a:custGeom>
              <a:avLst/>
              <a:gdLst>
                <a:gd name="T0" fmla="*/ 305 w 2742"/>
                <a:gd name="T1" fmla="*/ 382 h 2182"/>
                <a:gd name="T2" fmla="*/ 233 w 2742"/>
                <a:gd name="T3" fmla="*/ 361 h 2182"/>
                <a:gd name="T4" fmla="*/ 186 w 2742"/>
                <a:gd name="T5" fmla="*/ 336 h 2182"/>
                <a:gd name="T6" fmla="*/ 97 w 2742"/>
                <a:gd name="T7" fmla="*/ 349 h 2182"/>
                <a:gd name="T8" fmla="*/ 73 w 2742"/>
                <a:gd name="T9" fmla="*/ 378 h 2182"/>
                <a:gd name="T10" fmla="*/ 25 w 2742"/>
                <a:gd name="T11" fmla="*/ 427 h 2182"/>
                <a:gd name="T12" fmla="*/ 9 w 2742"/>
                <a:gd name="T13" fmla="*/ 480 h 2182"/>
                <a:gd name="T14" fmla="*/ 32 w 2742"/>
                <a:gd name="T15" fmla="*/ 562 h 2182"/>
                <a:gd name="T16" fmla="*/ 82 w 2742"/>
                <a:gd name="T17" fmla="*/ 594 h 2182"/>
                <a:gd name="T18" fmla="*/ 133 w 2742"/>
                <a:gd name="T19" fmla="*/ 589 h 2182"/>
                <a:gd name="T20" fmla="*/ 191 w 2742"/>
                <a:gd name="T21" fmla="*/ 599 h 2182"/>
                <a:gd name="T22" fmla="*/ 221 w 2742"/>
                <a:gd name="T23" fmla="*/ 638 h 2182"/>
                <a:gd name="T24" fmla="*/ 240 w 2742"/>
                <a:gd name="T25" fmla="*/ 765 h 2182"/>
                <a:gd name="T26" fmla="*/ 260 w 2742"/>
                <a:gd name="T27" fmla="*/ 850 h 2182"/>
                <a:gd name="T28" fmla="*/ 277 w 2742"/>
                <a:gd name="T29" fmla="*/ 910 h 2182"/>
                <a:gd name="T30" fmla="*/ 365 w 2742"/>
                <a:gd name="T31" fmla="*/ 902 h 2182"/>
                <a:gd name="T32" fmla="*/ 421 w 2742"/>
                <a:gd name="T33" fmla="*/ 835 h 2182"/>
                <a:gd name="T34" fmla="*/ 456 w 2742"/>
                <a:gd name="T35" fmla="*/ 772 h 2182"/>
                <a:gd name="T36" fmla="*/ 463 w 2742"/>
                <a:gd name="T37" fmla="*/ 709 h 2182"/>
                <a:gd name="T38" fmla="*/ 520 w 2742"/>
                <a:gd name="T39" fmla="*/ 613 h 2182"/>
                <a:gd name="T40" fmla="*/ 557 w 2742"/>
                <a:gd name="T41" fmla="*/ 560 h 2182"/>
                <a:gd name="T42" fmla="*/ 471 w 2742"/>
                <a:gd name="T43" fmla="*/ 523 h 2182"/>
                <a:gd name="T44" fmla="*/ 407 w 2742"/>
                <a:gd name="T45" fmla="*/ 408 h 2182"/>
                <a:gd name="T46" fmla="*/ 456 w 2742"/>
                <a:gd name="T47" fmla="*/ 461 h 2182"/>
                <a:gd name="T48" fmla="*/ 508 w 2742"/>
                <a:gd name="T49" fmla="*/ 537 h 2182"/>
                <a:gd name="T50" fmla="*/ 596 w 2742"/>
                <a:gd name="T51" fmla="*/ 499 h 2182"/>
                <a:gd name="T52" fmla="*/ 612 w 2742"/>
                <a:gd name="T53" fmla="*/ 446 h 2182"/>
                <a:gd name="T54" fmla="*/ 586 w 2742"/>
                <a:gd name="T55" fmla="*/ 437 h 2182"/>
                <a:gd name="T56" fmla="*/ 560 w 2742"/>
                <a:gd name="T57" fmla="*/ 438 h 2182"/>
                <a:gd name="T58" fmla="*/ 519 w 2742"/>
                <a:gd name="T59" fmla="*/ 404 h 2182"/>
                <a:gd name="T60" fmla="*/ 591 w 2742"/>
                <a:gd name="T61" fmla="*/ 414 h 2182"/>
                <a:gd name="T62" fmla="*/ 659 w 2742"/>
                <a:gd name="T63" fmla="*/ 431 h 2182"/>
                <a:gd name="T64" fmla="*/ 723 w 2742"/>
                <a:gd name="T65" fmla="*/ 479 h 2182"/>
                <a:gd name="T66" fmla="*/ 736 w 2742"/>
                <a:gd name="T67" fmla="*/ 495 h 2182"/>
                <a:gd name="T68" fmla="*/ 795 w 2742"/>
                <a:gd name="T69" fmla="*/ 539 h 2182"/>
                <a:gd name="T70" fmla="*/ 898 w 2742"/>
                <a:gd name="T71" fmla="*/ 476 h 2182"/>
                <a:gd name="T72" fmla="*/ 935 w 2742"/>
                <a:gd name="T73" fmla="*/ 547 h 2182"/>
                <a:gd name="T74" fmla="*/ 970 w 2742"/>
                <a:gd name="T75" fmla="*/ 545 h 2182"/>
                <a:gd name="T76" fmla="*/ 953 w 2742"/>
                <a:gd name="T77" fmla="*/ 492 h 2182"/>
                <a:gd name="T78" fmla="*/ 967 w 2742"/>
                <a:gd name="T79" fmla="*/ 464 h 2182"/>
                <a:gd name="T80" fmla="*/ 1009 w 2742"/>
                <a:gd name="T81" fmla="*/ 370 h 2182"/>
                <a:gd name="T82" fmla="*/ 996 w 2742"/>
                <a:gd name="T83" fmla="*/ 308 h 2182"/>
                <a:gd name="T84" fmla="*/ 998 w 2742"/>
                <a:gd name="T85" fmla="*/ 283 h 2182"/>
                <a:gd name="T86" fmla="*/ 1021 w 2742"/>
                <a:gd name="T87" fmla="*/ 333 h 2182"/>
                <a:gd name="T88" fmla="*/ 1029 w 2742"/>
                <a:gd name="T89" fmla="*/ 243 h 2182"/>
                <a:gd name="T90" fmla="*/ 1019 w 2742"/>
                <a:gd name="T91" fmla="*/ 159 h 2182"/>
                <a:gd name="T92" fmla="*/ 1034 w 2742"/>
                <a:gd name="T93" fmla="*/ 96 h 2182"/>
                <a:gd name="T94" fmla="*/ 1060 w 2742"/>
                <a:gd name="T95" fmla="*/ 66 h 2182"/>
                <a:gd name="T96" fmla="*/ 1070 w 2742"/>
                <a:gd name="T97" fmla="*/ 104 h 2182"/>
                <a:gd name="T98" fmla="*/ 1124 w 2742"/>
                <a:gd name="T99" fmla="*/ 127 h 2182"/>
                <a:gd name="T100" fmla="*/ 1085 w 2742"/>
                <a:gd name="T101" fmla="*/ 76 h 2182"/>
                <a:gd name="T102" fmla="*/ 1119 w 2742"/>
                <a:gd name="T103" fmla="*/ 39 h 2182"/>
                <a:gd name="T104" fmla="*/ 1119 w 2742"/>
                <a:gd name="T105" fmla="*/ 17 h 2182"/>
                <a:gd name="T106" fmla="*/ 1140 w 2742"/>
                <a:gd name="T107" fmla="*/ 0 h 21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742"/>
                <a:gd name="T163" fmla="*/ 0 h 2182"/>
                <a:gd name="T164" fmla="*/ 2742 w 2742"/>
                <a:gd name="T165" fmla="*/ 2182 h 218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742" h="2182">
                  <a:moveTo>
                    <a:pt x="926" y="908"/>
                  </a:moveTo>
                  <a:cubicBezTo>
                    <a:pt x="877" y="906"/>
                    <a:pt x="867" y="898"/>
                    <a:pt x="822" y="896"/>
                  </a:cubicBezTo>
                  <a:cubicBezTo>
                    <a:pt x="806" y="893"/>
                    <a:pt x="790" y="887"/>
                    <a:pt x="774" y="884"/>
                  </a:cubicBezTo>
                  <a:cubicBezTo>
                    <a:pt x="768" y="880"/>
                    <a:pt x="756" y="872"/>
                    <a:pt x="756" y="872"/>
                  </a:cubicBezTo>
                  <a:cubicBezTo>
                    <a:pt x="733" y="875"/>
                    <a:pt x="741" y="879"/>
                    <a:pt x="726" y="884"/>
                  </a:cubicBezTo>
                  <a:cubicBezTo>
                    <a:pt x="718" y="895"/>
                    <a:pt x="721" y="897"/>
                    <a:pt x="726" y="908"/>
                  </a:cubicBezTo>
                  <a:cubicBezTo>
                    <a:pt x="728" y="912"/>
                    <a:pt x="730" y="920"/>
                    <a:pt x="730" y="920"/>
                  </a:cubicBezTo>
                  <a:cubicBezTo>
                    <a:pt x="700" y="930"/>
                    <a:pt x="674" y="909"/>
                    <a:pt x="648" y="900"/>
                  </a:cubicBezTo>
                  <a:cubicBezTo>
                    <a:pt x="640" y="876"/>
                    <a:pt x="628" y="879"/>
                    <a:pt x="602" y="876"/>
                  </a:cubicBezTo>
                  <a:cubicBezTo>
                    <a:pt x="593" y="870"/>
                    <a:pt x="591" y="870"/>
                    <a:pt x="580" y="872"/>
                  </a:cubicBezTo>
                  <a:cubicBezTo>
                    <a:pt x="569" y="868"/>
                    <a:pt x="576" y="871"/>
                    <a:pt x="562" y="862"/>
                  </a:cubicBezTo>
                  <a:cubicBezTo>
                    <a:pt x="560" y="861"/>
                    <a:pt x="556" y="858"/>
                    <a:pt x="556" y="858"/>
                  </a:cubicBezTo>
                  <a:cubicBezTo>
                    <a:pt x="554" y="856"/>
                    <a:pt x="550" y="850"/>
                    <a:pt x="550" y="846"/>
                  </a:cubicBezTo>
                  <a:cubicBezTo>
                    <a:pt x="551" y="840"/>
                    <a:pt x="556" y="828"/>
                    <a:pt x="556" y="828"/>
                  </a:cubicBezTo>
                  <a:cubicBezTo>
                    <a:pt x="554" y="796"/>
                    <a:pt x="560" y="791"/>
                    <a:pt x="530" y="794"/>
                  </a:cubicBezTo>
                  <a:cubicBezTo>
                    <a:pt x="519" y="805"/>
                    <a:pt x="518" y="800"/>
                    <a:pt x="506" y="796"/>
                  </a:cubicBezTo>
                  <a:cubicBezTo>
                    <a:pt x="491" y="797"/>
                    <a:pt x="479" y="800"/>
                    <a:pt x="464" y="802"/>
                  </a:cubicBezTo>
                  <a:cubicBezTo>
                    <a:pt x="457" y="801"/>
                    <a:pt x="449" y="802"/>
                    <a:pt x="442" y="800"/>
                  </a:cubicBezTo>
                  <a:cubicBezTo>
                    <a:pt x="440" y="799"/>
                    <a:pt x="438" y="796"/>
                    <a:pt x="436" y="796"/>
                  </a:cubicBezTo>
                  <a:cubicBezTo>
                    <a:pt x="417" y="794"/>
                    <a:pt x="394" y="803"/>
                    <a:pt x="376" y="808"/>
                  </a:cubicBezTo>
                  <a:cubicBezTo>
                    <a:pt x="366" y="811"/>
                    <a:pt x="356" y="815"/>
                    <a:pt x="346" y="818"/>
                  </a:cubicBezTo>
                  <a:cubicBezTo>
                    <a:pt x="340" y="820"/>
                    <a:pt x="328" y="824"/>
                    <a:pt x="328" y="824"/>
                  </a:cubicBezTo>
                  <a:cubicBezTo>
                    <a:pt x="302" y="821"/>
                    <a:pt x="278" y="820"/>
                    <a:pt x="252" y="822"/>
                  </a:cubicBezTo>
                  <a:cubicBezTo>
                    <a:pt x="245" y="824"/>
                    <a:pt x="239" y="826"/>
                    <a:pt x="232" y="830"/>
                  </a:cubicBezTo>
                  <a:cubicBezTo>
                    <a:pt x="231" y="832"/>
                    <a:pt x="231" y="834"/>
                    <a:pt x="230" y="836"/>
                  </a:cubicBezTo>
                  <a:cubicBezTo>
                    <a:pt x="228" y="838"/>
                    <a:pt x="225" y="838"/>
                    <a:pt x="224" y="840"/>
                  </a:cubicBezTo>
                  <a:cubicBezTo>
                    <a:pt x="217" y="852"/>
                    <a:pt x="222" y="860"/>
                    <a:pt x="210" y="866"/>
                  </a:cubicBezTo>
                  <a:cubicBezTo>
                    <a:pt x="204" y="870"/>
                    <a:pt x="198" y="874"/>
                    <a:pt x="192" y="878"/>
                  </a:cubicBezTo>
                  <a:cubicBezTo>
                    <a:pt x="188" y="881"/>
                    <a:pt x="180" y="886"/>
                    <a:pt x="180" y="886"/>
                  </a:cubicBezTo>
                  <a:cubicBezTo>
                    <a:pt x="178" y="891"/>
                    <a:pt x="173" y="893"/>
                    <a:pt x="172" y="898"/>
                  </a:cubicBezTo>
                  <a:cubicBezTo>
                    <a:pt x="170" y="907"/>
                    <a:pt x="174" y="927"/>
                    <a:pt x="164" y="936"/>
                  </a:cubicBezTo>
                  <a:cubicBezTo>
                    <a:pt x="156" y="943"/>
                    <a:pt x="144" y="950"/>
                    <a:pt x="134" y="954"/>
                  </a:cubicBezTo>
                  <a:cubicBezTo>
                    <a:pt x="134" y="954"/>
                    <a:pt x="119" y="959"/>
                    <a:pt x="116" y="960"/>
                  </a:cubicBezTo>
                  <a:cubicBezTo>
                    <a:pt x="114" y="961"/>
                    <a:pt x="110" y="962"/>
                    <a:pt x="110" y="962"/>
                  </a:cubicBezTo>
                  <a:cubicBezTo>
                    <a:pt x="101" y="971"/>
                    <a:pt x="91" y="981"/>
                    <a:pt x="80" y="988"/>
                  </a:cubicBezTo>
                  <a:cubicBezTo>
                    <a:pt x="74" y="998"/>
                    <a:pt x="71" y="1010"/>
                    <a:pt x="62" y="1016"/>
                  </a:cubicBezTo>
                  <a:cubicBezTo>
                    <a:pt x="57" y="1024"/>
                    <a:pt x="49" y="1028"/>
                    <a:pt x="42" y="1036"/>
                  </a:cubicBezTo>
                  <a:cubicBezTo>
                    <a:pt x="35" y="1044"/>
                    <a:pt x="33" y="1056"/>
                    <a:pt x="30" y="1066"/>
                  </a:cubicBezTo>
                  <a:cubicBezTo>
                    <a:pt x="27" y="1074"/>
                    <a:pt x="25" y="1082"/>
                    <a:pt x="22" y="1090"/>
                  </a:cubicBezTo>
                  <a:cubicBezTo>
                    <a:pt x="21" y="1094"/>
                    <a:pt x="18" y="1102"/>
                    <a:pt x="18" y="1102"/>
                  </a:cubicBezTo>
                  <a:cubicBezTo>
                    <a:pt x="21" y="1111"/>
                    <a:pt x="36" y="1126"/>
                    <a:pt x="36" y="1126"/>
                  </a:cubicBezTo>
                  <a:cubicBezTo>
                    <a:pt x="34" y="1133"/>
                    <a:pt x="22" y="1142"/>
                    <a:pt x="22" y="1142"/>
                  </a:cubicBezTo>
                  <a:cubicBezTo>
                    <a:pt x="19" y="1152"/>
                    <a:pt x="23" y="1158"/>
                    <a:pt x="32" y="1164"/>
                  </a:cubicBezTo>
                  <a:cubicBezTo>
                    <a:pt x="38" y="1181"/>
                    <a:pt x="22" y="1205"/>
                    <a:pt x="8" y="1214"/>
                  </a:cubicBezTo>
                  <a:cubicBezTo>
                    <a:pt x="0" y="1238"/>
                    <a:pt x="6" y="1237"/>
                    <a:pt x="16" y="1256"/>
                  </a:cubicBezTo>
                  <a:cubicBezTo>
                    <a:pt x="31" y="1285"/>
                    <a:pt x="40" y="1292"/>
                    <a:pt x="70" y="1302"/>
                  </a:cubicBezTo>
                  <a:cubicBezTo>
                    <a:pt x="80" y="1316"/>
                    <a:pt x="75" y="1311"/>
                    <a:pt x="84" y="1320"/>
                  </a:cubicBezTo>
                  <a:cubicBezTo>
                    <a:pt x="83" y="1326"/>
                    <a:pt x="79" y="1330"/>
                    <a:pt x="78" y="1336"/>
                  </a:cubicBezTo>
                  <a:cubicBezTo>
                    <a:pt x="77" y="1346"/>
                    <a:pt x="93" y="1361"/>
                    <a:pt x="98" y="1368"/>
                  </a:cubicBezTo>
                  <a:cubicBezTo>
                    <a:pt x="103" y="1376"/>
                    <a:pt x="122" y="1382"/>
                    <a:pt x="122" y="1382"/>
                  </a:cubicBezTo>
                  <a:cubicBezTo>
                    <a:pt x="125" y="1381"/>
                    <a:pt x="128" y="1382"/>
                    <a:pt x="130" y="1380"/>
                  </a:cubicBezTo>
                  <a:cubicBezTo>
                    <a:pt x="132" y="1379"/>
                    <a:pt x="130" y="1375"/>
                    <a:pt x="132" y="1374"/>
                  </a:cubicBezTo>
                  <a:cubicBezTo>
                    <a:pt x="134" y="1373"/>
                    <a:pt x="143" y="1384"/>
                    <a:pt x="144" y="1384"/>
                  </a:cubicBezTo>
                  <a:cubicBezTo>
                    <a:pt x="158" y="1396"/>
                    <a:pt x="177" y="1406"/>
                    <a:pt x="194" y="1412"/>
                  </a:cubicBezTo>
                  <a:cubicBezTo>
                    <a:pt x="197" y="1422"/>
                    <a:pt x="202" y="1420"/>
                    <a:pt x="212" y="1418"/>
                  </a:cubicBezTo>
                  <a:cubicBezTo>
                    <a:pt x="216" y="1415"/>
                    <a:pt x="220" y="1413"/>
                    <a:pt x="224" y="1410"/>
                  </a:cubicBezTo>
                  <a:cubicBezTo>
                    <a:pt x="228" y="1408"/>
                    <a:pt x="236" y="1406"/>
                    <a:pt x="236" y="1406"/>
                  </a:cubicBezTo>
                  <a:cubicBezTo>
                    <a:pt x="256" y="1413"/>
                    <a:pt x="278" y="1414"/>
                    <a:pt x="298" y="1416"/>
                  </a:cubicBezTo>
                  <a:cubicBezTo>
                    <a:pt x="307" y="1422"/>
                    <a:pt x="304" y="1427"/>
                    <a:pt x="316" y="1424"/>
                  </a:cubicBezTo>
                  <a:cubicBezTo>
                    <a:pt x="317" y="1416"/>
                    <a:pt x="316" y="1408"/>
                    <a:pt x="318" y="1400"/>
                  </a:cubicBezTo>
                  <a:cubicBezTo>
                    <a:pt x="322" y="1387"/>
                    <a:pt x="342" y="1413"/>
                    <a:pt x="346" y="1414"/>
                  </a:cubicBezTo>
                  <a:cubicBezTo>
                    <a:pt x="355" y="1400"/>
                    <a:pt x="370" y="1401"/>
                    <a:pt x="386" y="1400"/>
                  </a:cubicBezTo>
                  <a:cubicBezTo>
                    <a:pt x="395" y="1397"/>
                    <a:pt x="401" y="1391"/>
                    <a:pt x="410" y="1388"/>
                  </a:cubicBezTo>
                  <a:cubicBezTo>
                    <a:pt x="424" y="1390"/>
                    <a:pt x="438" y="1393"/>
                    <a:pt x="452" y="1398"/>
                  </a:cubicBezTo>
                  <a:cubicBezTo>
                    <a:pt x="454" y="1400"/>
                    <a:pt x="458" y="1406"/>
                    <a:pt x="458" y="1410"/>
                  </a:cubicBezTo>
                  <a:cubicBezTo>
                    <a:pt x="458" y="1414"/>
                    <a:pt x="454" y="1422"/>
                    <a:pt x="454" y="1422"/>
                  </a:cubicBezTo>
                  <a:cubicBezTo>
                    <a:pt x="462" y="1427"/>
                    <a:pt x="471" y="1429"/>
                    <a:pt x="480" y="1432"/>
                  </a:cubicBezTo>
                  <a:cubicBezTo>
                    <a:pt x="482" y="1433"/>
                    <a:pt x="486" y="1434"/>
                    <a:pt x="486" y="1434"/>
                  </a:cubicBezTo>
                  <a:cubicBezTo>
                    <a:pt x="498" y="1430"/>
                    <a:pt x="511" y="1431"/>
                    <a:pt x="522" y="1438"/>
                  </a:cubicBezTo>
                  <a:cubicBezTo>
                    <a:pt x="526" y="1444"/>
                    <a:pt x="530" y="1450"/>
                    <a:pt x="534" y="1456"/>
                  </a:cubicBezTo>
                  <a:cubicBezTo>
                    <a:pt x="537" y="1460"/>
                    <a:pt x="542" y="1468"/>
                    <a:pt x="542" y="1468"/>
                  </a:cubicBezTo>
                  <a:cubicBezTo>
                    <a:pt x="537" y="1484"/>
                    <a:pt x="531" y="1500"/>
                    <a:pt x="526" y="1516"/>
                  </a:cubicBezTo>
                  <a:cubicBezTo>
                    <a:pt x="522" y="1527"/>
                    <a:pt x="525" y="1520"/>
                    <a:pt x="516" y="1534"/>
                  </a:cubicBezTo>
                  <a:cubicBezTo>
                    <a:pt x="515" y="1536"/>
                    <a:pt x="512" y="1540"/>
                    <a:pt x="512" y="1540"/>
                  </a:cubicBezTo>
                  <a:cubicBezTo>
                    <a:pt x="516" y="1577"/>
                    <a:pt x="528" y="1570"/>
                    <a:pt x="546" y="1594"/>
                  </a:cubicBezTo>
                  <a:cubicBezTo>
                    <a:pt x="568" y="1622"/>
                    <a:pt x="585" y="1649"/>
                    <a:pt x="594" y="1684"/>
                  </a:cubicBezTo>
                  <a:cubicBezTo>
                    <a:pt x="593" y="1702"/>
                    <a:pt x="601" y="1747"/>
                    <a:pt x="578" y="1762"/>
                  </a:cubicBezTo>
                  <a:cubicBezTo>
                    <a:pt x="569" y="1790"/>
                    <a:pt x="576" y="1763"/>
                    <a:pt x="572" y="1818"/>
                  </a:cubicBezTo>
                  <a:cubicBezTo>
                    <a:pt x="571" y="1829"/>
                    <a:pt x="560" y="1837"/>
                    <a:pt x="556" y="1848"/>
                  </a:cubicBezTo>
                  <a:cubicBezTo>
                    <a:pt x="560" y="1877"/>
                    <a:pt x="572" y="1890"/>
                    <a:pt x="592" y="1910"/>
                  </a:cubicBezTo>
                  <a:cubicBezTo>
                    <a:pt x="596" y="1914"/>
                    <a:pt x="600" y="1917"/>
                    <a:pt x="602" y="1922"/>
                  </a:cubicBezTo>
                  <a:cubicBezTo>
                    <a:pt x="604" y="1926"/>
                    <a:pt x="606" y="1934"/>
                    <a:pt x="606" y="1934"/>
                  </a:cubicBezTo>
                  <a:cubicBezTo>
                    <a:pt x="608" y="1959"/>
                    <a:pt x="609" y="1976"/>
                    <a:pt x="612" y="1998"/>
                  </a:cubicBezTo>
                  <a:cubicBezTo>
                    <a:pt x="614" y="2012"/>
                    <a:pt x="613" y="2008"/>
                    <a:pt x="618" y="2022"/>
                  </a:cubicBezTo>
                  <a:cubicBezTo>
                    <a:pt x="619" y="2024"/>
                    <a:pt x="620" y="2028"/>
                    <a:pt x="620" y="2028"/>
                  </a:cubicBezTo>
                  <a:cubicBezTo>
                    <a:pt x="622" y="2048"/>
                    <a:pt x="623" y="2060"/>
                    <a:pt x="640" y="2072"/>
                  </a:cubicBezTo>
                  <a:cubicBezTo>
                    <a:pt x="645" y="2079"/>
                    <a:pt x="649" y="2083"/>
                    <a:pt x="656" y="2088"/>
                  </a:cubicBezTo>
                  <a:cubicBezTo>
                    <a:pt x="661" y="2104"/>
                    <a:pt x="669" y="2120"/>
                    <a:pt x="674" y="2136"/>
                  </a:cubicBezTo>
                  <a:cubicBezTo>
                    <a:pt x="673" y="2142"/>
                    <a:pt x="675" y="2149"/>
                    <a:pt x="672" y="2154"/>
                  </a:cubicBezTo>
                  <a:cubicBezTo>
                    <a:pt x="670" y="2158"/>
                    <a:pt x="660" y="2162"/>
                    <a:pt x="660" y="2162"/>
                  </a:cubicBezTo>
                  <a:cubicBezTo>
                    <a:pt x="649" y="2179"/>
                    <a:pt x="678" y="2181"/>
                    <a:pt x="688" y="2182"/>
                  </a:cubicBezTo>
                  <a:cubicBezTo>
                    <a:pt x="716" y="2176"/>
                    <a:pt x="741" y="2170"/>
                    <a:pt x="770" y="2168"/>
                  </a:cubicBezTo>
                  <a:cubicBezTo>
                    <a:pt x="794" y="2164"/>
                    <a:pt x="816" y="2159"/>
                    <a:pt x="840" y="2156"/>
                  </a:cubicBezTo>
                  <a:cubicBezTo>
                    <a:pt x="844" y="2155"/>
                    <a:pt x="848" y="2154"/>
                    <a:pt x="852" y="2152"/>
                  </a:cubicBezTo>
                  <a:cubicBezTo>
                    <a:pt x="854" y="2151"/>
                    <a:pt x="856" y="2149"/>
                    <a:pt x="858" y="2148"/>
                  </a:cubicBezTo>
                  <a:cubicBezTo>
                    <a:pt x="862" y="2146"/>
                    <a:pt x="870" y="2144"/>
                    <a:pt x="870" y="2144"/>
                  </a:cubicBezTo>
                  <a:cubicBezTo>
                    <a:pt x="877" y="2137"/>
                    <a:pt x="884" y="2129"/>
                    <a:pt x="892" y="2124"/>
                  </a:cubicBezTo>
                  <a:cubicBezTo>
                    <a:pt x="897" y="2117"/>
                    <a:pt x="901" y="2113"/>
                    <a:pt x="908" y="2108"/>
                  </a:cubicBezTo>
                  <a:cubicBezTo>
                    <a:pt x="914" y="2099"/>
                    <a:pt x="926" y="2093"/>
                    <a:pt x="936" y="2090"/>
                  </a:cubicBezTo>
                  <a:cubicBezTo>
                    <a:pt x="951" y="2075"/>
                    <a:pt x="965" y="2059"/>
                    <a:pt x="972" y="2038"/>
                  </a:cubicBezTo>
                  <a:cubicBezTo>
                    <a:pt x="971" y="2034"/>
                    <a:pt x="970" y="2030"/>
                    <a:pt x="970" y="2026"/>
                  </a:cubicBezTo>
                  <a:cubicBezTo>
                    <a:pt x="970" y="1985"/>
                    <a:pt x="979" y="1999"/>
                    <a:pt x="1002" y="1984"/>
                  </a:cubicBezTo>
                  <a:cubicBezTo>
                    <a:pt x="1008" y="1976"/>
                    <a:pt x="1013" y="1969"/>
                    <a:pt x="1016" y="1960"/>
                  </a:cubicBezTo>
                  <a:cubicBezTo>
                    <a:pt x="1015" y="1938"/>
                    <a:pt x="1017" y="1912"/>
                    <a:pt x="1004" y="1892"/>
                  </a:cubicBezTo>
                  <a:cubicBezTo>
                    <a:pt x="1009" y="1878"/>
                    <a:pt x="1025" y="1886"/>
                    <a:pt x="1036" y="1890"/>
                  </a:cubicBezTo>
                  <a:cubicBezTo>
                    <a:pt x="1040" y="1896"/>
                    <a:pt x="1040" y="1907"/>
                    <a:pt x="1044" y="1896"/>
                  </a:cubicBezTo>
                  <a:cubicBezTo>
                    <a:pt x="1045" y="1882"/>
                    <a:pt x="1045" y="1868"/>
                    <a:pt x="1046" y="1854"/>
                  </a:cubicBezTo>
                  <a:cubicBezTo>
                    <a:pt x="1047" y="1843"/>
                    <a:pt x="1077" y="1840"/>
                    <a:pt x="1086" y="1834"/>
                  </a:cubicBezTo>
                  <a:cubicBezTo>
                    <a:pt x="1092" y="1825"/>
                    <a:pt x="1105" y="1818"/>
                    <a:pt x="1114" y="1812"/>
                  </a:cubicBezTo>
                  <a:cubicBezTo>
                    <a:pt x="1118" y="1809"/>
                    <a:pt x="1126" y="1804"/>
                    <a:pt x="1126" y="1804"/>
                  </a:cubicBezTo>
                  <a:cubicBezTo>
                    <a:pt x="1137" y="1788"/>
                    <a:pt x="1125" y="1773"/>
                    <a:pt x="1122" y="1756"/>
                  </a:cubicBezTo>
                  <a:cubicBezTo>
                    <a:pt x="1124" y="1742"/>
                    <a:pt x="1126" y="1740"/>
                    <a:pt x="1130" y="1728"/>
                  </a:cubicBezTo>
                  <a:cubicBezTo>
                    <a:pt x="1127" y="1713"/>
                    <a:pt x="1120" y="1712"/>
                    <a:pt x="1110" y="1702"/>
                  </a:cubicBezTo>
                  <a:cubicBezTo>
                    <a:pt x="1108" y="1696"/>
                    <a:pt x="1104" y="1684"/>
                    <a:pt x="1104" y="1684"/>
                  </a:cubicBezTo>
                  <a:cubicBezTo>
                    <a:pt x="1105" y="1664"/>
                    <a:pt x="1105" y="1644"/>
                    <a:pt x="1106" y="1624"/>
                  </a:cubicBezTo>
                  <a:cubicBezTo>
                    <a:pt x="1108" y="1587"/>
                    <a:pt x="1144" y="1574"/>
                    <a:pt x="1166" y="1552"/>
                  </a:cubicBezTo>
                  <a:cubicBezTo>
                    <a:pt x="1169" y="1544"/>
                    <a:pt x="1175" y="1544"/>
                    <a:pt x="1178" y="1536"/>
                  </a:cubicBezTo>
                  <a:cubicBezTo>
                    <a:pt x="1183" y="1524"/>
                    <a:pt x="1181" y="1521"/>
                    <a:pt x="1190" y="1512"/>
                  </a:cubicBezTo>
                  <a:cubicBezTo>
                    <a:pt x="1194" y="1501"/>
                    <a:pt x="1204" y="1484"/>
                    <a:pt x="1216" y="1480"/>
                  </a:cubicBezTo>
                  <a:cubicBezTo>
                    <a:pt x="1222" y="1471"/>
                    <a:pt x="1229" y="1464"/>
                    <a:pt x="1238" y="1458"/>
                  </a:cubicBezTo>
                  <a:cubicBezTo>
                    <a:pt x="1243" y="1451"/>
                    <a:pt x="1247" y="1451"/>
                    <a:pt x="1254" y="1446"/>
                  </a:cubicBezTo>
                  <a:cubicBezTo>
                    <a:pt x="1259" y="1439"/>
                    <a:pt x="1262" y="1437"/>
                    <a:pt x="1270" y="1434"/>
                  </a:cubicBezTo>
                  <a:cubicBezTo>
                    <a:pt x="1279" y="1420"/>
                    <a:pt x="1274" y="1425"/>
                    <a:pt x="1284" y="1418"/>
                  </a:cubicBezTo>
                  <a:cubicBezTo>
                    <a:pt x="1292" y="1406"/>
                    <a:pt x="1300" y="1394"/>
                    <a:pt x="1308" y="1382"/>
                  </a:cubicBezTo>
                  <a:cubicBezTo>
                    <a:pt x="1313" y="1374"/>
                    <a:pt x="1315" y="1359"/>
                    <a:pt x="1318" y="1350"/>
                  </a:cubicBezTo>
                  <a:cubicBezTo>
                    <a:pt x="1322" y="1339"/>
                    <a:pt x="1319" y="1346"/>
                    <a:pt x="1328" y="1332"/>
                  </a:cubicBezTo>
                  <a:cubicBezTo>
                    <a:pt x="1333" y="1324"/>
                    <a:pt x="1333" y="1313"/>
                    <a:pt x="1336" y="1304"/>
                  </a:cubicBezTo>
                  <a:cubicBezTo>
                    <a:pt x="1333" y="1289"/>
                    <a:pt x="1329" y="1295"/>
                    <a:pt x="1316" y="1298"/>
                  </a:cubicBezTo>
                  <a:cubicBezTo>
                    <a:pt x="1290" y="1315"/>
                    <a:pt x="1252" y="1311"/>
                    <a:pt x="1224" y="1312"/>
                  </a:cubicBezTo>
                  <a:cubicBezTo>
                    <a:pt x="1186" y="1309"/>
                    <a:pt x="1190" y="1304"/>
                    <a:pt x="1168" y="1282"/>
                  </a:cubicBezTo>
                  <a:cubicBezTo>
                    <a:pt x="1163" y="1266"/>
                    <a:pt x="1153" y="1259"/>
                    <a:pt x="1140" y="1250"/>
                  </a:cubicBezTo>
                  <a:cubicBezTo>
                    <a:pt x="1135" y="1246"/>
                    <a:pt x="1122" y="1242"/>
                    <a:pt x="1122" y="1242"/>
                  </a:cubicBezTo>
                  <a:cubicBezTo>
                    <a:pt x="1113" y="1215"/>
                    <a:pt x="1102" y="1190"/>
                    <a:pt x="1086" y="1166"/>
                  </a:cubicBezTo>
                  <a:cubicBezTo>
                    <a:pt x="1079" y="1156"/>
                    <a:pt x="1084" y="1161"/>
                    <a:pt x="1070" y="1152"/>
                  </a:cubicBezTo>
                  <a:cubicBezTo>
                    <a:pt x="1066" y="1149"/>
                    <a:pt x="1058" y="1144"/>
                    <a:pt x="1058" y="1144"/>
                  </a:cubicBezTo>
                  <a:cubicBezTo>
                    <a:pt x="1046" y="1126"/>
                    <a:pt x="1056" y="1104"/>
                    <a:pt x="1044" y="1086"/>
                  </a:cubicBezTo>
                  <a:cubicBezTo>
                    <a:pt x="1029" y="1063"/>
                    <a:pt x="1009" y="1033"/>
                    <a:pt x="990" y="1014"/>
                  </a:cubicBezTo>
                  <a:cubicBezTo>
                    <a:pt x="986" y="996"/>
                    <a:pt x="980" y="985"/>
                    <a:pt x="970" y="970"/>
                  </a:cubicBezTo>
                  <a:cubicBezTo>
                    <a:pt x="966" y="965"/>
                    <a:pt x="962" y="952"/>
                    <a:pt x="962" y="952"/>
                  </a:cubicBezTo>
                  <a:cubicBezTo>
                    <a:pt x="985" y="944"/>
                    <a:pt x="1006" y="982"/>
                    <a:pt x="1020" y="996"/>
                  </a:cubicBezTo>
                  <a:cubicBezTo>
                    <a:pt x="1026" y="1015"/>
                    <a:pt x="1026" y="1017"/>
                    <a:pt x="1046" y="1024"/>
                  </a:cubicBezTo>
                  <a:cubicBezTo>
                    <a:pt x="1053" y="1026"/>
                    <a:pt x="1064" y="1036"/>
                    <a:pt x="1064" y="1036"/>
                  </a:cubicBezTo>
                  <a:cubicBezTo>
                    <a:pt x="1069" y="1044"/>
                    <a:pt x="1075" y="1050"/>
                    <a:pt x="1080" y="1058"/>
                  </a:cubicBezTo>
                  <a:cubicBezTo>
                    <a:pt x="1081" y="1075"/>
                    <a:pt x="1082" y="1082"/>
                    <a:pt x="1086" y="1096"/>
                  </a:cubicBezTo>
                  <a:cubicBezTo>
                    <a:pt x="1089" y="1125"/>
                    <a:pt x="1091" y="1124"/>
                    <a:pt x="1116" y="1132"/>
                  </a:cubicBezTo>
                  <a:cubicBezTo>
                    <a:pt x="1122" y="1138"/>
                    <a:pt x="1126" y="1144"/>
                    <a:pt x="1132" y="1150"/>
                  </a:cubicBezTo>
                  <a:cubicBezTo>
                    <a:pt x="1133" y="1152"/>
                    <a:pt x="1134" y="1154"/>
                    <a:pt x="1134" y="1156"/>
                  </a:cubicBezTo>
                  <a:cubicBezTo>
                    <a:pt x="1135" y="1161"/>
                    <a:pt x="1135" y="1167"/>
                    <a:pt x="1136" y="1172"/>
                  </a:cubicBezTo>
                  <a:cubicBezTo>
                    <a:pt x="1139" y="1182"/>
                    <a:pt x="1157" y="1187"/>
                    <a:pt x="1164" y="1194"/>
                  </a:cubicBezTo>
                  <a:cubicBezTo>
                    <a:pt x="1179" y="1238"/>
                    <a:pt x="1157" y="1261"/>
                    <a:pt x="1210" y="1274"/>
                  </a:cubicBezTo>
                  <a:cubicBezTo>
                    <a:pt x="1225" y="1272"/>
                    <a:pt x="1231" y="1274"/>
                    <a:pt x="1242" y="1266"/>
                  </a:cubicBezTo>
                  <a:cubicBezTo>
                    <a:pt x="1248" y="1257"/>
                    <a:pt x="1255" y="1255"/>
                    <a:pt x="1264" y="1250"/>
                  </a:cubicBezTo>
                  <a:cubicBezTo>
                    <a:pt x="1292" y="1234"/>
                    <a:pt x="1301" y="1229"/>
                    <a:pt x="1334" y="1222"/>
                  </a:cubicBezTo>
                  <a:cubicBezTo>
                    <a:pt x="1343" y="1220"/>
                    <a:pt x="1353" y="1217"/>
                    <a:pt x="1362" y="1214"/>
                  </a:cubicBezTo>
                  <a:cubicBezTo>
                    <a:pt x="1371" y="1211"/>
                    <a:pt x="1377" y="1201"/>
                    <a:pt x="1386" y="1198"/>
                  </a:cubicBezTo>
                  <a:cubicBezTo>
                    <a:pt x="1398" y="1194"/>
                    <a:pt x="1410" y="1193"/>
                    <a:pt x="1420" y="1186"/>
                  </a:cubicBezTo>
                  <a:cubicBezTo>
                    <a:pt x="1426" y="1177"/>
                    <a:pt x="1435" y="1171"/>
                    <a:pt x="1440" y="1162"/>
                  </a:cubicBezTo>
                  <a:cubicBezTo>
                    <a:pt x="1446" y="1150"/>
                    <a:pt x="1448" y="1136"/>
                    <a:pt x="1460" y="1128"/>
                  </a:cubicBezTo>
                  <a:cubicBezTo>
                    <a:pt x="1467" y="1117"/>
                    <a:pt x="1470" y="1104"/>
                    <a:pt x="1474" y="1092"/>
                  </a:cubicBezTo>
                  <a:cubicBezTo>
                    <a:pt x="1476" y="1085"/>
                    <a:pt x="1482" y="1081"/>
                    <a:pt x="1484" y="1074"/>
                  </a:cubicBezTo>
                  <a:cubicBezTo>
                    <a:pt x="1475" y="1071"/>
                    <a:pt x="1475" y="1077"/>
                    <a:pt x="1466" y="1080"/>
                  </a:cubicBezTo>
                  <a:cubicBezTo>
                    <a:pt x="1461" y="1073"/>
                    <a:pt x="1467" y="1065"/>
                    <a:pt x="1460" y="1060"/>
                  </a:cubicBezTo>
                  <a:cubicBezTo>
                    <a:pt x="1455" y="1057"/>
                    <a:pt x="1442" y="1054"/>
                    <a:pt x="1442" y="1054"/>
                  </a:cubicBezTo>
                  <a:cubicBezTo>
                    <a:pt x="1432" y="1044"/>
                    <a:pt x="1430" y="1047"/>
                    <a:pt x="1418" y="1052"/>
                  </a:cubicBezTo>
                  <a:cubicBezTo>
                    <a:pt x="1414" y="1054"/>
                    <a:pt x="1406" y="1056"/>
                    <a:pt x="1406" y="1056"/>
                  </a:cubicBezTo>
                  <a:cubicBezTo>
                    <a:pt x="1402" y="1055"/>
                    <a:pt x="1397" y="1057"/>
                    <a:pt x="1394" y="1054"/>
                  </a:cubicBezTo>
                  <a:cubicBezTo>
                    <a:pt x="1391" y="1051"/>
                    <a:pt x="1390" y="1042"/>
                    <a:pt x="1390" y="1042"/>
                  </a:cubicBezTo>
                  <a:cubicBezTo>
                    <a:pt x="1392" y="1041"/>
                    <a:pt x="1394" y="1039"/>
                    <a:pt x="1396" y="1038"/>
                  </a:cubicBezTo>
                  <a:cubicBezTo>
                    <a:pt x="1410" y="1034"/>
                    <a:pt x="1419" y="1042"/>
                    <a:pt x="1410" y="1022"/>
                  </a:cubicBezTo>
                  <a:cubicBezTo>
                    <a:pt x="1409" y="1020"/>
                    <a:pt x="1406" y="1019"/>
                    <a:pt x="1404" y="1018"/>
                  </a:cubicBezTo>
                  <a:cubicBezTo>
                    <a:pt x="1400" y="1019"/>
                    <a:pt x="1394" y="1018"/>
                    <a:pt x="1392" y="1022"/>
                  </a:cubicBezTo>
                  <a:cubicBezTo>
                    <a:pt x="1391" y="1024"/>
                    <a:pt x="1390" y="1026"/>
                    <a:pt x="1388" y="1028"/>
                  </a:cubicBezTo>
                  <a:cubicBezTo>
                    <a:pt x="1377" y="1037"/>
                    <a:pt x="1363" y="1040"/>
                    <a:pt x="1350" y="1044"/>
                  </a:cubicBezTo>
                  <a:cubicBezTo>
                    <a:pt x="1345" y="1043"/>
                    <a:pt x="1339" y="1041"/>
                    <a:pt x="1334" y="1040"/>
                  </a:cubicBezTo>
                  <a:cubicBezTo>
                    <a:pt x="1331" y="1039"/>
                    <a:pt x="1326" y="1038"/>
                    <a:pt x="1326" y="1038"/>
                  </a:cubicBezTo>
                  <a:cubicBezTo>
                    <a:pt x="1314" y="1020"/>
                    <a:pt x="1311" y="1018"/>
                    <a:pt x="1290" y="1014"/>
                  </a:cubicBezTo>
                  <a:cubicBezTo>
                    <a:pt x="1291" y="1008"/>
                    <a:pt x="1294" y="1000"/>
                    <a:pt x="1290" y="994"/>
                  </a:cubicBezTo>
                  <a:cubicBezTo>
                    <a:pt x="1288" y="991"/>
                    <a:pt x="1276" y="986"/>
                    <a:pt x="1272" y="984"/>
                  </a:cubicBezTo>
                  <a:cubicBezTo>
                    <a:pt x="1268" y="982"/>
                    <a:pt x="1260" y="980"/>
                    <a:pt x="1260" y="980"/>
                  </a:cubicBezTo>
                  <a:cubicBezTo>
                    <a:pt x="1252" y="972"/>
                    <a:pt x="1244" y="968"/>
                    <a:pt x="1236" y="960"/>
                  </a:cubicBezTo>
                  <a:cubicBezTo>
                    <a:pt x="1238" y="947"/>
                    <a:pt x="1239" y="938"/>
                    <a:pt x="1252" y="934"/>
                  </a:cubicBezTo>
                  <a:cubicBezTo>
                    <a:pt x="1270" y="936"/>
                    <a:pt x="1286" y="940"/>
                    <a:pt x="1304" y="944"/>
                  </a:cubicBezTo>
                  <a:cubicBezTo>
                    <a:pt x="1311" y="954"/>
                    <a:pt x="1314" y="959"/>
                    <a:pt x="1324" y="966"/>
                  </a:cubicBezTo>
                  <a:cubicBezTo>
                    <a:pt x="1335" y="983"/>
                    <a:pt x="1346" y="985"/>
                    <a:pt x="1362" y="996"/>
                  </a:cubicBezTo>
                  <a:cubicBezTo>
                    <a:pt x="1374" y="995"/>
                    <a:pt x="1389" y="1000"/>
                    <a:pt x="1398" y="992"/>
                  </a:cubicBezTo>
                  <a:cubicBezTo>
                    <a:pt x="1411" y="982"/>
                    <a:pt x="1393" y="989"/>
                    <a:pt x="1408" y="984"/>
                  </a:cubicBezTo>
                  <a:cubicBezTo>
                    <a:pt x="1414" y="988"/>
                    <a:pt x="1420" y="990"/>
                    <a:pt x="1426" y="994"/>
                  </a:cubicBezTo>
                  <a:cubicBezTo>
                    <a:pt x="1435" y="1007"/>
                    <a:pt x="1454" y="1005"/>
                    <a:pt x="1468" y="1008"/>
                  </a:cubicBezTo>
                  <a:cubicBezTo>
                    <a:pt x="1491" y="1023"/>
                    <a:pt x="1475" y="1016"/>
                    <a:pt x="1518" y="1018"/>
                  </a:cubicBezTo>
                  <a:cubicBezTo>
                    <a:pt x="1531" y="1022"/>
                    <a:pt x="1538" y="1026"/>
                    <a:pt x="1546" y="1038"/>
                  </a:cubicBezTo>
                  <a:cubicBezTo>
                    <a:pt x="1542" y="1053"/>
                    <a:pt x="1552" y="1045"/>
                    <a:pt x="1560" y="1040"/>
                  </a:cubicBezTo>
                  <a:cubicBezTo>
                    <a:pt x="1563" y="1032"/>
                    <a:pt x="1567" y="1032"/>
                    <a:pt x="1570" y="1024"/>
                  </a:cubicBezTo>
                  <a:cubicBezTo>
                    <a:pt x="1583" y="1028"/>
                    <a:pt x="1580" y="1034"/>
                    <a:pt x="1578" y="1048"/>
                  </a:cubicBezTo>
                  <a:cubicBezTo>
                    <a:pt x="1590" y="1056"/>
                    <a:pt x="1603" y="1052"/>
                    <a:pt x="1616" y="1056"/>
                  </a:cubicBezTo>
                  <a:cubicBezTo>
                    <a:pt x="1625" y="1059"/>
                    <a:pt x="1631" y="1067"/>
                    <a:pt x="1640" y="1070"/>
                  </a:cubicBezTo>
                  <a:cubicBezTo>
                    <a:pt x="1655" y="1075"/>
                    <a:pt x="1670" y="1080"/>
                    <a:pt x="1682" y="1092"/>
                  </a:cubicBezTo>
                  <a:cubicBezTo>
                    <a:pt x="1686" y="1105"/>
                    <a:pt x="1692" y="1112"/>
                    <a:pt x="1704" y="1116"/>
                  </a:cubicBezTo>
                  <a:cubicBezTo>
                    <a:pt x="1710" y="1125"/>
                    <a:pt x="1713" y="1132"/>
                    <a:pt x="1722" y="1138"/>
                  </a:cubicBezTo>
                  <a:cubicBezTo>
                    <a:pt x="1740" y="1135"/>
                    <a:pt x="1732" y="1137"/>
                    <a:pt x="1748" y="1132"/>
                  </a:cubicBezTo>
                  <a:cubicBezTo>
                    <a:pt x="1750" y="1131"/>
                    <a:pt x="1754" y="1130"/>
                    <a:pt x="1754" y="1130"/>
                  </a:cubicBezTo>
                  <a:cubicBezTo>
                    <a:pt x="1767" y="1139"/>
                    <a:pt x="1757" y="1126"/>
                    <a:pt x="1754" y="1122"/>
                  </a:cubicBezTo>
                  <a:cubicBezTo>
                    <a:pt x="1750" y="1128"/>
                    <a:pt x="1744" y="1133"/>
                    <a:pt x="1742" y="1140"/>
                  </a:cubicBezTo>
                  <a:cubicBezTo>
                    <a:pt x="1741" y="1144"/>
                    <a:pt x="1738" y="1152"/>
                    <a:pt x="1738" y="1152"/>
                  </a:cubicBezTo>
                  <a:cubicBezTo>
                    <a:pt x="1739" y="1161"/>
                    <a:pt x="1741" y="1176"/>
                    <a:pt x="1754" y="1176"/>
                  </a:cubicBezTo>
                  <a:lnTo>
                    <a:pt x="1756" y="1222"/>
                  </a:lnTo>
                  <a:lnTo>
                    <a:pt x="1794" y="1340"/>
                  </a:lnTo>
                  <a:lnTo>
                    <a:pt x="1826" y="1378"/>
                  </a:lnTo>
                  <a:lnTo>
                    <a:pt x="1884" y="1326"/>
                  </a:lnTo>
                  <a:lnTo>
                    <a:pt x="1880" y="1290"/>
                  </a:lnTo>
                  <a:lnTo>
                    <a:pt x="1894" y="1280"/>
                  </a:lnTo>
                  <a:lnTo>
                    <a:pt x="1892" y="1236"/>
                  </a:lnTo>
                  <a:lnTo>
                    <a:pt x="1930" y="1222"/>
                  </a:lnTo>
                  <a:lnTo>
                    <a:pt x="2022" y="1142"/>
                  </a:lnTo>
                  <a:lnTo>
                    <a:pt x="2038" y="1122"/>
                  </a:lnTo>
                  <a:lnTo>
                    <a:pt x="2112" y="1102"/>
                  </a:lnTo>
                  <a:lnTo>
                    <a:pt x="2138" y="1132"/>
                  </a:lnTo>
                  <a:lnTo>
                    <a:pt x="2130" y="1146"/>
                  </a:lnTo>
                  <a:lnTo>
                    <a:pt x="2154" y="1170"/>
                  </a:lnTo>
                  <a:lnTo>
                    <a:pt x="2160" y="1200"/>
                  </a:lnTo>
                  <a:lnTo>
                    <a:pt x="2182" y="1210"/>
                  </a:lnTo>
                  <a:lnTo>
                    <a:pt x="2230" y="1192"/>
                  </a:lnTo>
                  <a:lnTo>
                    <a:pt x="2228" y="1300"/>
                  </a:lnTo>
                  <a:lnTo>
                    <a:pt x="2240" y="1276"/>
                  </a:lnTo>
                  <a:lnTo>
                    <a:pt x="2270" y="1334"/>
                  </a:lnTo>
                  <a:lnTo>
                    <a:pt x="2266" y="1374"/>
                  </a:lnTo>
                  <a:lnTo>
                    <a:pt x="2286" y="1350"/>
                  </a:lnTo>
                  <a:lnTo>
                    <a:pt x="2290" y="1330"/>
                  </a:lnTo>
                  <a:lnTo>
                    <a:pt x="2312" y="1296"/>
                  </a:lnTo>
                  <a:lnTo>
                    <a:pt x="2298" y="1278"/>
                  </a:lnTo>
                  <a:lnTo>
                    <a:pt x="2310" y="1258"/>
                  </a:lnTo>
                  <a:lnTo>
                    <a:pt x="2294" y="1218"/>
                  </a:lnTo>
                  <a:lnTo>
                    <a:pt x="2304" y="1188"/>
                  </a:lnTo>
                  <a:lnTo>
                    <a:pt x="2280" y="1196"/>
                  </a:lnTo>
                  <a:lnTo>
                    <a:pt x="2270" y="1168"/>
                  </a:lnTo>
                  <a:lnTo>
                    <a:pt x="2262" y="1128"/>
                  </a:lnTo>
                  <a:lnTo>
                    <a:pt x="2278" y="1090"/>
                  </a:lnTo>
                  <a:lnTo>
                    <a:pt x="2298" y="1116"/>
                  </a:lnTo>
                  <a:lnTo>
                    <a:pt x="2290" y="1176"/>
                  </a:lnTo>
                  <a:lnTo>
                    <a:pt x="2312" y="1134"/>
                  </a:lnTo>
                  <a:lnTo>
                    <a:pt x="2304" y="1102"/>
                  </a:lnTo>
                  <a:lnTo>
                    <a:pt x="2330" y="1080"/>
                  </a:lnTo>
                  <a:lnTo>
                    <a:pt x="2330" y="1066"/>
                  </a:lnTo>
                  <a:lnTo>
                    <a:pt x="2338" y="1070"/>
                  </a:lnTo>
                  <a:lnTo>
                    <a:pt x="2388" y="1012"/>
                  </a:lnTo>
                  <a:lnTo>
                    <a:pt x="2400" y="918"/>
                  </a:lnTo>
                  <a:lnTo>
                    <a:pt x="2406" y="880"/>
                  </a:lnTo>
                  <a:lnTo>
                    <a:pt x="2386" y="892"/>
                  </a:lnTo>
                  <a:lnTo>
                    <a:pt x="2378" y="878"/>
                  </a:lnTo>
                  <a:lnTo>
                    <a:pt x="2394" y="856"/>
                  </a:lnTo>
                  <a:lnTo>
                    <a:pt x="2362" y="796"/>
                  </a:lnTo>
                  <a:lnTo>
                    <a:pt x="2344" y="780"/>
                  </a:lnTo>
                  <a:lnTo>
                    <a:pt x="2372" y="732"/>
                  </a:lnTo>
                  <a:lnTo>
                    <a:pt x="2342" y="726"/>
                  </a:lnTo>
                  <a:lnTo>
                    <a:pt x="2318" y="716"/>
                  </a:lnTo>
                  <a:lnTo>
                    <a:pt x="2328" y="680"/>
                  </a:lnTo>
                  <a:lnTo>
                    <a:pt x="2344" y="658"/>
                  </a:lnTo>
                  <a:lnTo>
                    <a:pt x="2348" y="700"/>
                  </a:lnTo>
                  <a:lnTo>
                    <a:pt x="2378" y="674"/>
                  </a:lnTo>
                  <a:lnTo>
                    <a:pt x="2400" y="672"/>
                  </a:lnTo>
                  <a:lnTo>
                    <a:pt x="2390" y="700"/>
                  </a:lnTo>
                  <a:lnTo>
                    <a:pt x="2424" y="712"/>
                  </a:lnTo>
                  <a:lnTo>
                    <a:pt x="2414" y="734"/>
                  </a:lnTo>
                  <a:lnTo>
                    <a:pt x="2434" y="754"/>
                  </a:lnTo>
                  <a:lnTo>
                    <a:pt x="2434" y="790"/>
                  </a:lnTo>
                  <a:lnTo>
                    <a:pt x="2474" y="754"/>
                  </a:lnTo>
                  <a:lnTo>
                    <a:pt x="2460" y="716"/>
                  </a:lnTo>
                  <a:lnTo>
                    <a:pt x="2420" y="660"/>
                  </a:lnTo>
                  <a:lnTo>
                    <a:pt x="2434" y="640"/>
                  </a:lnTo>
                  <a:lnTo>
                    <a:pt x="2426" y="608"/>
                  </a:lnTo>
                  <a:lnTo>
                    <a:pt x="2452" y="578"/>
                  </a:lnTo>
                  <a:lnTo>
                    <a:pt x="2484" y="564"/>
                  </a:lnTo>
                  <a:lnTo>
                    <a:pt x="2482" y="500"/>
                  </a:lnTo>
                  <a:lnTo>
                    <a:pt x="2480" y="454"/>
                  </a:lnTo>
                  <a:lnTo>
                    <a:pt x="2470" y="414"/>
                  </a:lnTo>
                  <a:lnTo>
                    <a:pt x="2434" y="344"/>
                  </a:lnTo>
                  <a:lnTo>
                    <a:pt x="2428" y="378"/>
                  </a:lnTo>
                  <a:lnTo>
                    <a:pt x="2402" y="356"/>
                  </a:lnTo>
                  <a:lnTo>
                    <a:pt x="2380" y="366"/>
                  </a:lnTo>
                  <a:lnTo>
                    <a:pt x="2400" y="314"/>
                  </a:lnTo>
                  <a:lnTo>
                    <a:pt x="2420" y="270"/>
                  </a:lnTo>
                  <a:lnTo>
                    <a:pt x="2460" y="250"/>
                  </a:lnTo>
                  <a:lnTo>
                    <a:pt x="2464" y="228"/>
                  </a:lnTo>
                  <a:lnTo>
                    <a:pt x="2490" y="220"/>
                  </a:lnTo>
                  <a:lnTo>
                    <a:pt x="2490" y="240"/>
                  </a:lnTo>
                  <a:lnTo>
                    <a:pt x="2522" y="208"/>
                  </a:lnTo>
                  <a:lnTo>
                    <a:pt x="2504" y="200"/>
                  </a:lnTo>
                  <a:lnTo>
                    <a:pt x="2504" y="174"/>
                  </a:lnTo>
                  <a:lnTo>
                    <a:pt x="2526" y="158"/>
                  </a:lnTo>
                  <a:lnTo>
                    <a:pt x="2534" y="178"/>
                  </a:lnTo>
                  <a:lnTo>
                    <a:pt x="2564" y="148"/>
                  </a:lnTo>
                  <a:lnTo>
                    <a:pt x="2560" y="174"/>
                  </a:lnTo>
                  <a:lnTo>
                    <a:pt x="2562" y="196"/>
                  </a:lnTo>
                  <a:lnTo>
                    <a:pt x="2560" y="224"/>
                  </a:lnTo>
                  <a:lnTo>
                    <a:pt x="2550" y="248"/>
                  </a:lnTo>
                  <a:lnTo>
                    <a:pt x="2570" y="276"/>
                  </a:lnTo>
                  <a:lnTo>
                    <a:pt x="2578" y="296"/>
                  </a:lnTo>
                  <a:lnTo>
                    <a:pt x="2590" y="292"/>
                  </a:lnTo>
                  <a:lnTo>
                    <a:pt x="2650" y="354"/>
                  </a:lnTo>
                  <a:lnTo>
                    <a:pt x="2662" y="324"/>
                  </a:lnTo>
                  <a:lnTo>
                    <a:pt x="2678" y="300"/>
                  </a:lnTo>
                  <a:lnTo>
                    <a:pt x="2652" y="286"/>
                  </a:lnTo>
                  <a:lnTo>
                    <a:pt x="2658" y="260"/>
                  </a:lnTo>
                  <a:lnTo>
                    <a:pt x="2658" y="242"/>
                  </a:lnTo>
                  <a:lnTo>
                    <a:pt x="2630" y="214"/>
                  </a:lnTo>
                  <a:lnTo>
                    <a:pt x="2606" y="210"/>
                  </a:lnTo>
                  <a:lnTo>
                    <a:pt x="2584" y="180"/>
                  </a:lnTo>
                  <a:lnTo>
                    <a:pt x="2614" y="172"/>
                  </a:lnTo>
                  <a:lnTo>
                    <a:pt x="2628" y="148"/>
                  </a:lnTo>
                  <a:lnTo>
                    <a:pt x="2648" y="156"/>
                  </a:lnTo>
                  <a:lnTo>
                    <a:pt x="2666" y="146"/>
                  </a:lnTo>
                  <a:lnTo>
                    <a:pt x="2654" y="118"/>
                  </a:lnTo>
                  <a:lnTo>
                    <a:pt x="2666" y="92"/>
                  </a:lnTo>
                  <a:lnTo>
                    <a:pt x="2694" y="84"/>
                  </a:lnTo>
                  <a:lnTo>
                    <a:pt x="2668" y="74"/>
                  </a:lnTo>
                  <a:lnTo>
                    <a:pt x="2630" y="66"/>
                  </a:lnTo>
                  <a:lnTo>
                    <a:pt x="2650" y="46"/>
                  </a:lnTo>
                  <a:lnTo>
                    <a:pt x="2646" y="30"/>
                  </a:lnTo>
                  <a:lnTo>
                    <a:pt x="2666" y="42"/>
                  </a:lnTo>
                  <a:lnTo>
                    <a:pt x="2674" y="30"/>
                  </a:lnTo>
                  <a:lnTo>
                    <a:pt x="2696" y="30"/>
                  </a:lnTo>
                  <a:lnTo>
                    <a:pt x="2714" y="50"/>
                  </a:lnTo>
                  <a:lnTo>
                    <a:pt x="2742" y="34"/>
                  </a:lnTo>
                  <a:lnTo>
                    <a:pt x="2720" y="18"/>
                  </a:lnTo>
                  <a:lnTo>
                    <a:pt x="2716" y="0"/>
                  </a:lnTo>
                  <a:lnTo>
                    <a:pt x="2692" y="2"/>
                  </a:lnTo>
                  <a:lnTo>
                    <a:pt x="2668" y="10"/>
                  </a:lnTo>
                  <a:lnTo>
                    <a:pt x="926" y="908"/>
                  </a:ln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0403" name="Line 113"/>
          <p:cNvSpPr>
            <a:spLocks noChangeShapeType="1"/>
          </p:cNvSpPr>
          <p:nvPr/>
        </p:nvSpPr>
        <p:spPr bwMode="auto">
          <a:xfrm flipH="1" flipV="1">
            <a:off x="1887538" y="4344988"/>
            <a:ext cx="2662237" cy="173355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0404" name="Line 114"/>
          <p:cNvSpPr>
            <a:spLocks noChangeShapeType="1"/>
          </p:cNvSpPr>
          <p:nvPr/>
        </p:nvSpPr>
        <p:spPr bwMode="auto">
          <a:xfrm flipH="1" flipV="1">
            <a:off x="4587875" y="4168775"/>
            <a:ext cx="0" cy="1776413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0405" name="Line 115"/>
          <p:cNvSpPr>
            <a:spLocks noChangeShapeType="1"/>
          </p:cNvSpPr>
          <p:nvPr/>
        </p:nvSpPr>
        <p:spPr bwMode="auto">
          <a:xfrm flipV="1">
            <a:off x="4613275" y="4302125"/>
            <a:ext cx="2501900" cy="17780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30406" name="Picture 116" descr="shadow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5510213"/>
            <a:ext cx="4186238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0407" name="Freeform 117"/>
          <p:cNvSpPr>
            <a:spLocks/>
          </p:cNvSpPr>
          <p:nvPr/>
        </p:nvSpPr>
        <p:spPr bwMode="gray">
          <a:xfrm>
            <a:off x="593725" y="1239838"/>
            <a:ext cx="2574925" cy="2768600"/>
          </a:xfrm>
          <a:custGeom>
            <a:avLst/>
            <a:gdLst>
              <a:gd name="T0" fmla="*/ 0 w 1622"/>
              <a:gd name="T1" fmla="*/ 0 h 1744"/>
              <a:gd name="T2" fmla="*/ 2147483647 w 1622"/>
              <a:gd name="T3" fmla="*/ 2147483647 h 1744"/>
              <a:gd name="T4" fmla="*/ 2147483647 w 1622"/>
              <a:gd name="T5" fmla="*/ 2147483647 h 1744"/>
              <a:gd name="T6" fmla="*/ 2147483647 w 1622"/>
              <a:gd name="T7" fmla="*/ 2147483647 h 1744"/>
              <a:gd name="T8" fmla="*/ 0 w 1622"/>
              <a:gd name="T9" fmla="*/ 0 h 17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22"/>
              <a:gd name="T16" fmla="*/ 0 h 1744"/>
              <a:gd name="T17" fmla="*/ 1622 w 1622"/>
              <a:gd name="T18" fmla="*/ 1744 h 17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22" h="1744">
                <a:moveTo>
                  <a:pt x="0" y="0"/>
                </a:moveTo>
                <a:lnTo>
                  <a:pt x="4" y="1744"/>
                </a:lnTo>
                <a:lnTo>
                  <a:pt x="1622" y="1705"/>
                </a:lnTo>
                <a:lnTo>
                  <a:pt x="1622" y="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96861"/>
            </a:schemeClr>
          </a:solidFill>
          <a:ln w="9525">
            <a:miter lim="800000"/>
            <a:headEnd/>
            <a:tailEnd/>
          </a:ln>
          <a:scene3d>
            <a:camera prst="legacyPerspectiveTopLeft">
              <a:rot lat="21299992" lon="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30408" name="Rectangle 118"/>
          <p:cNvSpPr>
            <a:spLocks noChangeArrowheads="1"/>
          </p:cNvSpPr>
          <p:nvPr/>
        </p:nvSpPr>
        <p:spPr bwMode="gray">
          <a:xfrm>
            <a:off x="3267075" y="1454150"/>
            <a:ext cx="2565400" cy="2489200"/>
          </a:xfrm>
          <a:prstGeom prst="rect">
            <a:avLst/>
          </a:pr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PerspectiveTop">
              <a:rot lat="21299992" lon="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30409" name="Freeform 119"/>
          <p:cNvSpPr>
            <a:spLocks/>
          </p:cNvSpPr>
          <p:nvPr/>
        </p:nvSpPr>
        <p:spPr bwMode="gray">
          <a:xfrm>
            <a:off x="5937250" y="1258888"/>
            <a:ext cx="2568575" cy="2749550"/>
          </a:xfrm>
          <a:custGeom>
            <a:avLst/>
            <a:gdLst>
              <a:gd name="T0" fmla="*/ 2147483647 w 1618"/>
              <a:gd name="T1" fmla="*/ 0 h 1732"/>
              <a:gd name="T2" fmla="*/ 2147483647 w 1618"/>
              <a:gd name="T3" fmla="*/ 2147483647 h 1732"/>
              <a:gd name="T4" fmla="*/ 0 w 1618"/>
              <a:gd name="T5" fmla="*/ 2147483647 h 1732"/>
              <a:gd name="T6" fmla="*/ 0 w 1618"/>
              <a:gd name="T7" fmla="*/ 2147483647 h 1732"/>
              <a:gd name="T8" fmla="*/ 2147483647 w 1618"/>
              <a:gd name="T9" fmla="*/ 0 h 17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18"/>
              <a:gd name="T16" fmla="*/ 0 h 1732"/>
              <a:gd name="T17" fmla="*/ 1618 w 1618"/>
              <a:gd name="T18" fmla="*/ 1732 h 17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18" h="1732">
                <a:moveTo>
                  <a:pt x="1616" y="0"/>
                </a:moveTo>
                <a:lnTo>
                  <a:pt x="1618" y="1732"/>
                </a:lnTo>
                <a:lnTo>
                  <a:pt x="0" y="1693"/>
                </a:lnTo>
                <a:lnTo>
                  <a:pt x="0" y="118"/>
                </a:lnTo>
                <a:lnTo>
                  <a:pt x="1616" y="0"/>
                </a:lnTo>
                <a:close/>
              </a:path>
            </a:pathLst>
          </a:cu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PerspectiveTopRight">
              <a:rot lat="21299992" lon="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02872" name="Freeform 120"/>
          <p:cNvSpPr>
            <a:spLocks/>
          </p:cNvSpPr>
          <p:nvPr/>
        </p:nvSpPr>
        <p:spPr bwMode="ltGray">
          <a:xfrm>
            <a:off x="644525" y="1277938"/>
            <a:ext cx="2514600" cy="2724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" y="1716"/>
              </a:cxn>
              <a:cxn ang="0">
                <a:pos x="1584" y="1686"/>
              </a:cxn>
              <a:cxn ang="0">
                <a:pos x="1524" y="120"/>
              </a:cxn>
              <a:cxn ang="0">
                <a:pos x="0" y="0"/>
              </a:cxn>
            </a:cxnLst>
            <a:rect l="0" t="0" r="r" b="b"/>
            <a:pathLst>
              <a:path w="1584" h="1716">
                <a:moveTo>
                  <a:pt x="0" y="0"/>
                </a:moveTo>
                <a:lnTo>
                  <a:pt x="30" y="1716"/>
                </a:lnTo>
                <a:lnTo>
                  <a:pt x="1584" y="1686"/>
                </a:lnTo>
                <a:lnTo>
                  <a:pt x="1524" y="12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shade val="76471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shade val="76471"/>
                  <a:invGamma/>
                </a:schemeClr>
              </a:gs>
            </a:gsLst>
            <a:lin ang="2700000" scaled="1"/>
          </a:gradFill>
          <a:ln w="19050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30411" name="Rectangle 121"/>
          <p:cNvSpPr>
            <a:spLocks noChangeArrowheads="1"/>
          </p:cNvSpPr>
          <p:nvPr/>
        </p:nvSpPr>
        <p:spPr bwMode="gray">
          <a:xfrm>
            <a:off x="3321050" y="1492250"/>
            <a:ext cx="2463800" cy="2443163"/>
          </a:xfrm>
          <a:prstGeom prst="rect">
            <a:avLst/>
          </a:prstGeom>
          <a:blipFill dpi="0" rotWithShape="1">
            <a:blip r:embed="rId3">
              <a:lum bright="-36000" contrast="-48000"/>
              <a:grayscl/>
              <a:alphaModFix amt="99000"/>
            </a:blip>
            <a:srcRect/>
            <a:stretch>
              <a:fillRect/>
            </a:stretch>
          </a:blipFill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2874" name="Freeform 122"/>
          <p:cNvSpPr>
            <a:spLocks/>
          </p:cNvSpPr>
          <p:nvPr/>
        </p:nvSpPr>
        <p:spPr bwMode="ltGray">
          <a:xfrm flipH="1">
            <a:off x="5951538" y="1289050"/>
            <a:ext cx="2514600" cy="2724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" y="1716"/>
              </a:cxn>
              <a:cxn ang="0">
                <a:pos x="1584" y="1686"/>
              </a:cxn>
              <a:cxn ang="0">
                <a:pos x="1524" y="120"/>
              </a:cxn>
              <a:cxn ang="0">
                <a:pos x="0" y="0"/>
              </a:cxn>
            </a:cxnLst>
            <a:rect l="0" t="0" r="r" b="b"/>
            <a:pathLst>
              <a:path w="1584" h="1716">
                <a:moveTo>
                  <a:pt x="0" y="0"/>
                </a:moveTo>
                <a:lnTo>
                  <a:pt x="30" y="1716"/>
                </a:lnTo>
                <a:lnTo>
                  <a:pt x="1584" y="1686"/>
                </a:lnTo>
                <a:lnTo>
                  <a:pt x="1524" y="12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shade val="76078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shade val="76078"/>
                  <a:invGamma/>
                </a:schemeClr>
              </a:gs>
            </a:gsLst>
            <a:lin ang="2700000" scaled="1"/>
          </a:gradFill>
          <a:ln w="19050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2875" name="Text Box 123"/>
          <p:cNvSpPr txBox="1">
            <a:spLocks noChangeArrowheads="1"/>
          </p:cNvSpPr>
          <p:nvPr/>
        </p:nvSpPr>
        <p:spPr bwMode="gray">
          <a:xfrm>
            <a:off x="758825" y="2106613"/>
            <a:ext cx="22669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600">
                <a:ea typeface="宋体" pitchFamily="2" charset="-122"/>
              </a:rPr>
              <a:t>   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01.Title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itchFamily="2" charset="-122"/>
              </a:rPr>
              <a:t>Add your text in here</a:t>
            </a:r>
          </a:p>
        </p:txBody>
      </p:sp>
      <p:sp>
        <p:nvSpPr>
          <p:cNvPr id="202876" name="Text Box 124"/>
          <p:cNvSpPr txBox="1">
            <a:spLocks noChangeArrowheads="1"/>
          </p:cNvSpPr>
          <p:nvPr/>
        </p:nvSpPr>
        <p:spPr bwMode="gray">
          <a:xfrm>
            <a:off x="6073775" y="2028825"/>
            <a:ext cx="22669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600">
                <a:ea typeface="宋体" pitchFamily="2" charset="-122"/>
              </a:rPr>
              <a:t>   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02.Title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itchFamily="2" charset="-122"/>
              </a:rPr>
              <a:t>Add your text in here</a:t>
            </a:r>
          </a:p>
        </p:txBody>
      </p:sp>
      <p:sp>
        <p:nvSpPr>
          <p:cNvPr id="230415" name="Text Box 125"/>
          <p:cNvSpPr txBox="1">
            <a:spLocks noChangeArrowheads="1"/>
          </p:cNvSpPr>
          <p:nvPr/>
        </p:nvSpPr>
        <p:spPr bwMode="gray">
          <a:xfrm>
            <a:off x="3321050" y="2028825"/>
            <a:ext cx="2463800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F8F8F8"/>
                </a:solidFill>
              </a:rPr>
              <a:t>ThemeGallery</a:t>
            </a:r>
            <a:r>
              <a:rPr lang="en-US" altLang="zh-CN" sz="1600">
                <a:solidFill>
                  <a:srgbClr val="F8F8F8"/>
                </a:solidFill>
              </a:rPr>
              <a:t> is a Design Digital Content &amp; Contents mall developed by Guild Design Inc.</a:t>
            </a:r>
          </a:p>
        </p:txBody>
      </p:sp>
      <p:grpSp>
        <p:nvGrpSpPr>
          <p:cNvPr id="230416" name="Group 126"/>
          <p:cNvGrpSpPr>
            <a:grpSpLocks/>
          </p:cNvGrpSpPr>
          <p:nvPr/>
        </p:nvGrpSpPr>
        <p:grpSpPr bwMode="auto">
          <a:xfrm>
            <a:off x="2746375" y="4972050"/>
            <a:ext cx="3722688" cy="1208088"/>
            <a:chOff x="3098" y="249"/>
            <a:chExt cx="1959" cy="629"/>
          </a:xfrm>
        </p:grpSpPr>
        <p:sp>
          <p:nvSpPr>
            <p:cNvPr id="230419" name="Oval 127"/>
            <p:cNvSpPr>
              <a:spLocks noChangeArrowheads="1"/>
            </p:cNvSpPr>
            <p:nvPr/>
          </p:nvSpPr>
          <p:spPr bwMode="ltGray">
            <a:xfrm>
              <a:off x="3099" y="297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575757"/>
                </a:gs>
                <a:gs pos="50000">
                  <a:srgbClr val="C0C0C0"/>
                </a:gs>
                <a:gs pos="100000">
                  <a:srgbClr val="575757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0420" name="Oval 128"/>
            <p:cNvSpPr>
              <a:spLocks noChangeArrowheads="1"/>
            </p:cNvSpPr>
            <p:nvPr/>
          </p:nvSpPr>
          <p:spPr bwMode="ltGray">
            <a:xfrm>
              <a:off x="3098" y="249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0417" name="Text Box 129"/>
          <p:cNvSpPr txBox="1">
            <a:spLocks noChangeArrowheads="1"/>
          </p:cNvSpPr>
          <p:nvPr/>
        </p:nvSpPr>
        <p:spPr bwMode="auto">
          <a:xfrm>
            <a:off x="2798763" y="5260975"/>
            <a:ext cx="35861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</a:pPr>
            <a:r>
              <a:rPr lang="en-US" altLang="zh-CN" sz="3200" b="1">
                <a:solidFill>
                  <a:srgbClr val="1C1C1C"/>
                </a:solidFill>
              </a:rPr>
              <a:t>Your text in here</a:t>
            </a:r>
          </a:p>
        </p:txBody>
      </p:sp>
      <p:sp>
        <p:nvSpPr>
          <p:cNvPr id="196626" name="Rectangle 1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AutoShape 2"/>
          <p:cNvSpPr>
            <a:spLocks noChangeArrowheads="1"/>
          </p:cNvSpPr>
          <p:nvPr/>
        </p:nvSpPr>
        <p:spPr bwMode="gray">
          <a:xfrm>
            <a:off x="1447800" y="5181600"/>
            <a:ext cx="58674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48627"/>
                  <a:invGamma/>
                </a:schemeClr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PerspectiveTop"/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231428" name="Group 4"/>
          <p:cNvGrpSpPr>
            <a:grpSpLocks/>
          </p:cNvGrpSpPr>
          <p:nvPr/>
        </p:nvGrpSpPr>
        <p:grpSpPr bwMode="auto">
          <a:xfrm>
            <a:off x="1066800" y="2293938"/>
            <a:ext cx="3041650" cy="2430462"/>
            <a:chOff x="294" y="1536"/>
            <a:chExt cx="1722" cy="1387"/>
          </a:xfrm>
        </p:grpSpPr>
        <p:pic>
          <p:nvPicPr>
            <p:cNvPr id="231439" name="Picture 5" descr="pan_0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 flipH="1">
              <a:off x="298" y="1536"/>
              <a:ext cx="1711" cy="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4918" name="Freeform 6"/>
            <p:cNvSpPr>
              <a:spLocks/>
            </p:cNvSpPr>
            <p:nvPr/>
          </p:nvSpPr>
          <p:spPr bwMode="gray">
            <a:xfrm>
              <a:off x="294" y="1538"/>
              <a:ext cx="1722" cy="1382"/>
            </a:xfrm>
            <a:custGeom>
              <a:avLst/>
              <a:gdLst/>
              <a:ahLst/>
              <a:cxnLst>
                <a:cxn ang="0">
                  <a:pos x="6" y="79"/>
                </a:cxn>
                <a:cxn ang="0">
                  <a:pos x="6" y="1300"/>
                </a:cxn>
                <a:cxn ang="0">
                  <a:pos x="46" y="1367"/>
                </a:cxn>
                <a:cxn ang="0">
                  <a:pos x="121" y="1381"/>
                </a:cxn>
                <a:cxn ang="0">
                  <a:pos x="1658" y="1312"/>
                </a:cxn>
                <a:cxn ang="0">
                  <a:pos x="1696" y="1286"/>
                </a:cxn>
                <a:cxn ang="0">
                  <a:pos x="1714" y="1247"/>
                </a:cxn>
                <a:cxn ang="0">
                  <a:pos x="1715" y="157"/>
                </a:cxn>
                <a:cxn ang="0">
                  <a:pos x="1689" y="87"/>
                </a:cxn>
                <a:cxn ang="0">
                  <a:pos x="1637" y="67"/>
                </a:cxn>
                <a:cxn ang="0">
                  <a:pos x="95" y="0"/>
                </a:cxn>
                <a:cxn ang="0">
                  <a:pos x="29" y="31"/>
                </a:cxn>
                <a:cxn ang="0">
                  <a:pos x="6" y="79"/>
                </a:cxn>
              </a:cxnLst>
              <a:rect l="0" t="0" r="r" b="b"/>
              <a:pathLst>
                <a:path w="1722" h="1382">
                  <a:moveTo>
                    <a:pt x="6" y="79"/>
                  </a:moveTo>
                  <a:cubicBezTo>
                    <a:pt x="0" y="294"/>
                    <a:pt x="3" y="1087"/>
                    <a:pt x="6" y="1300"/>
                  </a:cubicBezTo>
                  <a:cubicBezTo>
                    <a:pt x="8" y="1336"/>
                    <a:pt x="36" y="1359"/>
                    <a:pt x="46" y="1367"/>
                  </a:cubicBezTo>
                  <a:cubicBezTo>
                    <a:pt x="60" y="1381"/>
                    <a:pt x="109" y="1382"/>
                    <a:pt x="121" y="1381"/>
                  </a:cubicBezTo>
                  <a:cubicBezTo>
                    <a:pt x="368" y="1362"/>
                    <a:pt x="1388" y="1336"/>
                    <a:pt x="1658" y="1312"/>
                  </a:cubicBezTo>
                  <a:cubicBezTo>
                    <a:pt x="1658" y="1315"/>
                    <a:pt x="1684" y="1300"/>
                    <a:pt x="1696" y="1286"/>
                  </a:cubicBezTo>
                  <a:cubicBezTo>
                    <a:pt x="1708" y="1272"/>
                    <a:pt x="1714" y="1250"/>
                    <a:pt x="1714" y="1247"/>
                  </a:cubicBezTo>
                  <a:cubicBezTo>
                    <a:pt x="1714" y="1065"/>
                    <a:pt x="1722" y="347"/>
                    <a:pt x="1715" y="157"/>
                  </a:cubicBezTo>
                  <a:cubicBezTo>
                    <a:pt x="1715" y="124"/>
                    <a:pt x="1711" y="104"/>
                    <a:pt x="1689" y="87"/>
                  </a:cubicBezTo>
                  <a:cubicBezTo>
                    <a:pt x="1667" y="70"/>
                    <a:pt x="1659" y="73"/>
                    <a:pt x="1637" y="67"/>
                  </a:cubicBezTo>
                  <a:cubicBezTo>
                    <a:pt x="1375" y="49"/>
                    <a:pt x="360" y="16"/>
                    <a:pt x="95" y="0"/>
                  </a:cubicBezTo>
                  <a:cubicBezTo>
                    <a:pt x="72" y="0"/>
                    <a:pt x="41" y="14"/>
                    <a:pt x="29" y="31"/>
                  </a:cubicBezTo>
                  <a:cubicBezTo>
                    <a:pt x="17" y="48"/>
                    <a:pt x="13" y="49"/>
                    <a:pt x="6" y="79"/>
                  </a:cubicBezTo>
                  <a:close/>
                </a:path>
              </a:pathLst>
            </a:custGeom>
            <a:gradFill rotWithShape="1">
              <a:gsLst>
                <a:gs pos="0">
                  <a:srgbClr val="03D4A8">
                    <a:alpha val="50000"/>
                  </a:srgbClr>
                </a:gs>
                <a:gs pos="25000">
                  <a:srgbClr val="21D6E0">
                    <a:alpha val="45000"/>
                  </a:srgbClr>
                </a:gs>
                <a:gs pos="75000">
                  <a:srgbClr val="0087E6">
                    <a:alpha val="35000"/>
                  </a:srgbClr>
                </a:gs>
                <a:gs pos="100000">
                  <a:srgbClr val="005CBF">
                    <a:alpha val="3000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31429" name="Text Box 7"/>
          <p:cNvSpPr txBox="1">
            <a:spLocks noChangeArrowheads="1"/>
          </p:cNvSpPr>
          <p:nvPr/>
        </p:nvSpPr>
        <p:spPr bwMode="gray">
          <a:xfrm>
            <a:off x="1371600" y="2827338"/>
            <a:ext cx="2538413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231430" name="WordArt 8"/>
          <p:cNvSpPr>
            <a:spLocks noChangeArrowheads="1" noChangeShapeType="1" noTextEdit="1"/>
          </p:cNvSpPr>
          <p:nvPr/>
        </p:nvSpPr>
        <p:spPr bwMode="black">
          <a:xfrm>
            <a:off x="2895600" y="1905000"/>
            <a:ext cx="2743200" cy="609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95380"/>
              </a:avLst>
            </a:prstTxWarp>
          </a:bodyPr>
          <a:lstStyle/>
          <a:p>
            <a:pPr algn="ctr"/>
            <a:r>
              <a:rPr lang="en-US" altLang="zh-CN" kern="10">
                <a:ln w="6350">
                  <a:noFill/>
                  <a:round/>
                  <a:headEnd/>
                  <a:tailEnd/>
                </a:ln>
                <a:latin typeface="Verdana"/>
              </a:rPr>
              <a:t>Your Text Here</a:t>
            </a:r>
            <a:endParaRPr lang="zh-CN" altLang="en-US" kern="10">
              <a:ln w="6350">
                <a:noFill/>
                <a:round/>
                <a:headEnd/>
                <a:tailEnd/>
              </a:ln>
              <a:latin typeface="Verdana"/>
            </a:endParaRPr>
          </a:p>
        </p:txBody>
      </p:sp>
      <p:grpSp>
        <p:nvGrpSpPr>
          <p:cNvPr id="231431" name="Group 9"/>
          <p:cNvGrpSpPr>
            <a:grpSpLocks/>
          </p:cNvGrpSpPr>
          <p:nvPr/>
        </p:nvGrpSpPr>
        <p:grpSpPr bwMode="auto">
          <a:xfrm flipH="1">
            <a:off x="4419600" y="2286000"/>
            <a:ext cx="3124200" cy="2438400"/>
            <a:chOff x="294" y="1536"/>
            <a:chExt cx="1722" cy="1387"/>
          </a:xfrm>
        </p:grpSpPr>
        <p:pic>
          <p:nvPicPr>
            <p:cNvPr id="231435" name="Picture 10" descr="pan_0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 flipH="1">
              <a:off x="298" y="1536"/>
              <a:ext cx="1711" cy="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4923" name="Freeform 11"/>
            <p:cNvSpPr>
              <a:spLocks/>
            </p:cNvSpPr>
            <p:nvPr/>
          </p:nvSpPr>
          <p:spPr bwMode="gray">
            <a:xfrm>
              <a:off x="294" y="1538"/>
              <a:ext cx="1722" cy="1382"/>
            </a:xfrm>
            <a:custGeom>
              <a:avLst/>
              <a:gdLst/>
              <a:ahLst/>
              <a:cxnLst>
                <a:cxn ang="0">
                  <a:pos x="6" y="79"/>
                </a:cxn>
                <a:cxn ang="0">
                  <a:pos x="6" y="1300"/>
                </a:cxn>
                <a:cxn ang="0">
                  <a:pos x="46" y="1367"/>
                </a:cxn>
                <a:cxn ang="0">
                  <a:pos x="121" y="1381"/>
                </a:cxn>
                <a:cxn ang="0">
                  <a:pos x="1658" y="1312"/>
                </a:cxn>
                <a:cxn ang="0">
                  <a:pos x="1696" y="1286"/>
                </a:cxn>
                <a:cxn ang="0">
                  <a:pos x="1714" y="1247"/>
                </a:cxn>
                <a:cxn ang="0">
                  <a:pos x="1715" y="157"/>
                </a:cxn>
                <a:cxn ang="0">
                  <a:pos x="1689" y="87"/>
                </a:cxn>
                <a:cxn ang="0">
                  <a:pos x="1637" y="67"/>
                </a:cxn>
                <a:cxn ang="0">
                  <a:pos x="95" y="0"/>
                </a:cxn>
                <a:cxn ang="0">
                  <a:pos x="29" y="31"/>
                </a:cxn>
                <a:cxn ang="0">
                  <a:pos x="6" y="79"/>
                </a:cxn>
              </a:cxnLst>
              <a:rect l="0" t="0" r="r" b="b"/>
              <a:pathLst>
                <a:path w="1722" h="1382">
                  <a:moveTo>
                    <a:pt x="6" y="79"/>
                  </a:moveTo>
                  <a:cubicBezTo>
                    <a:pt x="0" y="294"/>
                    <a:pt x="3" y="1087"/>
                    <a:pt x="6" y="1300"/>
                  </a:cubicBezTo>
                  <a:cubicBezTo>
                    <a:pt x="8" y="1336"/>
                    <a:pt x="36" y="1359"/>
                    <a:pt x="46" y="1367"/>
                  </a:cubicBezTo>
                  <a:cubicBezTo>
                    <a:pt x="60" y="1381"/>
                    <a:pt x="109" y="1382"/>
                    <a:pt x="121" y="1381"/>
                  </a:cubicBezTo>
                  <a:cubicBezTo>
                    <a:pt x="368" y="1362"/>
                    <a:pt x="1388" y="1336"/>
                    <a:pt x="1658" y="1312"/>
                  </a:cubicBezTo>
                  <a:cubicBezTo>
                    <a:pt x="1658" y="1315"/>
                    <a:pt x="1684" y="1300"/>
                    <a:pt x="1696" y="1286"/>
                  </a:cubicBezTo>
                  <a:cubicBezTo>
                    <a:pt x="1708" y="1272"/>
                    <a:pt x="1714" y="1250"/>
                    <a:pt x="1714" y="1247"/>
                  </a:cubicBezTo>
                  <a:cubicBezTo>
                    <a:pt x="1714" y="1065"/>
                    <a:pt x="1722" y="347"/>
                    <a:pt x="1715" y="157"/>
                  </a:cubicBezTo>
                  <a:cubicBezTo>
                    <a:pt x="1715" y="124"/>
                    <a:pt x="1711" y="104"/>
                    <a:pt x="1689" y="87"/>
                  </a:cubicBezTo>
                  <a:cubicBezTo>
                    <a:pt x="1667" y="70"/>
                    <a:pt x="1659" y="73"/>
                    <a:pt x="1637" y="67"/>
                  </a:cubicBezTo>
                  <a:cubicBezTo>
                    <a:pt x="1375" y="49"/>
                    <a:pt x="360" y="16"/>
                    <a:pt x="95" y="0"/>
                  </a:cubicBezTo>
                  <a:cubicBezTo>
                    <a:pt x="72" y="0"/>
                    <a:pt x="41" y="14"/>
                    <a:pt x="29" y="31"/>
                  </a:cubicBezTo>
                  <a:cubicBezTo>
                    <a:pt x="17" y="48"/>
                    <a:pt x="13" y="49"/>
                    <a:pt x="6" y="79"/>
                  </a:cubicBezTo>
                  <a:close/>
                </a:path>
              </a:pathLst>
            </a:custGeom>
            <a:gradFill rotWithShape="1">
              <a:gsLst>
                <a:gs pos="0">
                  <a:srgbClr val="03D4A8">
                    <a:alpha val="50000"/>
                  </a:srgbClr>
                </a:gs>
                <a:gs pos="25000">
                  <a:srgbClr val="21D6E0">
                    <a:alpha val="45000"/>
                  </a:srgbClr>
                </a:gs>
                <a:gs pos="75000">
                  <a:srgbClr val="0087E6">
                    <a:alpha val="35000"/>
                  </a:srgbClr>
                </a:gs>
                <a:gs pos="100000">
                  <a:srgbClr val="005CBF">
                    <a:alpha val="3000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31432" name="Text Box 12"/>
          <p:cNvSpPr txBox="1">
            <a:spLocks noChangeArrowheads="1"/>
          </p:cNvSpPr>
          <p:nvPr/>
        </p:nvSpPr>
        <p:spPr bwMode="gray">
          <a:xfrm>
            <a:off x="4648200" y="2922588"/>
            <a:ext cx="2538413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231433" name="Rectangle 13"/>
          <p:cNvSpPr>
            <a:spLocks noChangeArrowheads="1"/>
          </p:cNvSpPr>
          <p:nvPr/>
        </p:nvSpPr>
        <p:spPr bwMode="auto">
          <a:xfrm>
            <a:off x="1828800" y="5273675"/>
            <a:ext cx="510540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chemeClr val="bg2"/>
                </a:solidFill>
              </a:rPr>
              <a:t>ThemeGallery is a Design Digital Content &amp; Contents mall developed by Guild Design Inc.</a:t>
            </a:r>
          </a:p>
        </p:txBody>
      </p:sp>
      <p:pic>
        <p:nvPicPr>
          <p:cNvPr id="231434" name="Picture 14" descr="17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581400"/>
            <a:ext cx="1676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AutoShape 2"/>
          <p:cNvSpPr>
            <a:spLocks noChangeArrowheads="1"/>
          </p:cNvSpPr>
          <p:nvPr/>
        </p:nvSpPr>
        <p:spPr bwMode="gray">
          <a:xfrm>
            <a:off x="4840288" y="2239963"/>
            <a:ext cx="3970337" cy="3727450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82550"/>
            <a:ext cx="9144000" cy="86201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232452" name="Oval 4"/>
          <p:cNvSpPr>
            <a:spLocks noChangeArrowheads="1"/>
          </p:cNvSpPr>
          <p:nvPr/>
        </p:nvSpPr>
        <p:spPr bwMode="gray">
          <a:xfrm>
            <a:off x="893763" y="2130425"/>
            <a:ext cx="3355975" cy="3355975"/>
          </a:xfrm>
          <a:prstGeom prst="ellipse">
            <a:avLst/>
          </a:prstGeom>
          <a:noFill/>
          <a:ln w="635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7877" name="Oval 5"/>
          <p:cNvSpPr>
            <a:spLocks noChangeArrowheads="1"/>
          </p:cNvSpPr>
          <p:nvPr/>
        </p:nvSpPr>
        <p:spPr bwMode="gray">
          <a:xfrm>
            <a:off x="581025" y="2378075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607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  <a:headEnd/>
            <a:tailE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7878" name="Oval 6"/>
          <p:cNvSpPr>
            <a:spLocks noChangeArrowheads="1"/>
          </p:cNvSpPr>
          <p:nvPr/>
        </p:nvSpPr>
        <p:spPr bwMode="gray">
          <a:xfrm>
            <a:off x="3376613" y="2378075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607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  <a:headEnd/>
            <a:tailE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7879" name="Oval 7"/>
          <p:cNvSpPr>
            <a:spLocks noChangeArrowheads="1"/>
          </p:cNvSpPr>
          <p:nvPr/>
        </p:nvSpPr>
        <p:spPr bwMode="gray">
          <a:xfrm>
            <a:off x="2030413" y="4891088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607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  <a:headEnd/>
            <a:tailE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32456" name="Oval 8"/>
          <p:cNvSpPr>
            <a:spLocks noChangeArrowheads="1"/>
          </p:cNvSpPr>
          <p:nvPr/>
        </p:nvSpPr>
        <p:spPr bwMode="gray">
          <a:xfrm>
            <a:off x="2163763" y="1789113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rgbClr val="D2E3E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2457" name="Oval 9"/>
          <p:cNvSpPr>
            <a:spLocks noChangeArrowheads="1"/>
          </p:cNvSpPr>
          <p:nvPr/>
        </p:nvSpPr>
        <p:spPr bwMode="gray">
          <a:xfrm>
            <a:off x="3621088" y="4160838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rgbClr val="D2E3E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2458" name="Oval 10"/>
          <p:cNvSpPr>
            <a:spLocks noChangeArrowheads="1"/>
          </p:cNvSpPr>
          <p:nvPr/>
        </p:nvSpPr>
        <p:spPr bwMode="gray">
          <a:xfrm>
            <a:off x="698500" y="4198938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rgbClr val="D2E3E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232459" name="AutoShape 11"/>
          <p:cNvCxnSpPr>
            <a:cxnSpLocks noChangeShapeType="1"/>
            <a:stCxn id="207879" idx="0"/>
          </p:cNvCxnSpPr>
          <p:nvPr/>
        </p:nvCxnSpPr>
        <p:spPr bwMode="gray">
          <a:xfrm flipH="1" flipV="1">
            <a:off x="2592388" y="4419600"/>
            <a:ext cx="9525" cy="4524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32460" name="AutoShape 12"/>
          <p:cNvCxnSpPr>
            <a:cxnSpLocks noChangeShapeType="1"/>
            <a:stCxn id="207878" idx="3"/>
          </p:cNvCxnSpPr>
          <p:nvPr/>
        </p:nvCxnSpPr>
        <p:spPr bwMode="gray">
          <a:xfrm flipH="1">
            <a:off x="3132138" y="3373438"/>
            <a:ext cx="411162" cy="1095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32461" name="AutoShape 13"/>
          <p:cNvCxnSpPr>
            <a:cxnSpLocks noChangeShapeType="1"/>
            <a:stCxn id="207877" idx="5"/>
          </p:cNvCxnSpPr>
          <p:nvPr/>
        </p:nvCxnSpPr>
        <p:spPr bwMode="gray">
          <a:xfrm>
            <a:off x="1557338" y="3373438"/>
            <a:ext cx="495300" cy="1095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232462" name="Rectangle 14"/>
          <p:cNvSpPr>
            <a:spLocks noChangeArrowheads="1"/>
          </p:cNvSpPr>
          <p:nvPr/>
        </p:nvSpPr>
        <p:spPr bwMode="gray">
          <a:xfrm>
            <a:off x="3463925" y="2654300"/>
            <a:ext cx="96043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232463" name="Rectangle 15"/>
          <p:cNvSpPr>
            <a:spLocks noChangeArrowheads="1"/>
          </p:cNvSpPr>
          <p:nvPr/>
        </p:nvSpPr>
        <p:spPr bwMode="gray">
          <a:xfrm>
            <a:off x="2098675" y="5162550"/>
            <a:ext cx="96043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232464" name="Rectangle 16"/>
          <p:cNvSpPr>
            <a:spLocks noChangeArrowheads="1"/>
          </p:cNvSpPr>
          <p:nvPr/>
        </p:nvSpPr>
        <p:spPr bwMode="gray">
          <a:xfrm>
            <a:off x="658813" y="2657475"/>
            <a:ext cx="960437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232465" name="Text Box 17"/>
          <p:cNvSpPr txBox="1">
            <a:spLocks noChangeArrowheads="1"/>
          </p:cNvSpPr>
          <p:nvPr/>
        </p:nvSpPr>
        <p:spPr bwMode="gray">
          <a:xfrm>
            <a:off x="2170113" y="2012950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1</a:t>
            </a:r>
          </a:p>
        </p:txBody>
      </p:sp>
      <p:sp>
        <p:nvSpPr>
          <p:cNvPr id="232466" name="Text Box 18"/>
          <p:cNvSpPr txBox="1">
            <a:spLocks noChangeArrowheads="1"/>
          </p:cNvSpPr>
          <p:nvPr/>
        </p:nvSpPr>
        <p:spPr bwMode="gray">
          <a:xfrm>
            <a:off x="666750" y="4413250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2</a:t>
            </a:r>
          </a:p>
        </p:txBody>
      </p:sp>
      <p:sp>
        <p:nvSpPr>
          <p:cNvPr id="232467" name="Text Box 19"/>
          <p:cNvSpPr txBox="1">
            <a:spLocks noChangeArrowheads="1"/>
          </p:cNvSpPr>
          <p:nvPr/>
        </p:nvSpPr>
        <p:spPr bwMode="gray">
          <a:xfrm>
            <a:off x="3594100" y="4413250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3</a:t>
            </a:r>
          </a:p>
        </p:txBody>
      </p:sp>
      <p:sp>
        <p:nvSpPr>
          <p:cNvPr id="232468" name="Rectangle 20"/>
          <p:cNvSpPr>
            <a:spLocks noChangeArrowheads="1"/>
          </p:cNvSpPr>
          <p:nvPr/>
        </p:nvSpPr>
        <p:spPr bwMode="auto">
          <a:xfrm>
            <a:off x="5016500" y="2678113"/>
            <a:ext cx="3700463" cy="2801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A20000"/>
                </a:solidFill>
              </a:rPr>
              <a:t>1.Describe contents for a Step1</a:t>
            </a:r>
            <a:r>
              <a:rPr lang="en-US" altLang="zh-CN" b="1"/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1400" b="1"/>
              <a:t>    - Description of the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 b="1"/>
              <a:t>    - Description of the sub contents</a:t>
            </a:r>
          </a:p>
          <a:p>
            <a:pPr>
              <a:lnSpc>
                <a:spcPct val="120000"/>
              </a:lnSpc>
            </a:pPr>
            <a:endParaRPr lang="en-US" altLang="zh-CN" sz="1400" b="1"/>
          </a:p>
          <a:p>
            <a:r>
              <a:rPr lang="en-US" altLang="zh-CN" b="1">
                <a:solidFill>
                  <a:srgbClr val="D30B0B"/>
                </a:solidFill>
              </a:rPr>
              <a:t>2.Describe contents for a Step2</a:t>
            </a:r>
          </a:p>
          <a:p>
            <a:r>
              <a:rPr lang="en-US" altLang="zh-CN" sz="1400" b="1"/>
              <a:t>    - Description of the sub contents</a:t>
            </a:r>
          </a:p>
          <a:p>
            <a:r>
              <a:rPr lang="en-US" altLang="zh-CN" sz="1400" b="1"/>
              <a:t>    - Description of the sub contents</a:t>
            </a:r>
          </a:p>
          <a:p>
            <a:endParaRPr lang="en-US" altLang="zh-CN" sz="1400" b="1"/>
          </a:p>
          <a:p>
            <a:r>
              <a:rPr lang="en-US" altLang="zh-CN" b="1">
                <a:solidFill>
                  <a:srgbClr val="FF3300"/>
                </a:solidFill>
              </a:rPr>
              <a:t>3.Describe contents for a Step3</a:t>
            </a:r>
            <a:r>
              <a:rPr lang="en-US" altLang="zh-CN" b="1"/>
              <a:t> </a:t>
            </a:r>
          </a:p>
          <a:p>
            <a:r>
              <a:rPr lang="en-US" altLang="zh-CN" sz="1400" b="1"/>
              <a:t>    - Description of the sub contents</a:t>
            </a:r>
          </a:p>
          <a:p>
            <a:r>
              <a:rPr lang="en-US" altLang="zh-CN" sz="1400" b="1"/>
              <a:t>    - Description of the sub contents</a:t>
            </a:r>
          </a:p>
        </p:txBody>
      </p:sp>
      <p:pic>
        <p:nvPicPr>
          <p:cNvPr id="207893" name="Picture 21" descr="@4"/>
          <p:cNvPicPr>
            <a:picLocks noChangeAspect="1" noChangeArrowheads="1"/>
          </p:cNvPicPr>
          <p:nvPr/>
        </p:nvPicPr>
        <p:blipFill>
          <a:blip r:embed="rId2">
            <a:lum contrast="18000"/>
            <a:grayscl/>
          </a:blip>
          <a:srcRect/>
          <a:stretch>
            <a:fillRect/>
          </a:stretch>
        </p:blipFill>
        <p:spPr bwMode="gray">
          <a:xfrm>
            <a:off x="2008188" y="3182938"/>
            <a:ext cx="1100137" cy="1174750"/>
          </a:xfrm>
          <a:prstGeom prst="rect">
            <a:avLst/>
          </a:prstGeom>
          <a:noFill/>
          <a:effectLst>
            <a:outerShdw dist="71842" dir="27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232470" name="AutoShape 22"/>
          <p:cNvSpPr>
            <a:spLocks noChangeArrowheads="1"/>
          </p:cNvSpPr>
          <p:nvPr/>
        </p:nvSpPr>
        <p:spPr bwMode="gray">
          <a:xfrm>
            <a:off x="4981575" y="1962150"/>
            <a:ext cx="3686175" cy="5016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rgbClr val="2C3554"/>
              </a:gs>
              <a:gs pos="100000">
                <a:srgbClr val="5F73B5"/>
              </a:gs>
            </a:gsLst>
            <a:lin ang="5400000" scaled="1"/>
          </a:gradFill>
          <a:ln w="19050" algn="ctr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2471" name="Text Box 23"/>
          <p:cNvSpPr txBox="1">
            <a:spLocks noChangeArrowheads="1"/>
          </p:cNvSpPr>
          <p:nvPr/>
        </p:nvSpPr>
        <p:spPr bwMode="gray">
          <a:xfrm>
            <a:off x="5568950" y="1971675"/>
            <a:ext cx="2443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19150" y="285750"/>
            <a:ext cx="7410450" cy="5635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233475" name="Text Box 4"/>
          <p:cNvSpPr txBox="1">
            <a:spLocks noChangeArrowheads="1"/>
          </p:cNvSpPr>
          <p:nvPr/>
        </p:nvSpPr>
        <p:spPr bwMode="black">
          <a:xfrm>
            <a:off x="381000" y="4267200"/>
            <a:ext cx="312420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/>
              <a:t>ThemeGallery is a Design Digital Content &amp; Contents mall developed by Guild Design Inc.</a:t>
            </a:r>
          </a:p>
        </p:txBody>
      </p:sp>
      <p:sp>
        <p:nvSpPr>
          <p:cNvPr id="233476" name="WordArt 19"/>
          <p:cNvSpPr>
            <a:spLocks noChangeArrowheads="1" noChangeShapeType="1" noTextEdit="1"/>
          </p:cNvSpPr>
          <p:nvPr/>
        </p:nvSpPr>
        <p:spPr bwMode="gray">
          <a:xfrm>
            <a:off x="457200" y="3779838"/>
            <a:ext cx="2928938" cy="411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9525">
                  <a:noFill/>
                  <a:round/>
                  <a:headEnd/>
                  <a:tailEnd/>
                </a:ln>
                <a:solidFill>
                  <a:srgbClr val="CC3300"/>
                </a:solidFill>
                <a:latin typeface="Arial"/>
                <a:cs typeface="Arial"/>
              </a:rPr>
              <a:t>Title in here</a:t>
            </a:r>
            <a:endParaRPr lang="zh-CN" altLang="en-US" sz="3600" b="1" kern="10">
              <a:ln w="9525">
                <a:noFill/>
                <a:round/>
                <a:headEnd/>
                <a:tailEnd/>
              </a:ln>
              <a:solidFill>
                <a:srgbClr val="CC3300"/>
              </a:solidFill>
              <a:latin typeface="Arial"/>
              <a:cs typeface="Arial"/>
            </a:endParaRPr>
          </a:p>
        </p:txBody>
      </p:sp>
      <p:grpSp>
        <p:nvGrpSpPr>
          <p:cNvPr id="233477" name="Group 20"/>
          <p:cNvGrpSpPr>
            <a:grpSpLocks/>
          </p:cNvGrpSpPr>
          <p:nvPr/>
        </p:nvGrpSpPr>
        <p:grpSpPr bwMode="auto">
          <a:xfrm>
            <a:off x="5199063" y="2878138"/>
            <a:ext cx="938212" cy="2297112"/>
            <a:chOff x="1529" y="1871"/>
            <a:chExt cx="919" cy="1497"/>
          </a:xfrm>
        </p:grpSpPr>
        <p:sp>
          <p:nvSpPr>
            <p:cNvPr id="233504" name="Freeform 21"/>
            <p:cNvSpPr>
              <a:spLocks/>
            </p:cNvSpPr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505" name="Oval 22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3506" name="Oval 23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FFFFFF">
                <a:alpha val="1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3478" name="Freeform 24"/>
          <p:cNvSpPr>
            <a:spLocks/>
          </p:cNvSpPr>
          <p:nvPr/>
        </p:nvSpPr>
        <p:spPr bwMode="gray">
          <a:xfrm>
            <a:off x="6394450" y="2701925"/>
            <a:ext cx="936625" cy="2670175"/>
          </a:xfrm>
          <a:custGeom>
            <a:avLst/>
            <a:gdLst>
              <a:gd name="T0" fmla="*/ 7134 w 919"/>
              <a:gd name="T1" fmla="*/ 135560 h 1497"/>
              <a:gd name="T2" fmla="*/ 7134 w 919"/>
              <a:gd name="T3" fmla="*/ 2548885 h 1497"/>
              <a:gd name="T4" fmla="*/ 449458 w 919"/>
              <a:gd name="T5" fmla="*/ 2670175 h 1497"/>
              <a:gd name="T6" fmla="*/ 936625 w 919"/>
              <a:gd name="T7" fmla="*/ 2541750 h 1497"/>
              <a:gd name="T8" fmla="*/ 935606 w 919"/>
              <a:gd name="T9" fmla="*/ 130209 h 1497"/>
              <a:gd name="T10" fmla="*/ 421940 w 919"/>
              <a:gd name="T11" fmla="*/ 0 h 1497"/>
              <a:gd name="T12" fmla="*/ 7134 w 919"/>
              <a:gd name="T13" fmla="*/ 135560 h 149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19"/>
              <a:gd name="T22" fmla="*/ 0 h 1497"/>
              <a:gd name="T23" fmla="*/ 919 w 919"/>
              <a:gd name="T24" fmla="*/ 1497 h 149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19" h="1497">
                <a:moveTo>
                  <a:pt x="7" y="76"/>
                </a:moveTo>
                <a:cubicBezTo>
                  <a:pt x="7" y="76"/>
                  <a:pt x="7" y="752"/>
                  <a:pt x="7" y="1429"/>
                </a:cubicBezTo>
                <a:cubicBezTo>
                  <a:pt x="33" y="1477"/>
                  <a:pt x="289" y="1495"/>
                  <a:pt x="441" y="1497"/>
                </a:cubicBezTo>
                <a:cubicBezTo>
                  <a:pt x="593" y="1497"/>
                  <a:pt x="898" y="1486"/>
                  <a:pt x="919" y="1425"/>
                </a:cubicBezTo>
                <a:cubicBezTo>
                  <a:pt x="918" y="749"/>
                  <a:pt x="918" y="73"/>
                  <a:pt x="918" y="73"/>
                </a:cubicBezTo>
                <a:cubicBezTo>
                  <a:pt x="904" y="12"/>
                  <a:pt x="566" y="0"/>
                  <a:pt x="414" y="0"/>
                </a:cubicBezTo>
                <a:cubicBezTo>
                  <a:pt x="262" y="0"/>
                  <a:pt x="0" y="28"/>
                  <a:pt x="7" y="76"/>
                </a:cubicBezTo>
                <a:close/>
              </a:path>
            </a:pathLst>
          </a:custGeom>
          <a:gradFill rotWithShape="1">
            <a:gsLst>
              <a:gs pos="0">
                <a:srgbClr val="BABABA">
                  <a:alpha val="50000"/>
                </a:srgbClr>
              </a:gs>
              <a:gs pos="50000">
                <a:srgbClr val="FFFFFF">
                  <a:alpha val="50000"/>
                </a:srgbClr>
              </a:gs>
              <a:gs pos="100000">
                <a:srgbClr val="BABABA">
                  <a:alpha val="5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3479" name="Oval 25"/>
          <p:cNvSpPr>
            <a:spLocks noChangeArrowheads="1"/>
          </p:cNvSpPr>
          <p:nvPr/>
        </p:nvSpPr>
        <p:spPr bwMode="gray">
          <a:xfrm>
            <a:off x="6400800" y="2703513"/>
            <a:ext cx="930275" cy="257175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3480" name="Oval 26"/>
          <p:cNvSpPr>
            <a:spLocks noChangeArrowheads="1"/>
          </p:cNvSpPr>
          <p:nvPr/>
        </p:nvSpPr>
        <p:spPr bwMode="gray">
          <a:xfrm>
            <a:off x="6400800" y="5114925"/>
            <a:ext cx="930275" cy="257175"/>
          </a:xfrm>
          <a:prstGeom prst="ellipse">
            <a:avLst/>
          </a:prstGeom>
          <a:solidFill>
            <a:srgbClr val="FFFFFF">
              <a:alpha val="1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3481" name="Group 27"/>
          <p:cNvGrpSpPr>
            <a:grpSpLocks/>
          </p:cNvGrpSpPr>
          <p:nvPr/>
        </p:nvGrpSpPr>
        <p:grpSpPr bwMode="auto">
          <a:xfrm>
            <a:off x="4038600" y="3003550"/>
            <a:ext cx="938213" cy="1944688"/>
            <a:chOff x="1529" y="1871"/>
            <a:chExt cx="919" cy="1497"/>
          </a:xfrm>
        </p:grpSpPr>
        <p:sp>
          <p:nvSpPr>
            <p:cNvPr id="233501" name="Freeform 28"/>
            <p:cNvSpPr>
              <a:spLocks/>
            </p:cNvSpPr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502" name="Oval 29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3503" name="Oval 30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FFFFFF">
                <a:alpha val="1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3482" name="Freeform 31"/>
          <p:cNvSpPr>
            <a:spLocks/>
          </p:cNvSpPr>
          <p:nvPr/>
        </p:nvSpPr>
        <p:spPr bwMode="gray">
          <a:xfrm>
            <a:off x="7593013" y="2516188"/>
            <a:ext cx="936625" cy="3044825"/>
          </a:xfrm>
          <a:custGeom>
            <a:avLst/>
            <a:gdLst>
              <a:gd name="T0" fmla="*/ 7134 w 919"/>
              <a:gd name="T1" fmla="*/ 154580 h 1497"/>
              <a:gd name="T2" fmla="*/ 7134 w 919"/>
              <a:gd name="T3" fmla="*/ 2906516 h 1497"/>
              <a:gd name="T4" fmla="*/ 449458 w 919"/>
              <a:gd name="T5" fmla="*/ 3044825 h 1497"/>
              <a:gd name="T6" fmla="*/ 936625 w 919"/>
              <a:gd name="T7" fmla="*/ 2898381 h 1497"/>
              <a:gd name="T8" fmla="*/ 935606 w 919"/>
              <a:gd name="T9" fmla="*/ 148478 h 1497"/>
              <a:gd name="T10" fmla="*/ 421940 w 919"/>
              <a:gd name="T11" fmla="*/ 0 h 1497"/>
              <a:gd name="T12" fmla="*/ 7134 w 919"/>
              <a:gd name="T13" fmla="*/ 154580 h 149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19"/>
              <a:gd name="T22" fmla="*/ 0 h 1497"/>
              <a:gd name="T23" fmla="*/ 919 w 919"/>
              <a:gd name="T24" fmla="*/ 1497 h 149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19" h="1497">
                <a:moveTo>
                  <a:pt x="7" y="76"/>
                </a:moveTo>
                <a:cubicBezTo>
                  <a:pt x="7" y="76"/>
                  <a:pt x="7" y="752"/>
                  <a:pt x="7" y="1429"/>
                </a:cubicBezTo>
                <a:cubicBezTo>
                  <a:pt x="33" y="1477"/>
                  <a:pt x="289" y="1495"/>
                  <a:pt x="441" y="1497"/>
                </a:cubicBezTo>
                <a:cubicBezTo>
                  <a:pt x="593" y="1497"/>
                  <a:pt x="898" y="1486"/>
                  <a:pt x="919" y="1425"/>
                </a:cubicBezTo>
                <a:cubicBezTo>
                  <a:pt x="918" y="749"/>
                  <a:pt x="918" y="73"/>
                  <a:pt x="918" y="73"/>
                </a:cubicBezTo>
                <a:cubicBezTo>
                  <a:pt x="904" y="12"/>
                  <a:pt x="566" y="0"/>
                  <a:pt x="414" y="0"/>
                </a:cubicBezTo>
                <a:cubicBezTo>
                  <a:pt x="262" y="0"/>
                  <a:pt x="0" y="28"/>
                  <a:pt x="7" y="76"/>
                </a:cubicBezTo>
                <a:close/>
              </a:path>
            </a:pathLst>
          </a:custGeom>
          <a:gradFill rotWithShape="1">
            <a:gsLst>
              <a:gs pos="0">
                <a:srgbClr val="BABABA">
                  <a:alpha val="50000"/>
                </a:srgbClr>
              </a:gs>
              <a:gs pos="50000">
                <a:srgbClr val="FFFFFF">
                  <a:alpha val="50000"/>
                </a:srgbClr>
              </a:gs>
              <a:gs pos="100000">
                <a:srgbClr val="BABABA">
                  <a:alpha val="5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3483" name="Oval 32"/>
          <p:cNvSpPr>
            <a:spLocks noChangeArrowheads="1"/>
          </p:cNvSpPr>
          <p:nvPr/>
        </p:nvSpPr>
        <p:spPr bwMode="gray">
          <a:xfrm>
            <a:off x="7599363" y="5268913"/>
            <a:ext cx="930275" cy="292100"/>
          </a:xfrm>
          <a:prstGeom prst="ellipse">
            <a:avLst/>
          </a:prstGeom>
          <a:solidFill>
            <a:srgbClr val="FFFFFF">
              <a:alpha val="1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utoShape 33"/>
          <p:cNvSpPr>
            <a:spLocks noChangeArrowheads="1"/>
          </p:cNvSpPr>
          <p:nvPr/>
        </p:nvSpPr>
        <p:spPr bwMode="gray">
          <a:xfrm>
            <a:off x="7605713" y="4262438"/>
            <a:ext cx="928687" cy="1285875"/>
          </a:xfrm>
          <a:prstGeom prst="can">
            <a:avLst>
              <a:gd name="adj" fmla="val 26994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50980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solidFill>
              <a:srgbClr val="F8F8F8">
                <a:alpha val="14999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2" name="AutoShape 34"/>
          <p:cNvSpPr>
            <a:spLocks noChangeArrowheads="1"/>
          </p:cNvSpPr>
          <p:nvPr/>
        </p:nvSpPr>
        <p:spPr bwMode="gray">
          <a:xfrm>
            <a:off x="4046538" y="4322763"/>
            <a:ext cx="930275" cy="623887"/>
          </a:xfrm>
          <a:prstGeom prst="can">
            <a:avLst>
              <a:gd name="adj" fmla="val 30417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50980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3" name="AutoShape 35"/>
          <p:cNvSpPr>
            <a:spLocks noChangeArrowheads="1"/>
          </p:cNvSpPr>
          <p:nvPr/>
        </p:nvSpPr>
        <p:spPr bwMode="ltGray">
          <a:xfrm>
            <a:off x="5210175" y="3892550"/>
            <a:ext cx="930275" cy="1285875"/>
          </a:xfrm>
          <a:prstGeom prst="can">
            <a:avLst>
              <a:gd name="adj" fmla="val 26948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50980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4" name="AutoShape 36"/>
          <p:cNvSpPr>
            <a:spLocks noChangeArrowheads="1"/>
          </p:cNvSpPr>
          <p:nvPr/>
        </p:nvSpPr>
        <p:spPr bwMode="gray">
          <a:xfrm>
            <a:off x="6396038" y="3449638"/>
            <a:ext cx="930275" cy="1922462"/>
          </a:xfrm>
          <a:prstGeom prst="can">
            <a:avLst>
              <a:gd name="adj" fmla="val 30022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5098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33488" name="Text Box 37"/>
          <p:cNvSpPr txBox="1">
            <a:spLocks noChangeArrowheads="1"/>
          </p:cNvSpPr>
          <p:nvPr/>
        </p:nvSpPr>
        <p:spPr bwMode="auto">
          <a:xfrm>
            <a:off x="4114800" y="4264025"/>
            <a:ext cx="76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30%</a:t>
            </a:r>
          </a:p>
        </p:txBody>
      </p:sp>
      <p:sp>
        <p:nvSpPr>
          <p:cNvPr id="233489" name="Text Box 38"/>
          <p:cNvSpPr txBox="1">
            <a:spLocks noChangeArrowheads="1"/>
          </p:cNvSpPr>
          <p:nvPr/>
        </p:nvSpPr>
        <p:spPr bwMode="auto">
          <a:xfrm>
            <a:off x="5294313" y="3848100"/>
            <a:ext cx="76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60%</a:t>
            </a:r>
          </a:p>
        </p:txBody>
      </p:sp>
      <p:sp>
        <p:nvSpPr>
          <p:cNvPr id="233490" name="Text Box 39"/>
          <p:cNvSpPr txBox="1">
            <a:spLocks noChangeArrowheads="1"/>
          </p:cNvSpPr>
          <p:nvPr/>
        </p:nvSpPr>
        <p:spPr bwMode="auto">
          <a:xfrm>
            <a:off x="6477000" y="3441700"/>
            <a:ext cx="76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80%</a:t>
            </a:r>
          </a:p>
        </p:txBody>
      </p:sp>
      <p:sp>
        <p:nvSpPr>
          <p:cNvPr id="233491" name="Text Box 40"/>
          <p:cNvSpPr txBox="1">
            <a:spLocks noChangeArrowheads="1"/>
          </p:cNvSpPr>
          <p:nvPr/>
        </p:nvSpPr>
        <p:spPr bwMode="blackWhite">
          <a:xfrm>
            <a:off x="7696200" y="4222750"/>
            <a:ext cx="76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60%</a:t>
            </a:r>
          </a:p>
        </p:txBody>
      </p:sp>
      <p:sp>
        <p:nvSpPr>
          <p:cNvPr id="233492" name="Rectangle 41"/>
          <p:cNvSpPr>
            <a:spLocks noChangeArrowheads="1"/>
          </p:cNvSpPr>
          <p:nvPr/>
        </p:nvSpPr>
        <p:spPr bwMode="auto">
          <a:xfrm>
            <a:off x="6096000" y="5367338"/>
            <a:ext cx="14478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1"/>
              <a:t>Text in here</a:t>
            </a:r>
          </a:p>
        </p:txBody>
      </p:sp>
      <p:sp>
        <p:nvSpPr>
          <p:cNvPr id="233493" name="Rectangle 42"/>
          <p:cNvSpPr>
            <a:spLocks noChangeArrowheads="1"/>
          </p:cNvSpPr>
          <p:nvPr/>
        </p:nvSpPr>
        <p:spPr bwMode="auto">
          <a:xfrm>
            <a:off x="7294563" y="5554663"/>
            <a:ext cx="1544637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1"/>
              <a:t>Text in here</a:t>
            </a:r>
          </a:p>
        </p:txBody>
      </p:sp>
      <p:sp>
        <p:nvSpPr>
          <p:cNvPr id="233494" name="AutoShape 43"/>
          <p:cNvSpPr>
            <a:spLocks/>
          </p:cNvSpPr>
          <p:nvPr/>
        </p:nvSpPr>
        <p:spPr bwMode="auto">
          <a:xfrm>
            <a:off x="1371600" y="2646363"/>
            <a:ext cx="2006600" cy="311150"/>
          </a:xfrm>
          <a:prstGeom prst="accentCallout2">
            <a:avLst>
              <a:gd name="adj1" fmla="val 36736"/>
              <a:gd name="adj2" fmla="val 103796"/>
              <a:gd name="adj3" fmla="val 36736"/>
              <a:gd name="adj4" fmla="val 133546"/>
              <a:gd name="adj5" fmla="val 136222"/>
              <a:gd name="adj6" fmla="val 15348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altLang="zh-CN" sz="1600" b="1"/>
              <a:t>Description of the contents</a:t>
            </a:r>
          </a:p>
        </p:txBody>
      </p:sp>
      <p:sp>
        <p:nvSpPr>
          <p:cNvPr id="233495" name="AutoShape 44"/>
          <p:cNvSpPr>
            <a:spLocks/>
          </p:cNvSpPr>
          <p:nvPr/>
        </p:nvSpPr>
        <p:spPr bwMode="auto">
          <a:xfrm>
            <a:off x="2895600" y="2133600"/>
            <a:ext cx="2006600" cy="311150"/>
          </a:xfrm>
          <a:prstGeom prst="accentCallout2">
            <a:avLst>
              <a:gd name="adj1" fmla="val 36736"/>
              <a:gd name="adj2" fmla="val 103796"/>
              <a:gd name="adj3" fmla="val 36736"/>
              <a:gd name="adj4" fmla="val 130537"/>
              <a:gd name="adj5" fmla="val 264287"/>
              <a:gd name="adj6" fmla="val 14588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altLang="zh-CN" sz="1600" b="1"/>
              <a:t>Description of the contents</a:t>
            </a:r>
          </a:p>
        </p:txBody>
      </p:sp>
      <p:sp>
        <p:nvSpPr>
          <p:cNvPr id="233496" name="AutoShape 45"/>
          <p:cNvSpPr>
            <a:spLocks/>
          </p:cNvSpPr>
          <p:nvPr/>
        </p:nvSpPr>
        <p:spPr bwMode="auto">
          <a:xfrm>
            <a:off x="5410200" y="1295400"/>
            <a:ext cx="2057400" cy="330200"/>
          </a:xfrm>
          <a:prstGeom prst="accentCallout2">
            <a:avLst>
              <a:gd name="adj1" fmla="val 34616"/>
              <a:gd name="adj2" fmla="val 103704"/>
              <a:gd name="adj3" fmla="val 34616"/>
              <a:gd name="adj4" fmla="val 117051"/>
              <a:gd name="adj5" fmla="val 399037"/>
              <a:gd name="adj6" fmla="val 12924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altLang="zh-CN" sz="1600" b="1"/>
              <a:t>Description of the contents</a:t>
            </a:r>
          </a:p>
        </p:txBody>
      </p:sp>
      <p:sp>
        <p:nvSpPr>
          <p:cNvPr id="233497" name="Rectangle 46"/>
          <p:cNvSpPr>
            <a:spLocks noChangeArrowheads="1"/>
          </p:cNvSpPr>
          <p:nvPr/>
        </p:nvSpPr>
        <p:spPr bwMode="auto">
          <a:xfrm>
            <a:off x="4876800" y="5180013"/>
            <a:ext cx="14478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1"/>
              <a:t>Text in here</a:t>
            </a:r>
          </a:p>
        </p:txBody>
      </p:sp>
      <p:sp>
        <p:nvSpPr>
          <p:cNvPr id="233498" name="Rectangle 47"/>
          <p:cNvSpPr>
            <a:spLocks noChangeArrowheads="1"/>
          </p:cNvSpPr>
          <p:nvPr/>
        </p:nvSpPr>
        <p:spPr bwMode="auto">
          <a:xfrm>
            <a:off x="3733800" y="4992688"/>
            <a:ext cx="14478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1"/>
              <a:t>Text in here</a:t>
            </a:r>
          </a:p>
        </p:txBody>
      </p:sp>
      <p:sp>
        <p:nvSpPr>
          <p:cNvPr id="233499" name="AutoShape 48"/>
          <p:cNvSpPr>
            <a:spLocks/>
          </p:cNvSpPr>
          <p:nvPr/>
        </p:nvSpPr>
        <p:spPr bwMode="auto">
          <a:xfrm>
            <a:off x="4038600" y="1676400"/>
            <a:ext cx="2068513" cy="311150"/>
          </a:xfrm>
          <a:prstGeom prst="accentCallout2">
            <a:avLst>
              <a:gd name="adj1" fmla="val 36736"/>
              <a:gd name="adj2" fmla="val 103685"/>
              <a:gd name="adj3" fmla="val 36736"/>
              <a:gd name="adj4" fmla="val 126708"/>
              <a:gd name="adj5" fmla="val 362755"/>
              <a:gd name="adj6" fmla="val 14098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altLang="zh-CN" sz="1600" b="1"/>
              <a:t>Description of the contents</a:t>
            </a:r>
          </a:p>
        </p:txBody>
      </p:sp>
      <p:sp>
        <p:nvSpPr>
          <p:cNvPr id="233500" name="Oval 49"/>
          <p:cNvSpPr>
            <a:spLocks noChangeArrowheads="1"/>
          </p:cNvSpPr>
          <p:nvPr/>
        </p:nvSpPr>
        <p:spPr bwMode="gray">
          <a:xfrm>
            <a:off x="7588250" y="2525713"/>
            <a:ext cx="930275" cy="257175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258051" name="AutoShape 3"/>
          <p:cNvSpPr>
            <a:spLocks noChangeArrowheads="1"/>
          </p:cNvSpPr>
          <p:nvPr/>
        </p:nvSpPr>
        <p:spPr bwMode="gray">
          <a:xfrm>
            <a:off x="963613" y="1395413"/>
            <a:ext cx="1365250" cy="1339850"/>
          </a:xfrm>
          <a:prstGeom prst="flowChartConnector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6275"/>
                  <a:invGamma/>
                </a:schemeClr>
              </a:gs>
            </a:gsLst>
            <a:lin ang="2700000" scaled="1"/>
          </a:gradFill>
          <a:ln w="88900" cmpd="thinThick" algn="ctr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58052" name="AutoShape 4"/>
          <p:cNvSpPr>
            <a:spLocks noChangeArrowheads="1"/>
          </p:cNvSpPr>
          <p:nvPr/>
        </p:nvSpPr>
        <p:spPr bwMode="gray">
          <a:xfrm>
            <a:off x="963613" y="2962275"/>
            <a:ext cx="1365250" cy="1339850"/>
          </a:xfrm>
          <a:prstGeom prst="flowChartConnector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6275"/>
                  <a:invGamma/>
                </a:schemeClr>
              </a:gs>
            </a:gsLst>
            <a:lin ang="2700000" scaled="1"/>
          </a:gradFill>
          <a:ln w="88900" cmpd="thinThick" algn="ctr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58053" name="AutoShape 5"/>
          <p:cNvSpPr>
            <a:spLocks noChangeArrowheads="1"/>
          </p:cNvSpPr>
          <p:nvPr/>
        </p:nvSpPr>
        <p:spPr bwMode="ltGray">
          <a:xfrm>
            <a:off x="963613" y="4543425"/>
            <a:ext cx="1365250" cy="1339850"/>
          </a:xfrm>
          <a:prstGeom prst="flowChartConnector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275"/>
                  <a:invGamma/>
                </a:schemeClr>
              </a:gs>
            </a:gsLst>
            <a:lin ang="2700000" scaled="1"/>
          </a:gradFill>
          <a:ln w="88900" cmpd="thinThick" algn="ctr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34502" name="Rectangle 6"/>
          <p:cNvSpPr>
            <a:spLocks noChangeArrowheads="1"/>
          </p:cNvSpPr>
          <p:nvPr/>
        </p:nvSpPr>
        <p:spPr bwMode="auto">
          <a:xfrm>
            <a:off x="2514600" y="1600200"/>
            <a:ext cx="5867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/>
              <a:t>Mission:</a:t>
            </a:r>
          </a:p>
          <a:p>
            <a:r>
              <a:rPr lang="en-US" altLang="zh-CN" sz="1600"/>
              <a:t>State the company’s mission statement and describe the company’s vision and business model.</a:t>
            </a:r>
          </a:p>
        </p:txBody>
      </p:sp>
      <p:sp>
        <p:nvSpPr>
          <p:cNvPr id="234503" name="Rectangle 7"/>
          <p:cNvSpPr>
            <a:spLocks noChangeArrowheads="1"/>
          </p:cNvSpPr>
          <p:nvPr/>
        </p:nvSpPr>
        <p:spPr bwMode="auto">
          <a:xfrm>
            <a:off x="2552700" y="3138488"/>
            <a:ext cx="5743575" cy="885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/>
              <a:t>Vision :</a:t>
            </a:r>
          </a:p>
          <a:p>
            <a:r>
              <a:rPr lang="en-US" altLang="zh-CN" sz="1600"/>
              <a:t>State the company’s mission statement and describe the company’s vision and business model.</a:t>
            </a:r>
          </a:p>
        </p:txBody>
      </p:sp>
      <p:sp>
        <p:nvSpPr>
          <p:cNvPr id="234504" name="Rectangle 8"/>
          <p:cNvSpPr>
            <a:spLocks noChangeArrowheads="1"/>
          </p:cNvSpPr>
          <p:nvPr/>
        </p:nvSpPr>
        <p:spPr bwMode="auto">
          <a:xfrm>
            <a:off x="2505075" y="4748213"/>
            <a:ext cx="5514975" cy="885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/>
              <a:t>Business Model :</a:t>
            </a:r>
          </a:p>
          <a:p>
            <a:r>
              <a:rPr lang="en-US" altLang="zh-CN" sz="1600"/>
              <a:t>State the company’s mission statement and describe the company’s vision and business model.</a:t>
            </a:r>
          </a:p>
        </p:txBody>
      </p:sp>
      <p:sp>
        <p:nvSpPr>
          <p:cNvPr id="234505" name="Rectangle 9"/>
          <p:cNvSpPr>
            <a:spLocks noChangeArrowheads="1"/>
          </p:cNvSpPr>
          <p:nvPr/>
        </p:nvSpPr>
        <p:spPr bwMode="auto">
          <a:xfrm>
            <a:off x="1130300" y="1884363"/>
            <a:ext cx="10350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Mission</a:t>
            </a:r>
          </a:p>
        </p:txBody>
      </p:sp>
      <p:sp>
        <p:nvSpPr>
          <p:cNvPr id="234506" name="Rectangle 10"/>
          <p:cNvSpPr>
            <a:spLocks noChangeArrowheads="1"/>
          </p:cNvSpPr>
          <p:nvPr/>
        </p:nvSpPr>
        <p:spPr bwMode="auto">
          <a:xfrm>
            <a:off x="1212850" y="3455988"/>
            <a:ext cx="8699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Vision</a:t>
            </a:r>
          </a:p>
        </p:txBody>
      </p:sp>
      <p:sp>
        <p:nvSpPr>
          <p:cNvPr id="234507" name="Rectangle 11"/>
          <p:cNvSpPr>
            <a:spLocks noChangeArrowheads="1"/>
          </p:cNvSpPr>
          <p:nvPr/>
        </p:nvSpPr>
        <p:spPr bwMode="auto">
          <a:xfrm>
            <a:off x="1019175" y="4932363"/>
            <a:ext cx="12668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Business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AutoShape 2"/>
          <p:cNvSpPr>
            <a:spLocks noChangeArrowheads="1"/>
          </p:cNvSpPr>
          <p:nvPr/>
        </p:nvSpPr>
        <p:spPr bwMode="gray">
          <a:xfrm flipH="1">
            <a:off x="3646488" y="2497138"/>
            <a:ext cx="995362" cy="835025"/>
          </a:xfrm>
          <a:prstGeom prst="curvedRightArrow">
            <a:avLst>
              <a:gd name="adj1" fmla="val 16542"/>
              <a:gd name="adj2" fmla="val 38977"/>
              <a:gd name="adj3" fmla="val 3384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23" name="AutoShape 3"/>
          <p:cNvSpPr>
            <a:spLocks noChangeArrowheads="1"/>
          </p:cNvSpPr>
          <p:nvPr/>
        </p:nvSpPr>
        <p:spPr bwMode="gray">
          <a:xfrm>
            <a:off x="1739900" y="2533650"/>
            <a:ext cx="995363" cy="835025"/>
          </a:xfrm>
          <a:prstGeom prst="curvedRightArrow">
            <a:avLst>
              <a:gd name="adj1" fmla="val 19583"/>
              <a:gd name="adj2" fmla="val 44676"/>
              <a:gd name="adj3" fmla="val 33652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5524" name="Group 4"/>
          <p:cNvGrpSpPr>
            <a:grpSpLocks/>
          </p:cNvGrpSpPr>
          <p:nvPr/>
        </p:nvGrpSpPr>
        <p:grpSpPr bwMode="auto">
          <a:xfrm>
            <a:off x="1679575" y="3540125"/>
            <a:ext cx="3003550" cy="2771775"/>
            <a:chOff x="862" y="713"/>
            <a:chExt cx="3780" cy="3490"/>
          </a:xfrm>
        </p:grpSpPr>
        <p:grpSp>
          <p:nvGrpSpPr>
            <p:cNvPr id="235533" name="Group 5"/>
            <p:cNvGrpSpPr>
              <a:grpSpLocks/>
            </p:cNvGrpSpPr>
            <p:nvPr/>
          </p:nvGrpSpPr>
          <p:grpSpPr bwMode="auto">
            <a:xfrm>
              <a:off x="1082" y="2210"/>
              <a:ext cx="3406" cy="1993"/>
              <a:chOff x="1082" y="2355"/>
              <a:chExt cx="3406" cy="1993"/>
            </a:xfrm>
          </p:grpSpPr>
          <p:sp>
            <p:nvSpPr>
              <p:cNvPr id="235546" name="Freeform 6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4 w 1323"/>
                  <a:gd name="T1" fmla="*/ 367 h 1322"/>
                  <a:gd name="T2" fmla="*/ 1368 w 1323"/>
                  <a:gd name="T3" fmla="*/ 1322 h 1322"/>
                  <a:gd name="T4" fmla="*/ 1368 w 1323"/>
                  <a:gd name="T5" fmla="*/ 974 h 1322"/>
                  <a:gd name="T6" fmla="*/ 0 w 1323"/>
                  <a:gd name="T7" fmla="*/ 0 h 1322"/>
                  <a:gd name="T8" fmla="*/ 54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547" name="Freeform 7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548" name="Freeform 8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35534" name="Group 9"/>
            <p:cNvGrpSpPr>
              <a:grpSpLocks/>
            </p:cNvGrpSpPr>
            <p:nvPr/>
          </p:nvGrpSpPr>
          <p:grpSpPr bwMode="auto">
            <a:xfrm>
              <a:off x="1009" y="1723"/>
              <a:ext cx="3527" cy="1993"/>
              <a:chOff x="1082" y="2355"/>
              <a:chExt cx="3406" cy="1993"/>
            </a:xfrm>
          </p:grpSpPr>
          <p:sp>
            <p:nvSpPr>
              <p:cNvPr id="235543" name="Freeform 10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4 w 1323"/>
                  <a:gd name="T1" fmla="*/ 367 h 1322"/>
                  <a:gd name="T2" fmla="*/ 1368 w 1323"/>
                  <a:gd name="T3" fmla="*/ 1322 h 1322"/>
                  <a:gd name="T4" fmla="*/ 1368 w 1323"/>
                  <a:gd name="T5" fmla="*/ 974 h 1322"/>
                  <a:gd name="T6" fmla="*/ 0 w 1323"/>
                  <a:gd name="T7" fmla="*/ 0 h 1322"/>
                  <a:gd name="T8" fmla="*/ 54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B2B2B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544" name="Freeform 11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545" name="Freeform 12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B4B4B4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35535" name="Group 13"/>
            <p:cNvGrpSpPr>
              <a:grpSpLocks/>
            </p:cNvGrpSpPr>
            <p:nvPr/>
          </p:nvGrpSpPr>
          <p:grpSpPr bwMode="auto">
            <a:xfrm>
              <a:off x="935" y="1219"/>
              <a:ext cx="3653" cy="1993"/>
              <a:chOff x="1082" y="2355"/>
              <a:chExt cx="3406" cy="1993"/>
            </a:xfrm>
          </p:grpSpPr>
          <p:sp>
            <p:nvSpPr>
              <p:cNvPr id="235540" name="Freeform 14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4 w 1323"/>
                  <a:gd name="T1" fmla="*/ 367 h 1322"/>
                  <a:gd name="T2" fmla="*/ 1368 w 1323"/>
                  <a:gd name="T3" fmla="*/ 1322 h 1322"/>
                  <a:gd name="T4" fmla="*/ 1368 w 1323"/>
                  <a:gd name="T5" fmla="*/ 974 h 1322"/>
                  <a:gd name="T6" fmla="*/ 0 w 1323"/>
                  <a:gd name="T7" fmla="*/ 0 h 1322"/>
                  <a:gd name="T8" fmla="*/ 54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541" name="Freeform 15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542" name="Freeform 16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DDDDDD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35536" name="Group 17"/>
            <p:cNvGrpSpPr>
              <a:grpSpLocks/>
            </p:cNvGrpSpPr>
            <p:nvPr/>
          </p:nvGrpSpPr>
          <p:grpSpPr bwMode="auto">
            <a:xfrm>
              <a:off x="862" y="713"/>
              <a:ext cx="3780" cy="1993"/>
              <a:chOff x="1082" y="2355"/>
              <a:chExt cx="3406" cy="1993"/>
            </a:xfrm>
          </p:grpSpPr>
          <p:sp>
            <p:nvSpPr>
              <p:cNvPr id="235537" name="Freeform 18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4 w 1323"/>
                  <a:gd name="T1" fmla="*/ 367 h 1322"/>
                  <a:gd name="T2" fmla="*/ 1368 w 1323"/>
                  <a:gd name="T3" fmla="*/ 1322 h 1322"/>
                  <a:gd name="T4" fmla="*/ 1368 w 1323"/>
                  <a:gd name="T5" fmla="*/ 974 h 1322"/>
                  <a:gd name="T6" fmla="*/ 0 w 1323"/>
                  <a:gd name="T7" fmla="*/ 0 h 1322"/>
                  <a:gd name="T8" fmla="*/ 54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DDDDDD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538" name="Freeform 19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539" name="Freeform 20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6D6D6"/>
                  </a:gs>
                  <a:gs pos="100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35525" name="AutoShape 21"/>
          <p:cNvSpPr>
            <a:spLocks/>
          </p:cNvSpPr>
          <p:nvPr/>
        </p:nvSpPr>
        <p:spPr bwMode="black">
          <a:xfrm>
            <a:off x="5421313" y="2968625"/>
            <a:ext cx="3146425" cy="522288"/>
          </a:xfrm>
          <a:prstGeom prst="callout2">
            <a:avLst>
              <a:gd name="adj1" fmla="val 21884"/>
              <a:gd name="adj2" fmla="val -2421"/>
              <a:gd name="adj3" fmla="val 21884"/>
              <a:gd name="adj4" fmla="val -14833"/>
              <a:gd name="adj5" fmla="val 227657"/>
              <a:gd name="adj6" fmla="val -27903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chemeClr val="accent2"/>
                </a:solidFill>
              </a:rPr>
              <a:t>Describe a vision of company or strategic contents.</a:t>
            </a:r>
          </a:p>
        </p:txBody>
      </p:sp>
      <p:sp>
        <p:nvSpPr>
          <p:cNvPr id="235526" name="AutoShape 22"/>
          <p:cNvSpPr>
            <a:spLocks/>
          </p:cNvSpPr>
          <p:nvPr/>
        </p:nvSpPr>
        <p:spPr bwMode="black">
          <a:xfrm>
            <a:off x="5394325" y="3770313"/>
            <a:ext cx="3133725" cy="511175"/>
          </a:xfrm>
          <a:prstGeom prst="callout2">
            <a:avLst>
              <a:gd name="adj1" fmla="val 22361"/>
              <a:gd name="adj2" fmla="val -2431"/>
              <a:gd name="adj3" fmla="val 22361"/>
              <a:gd name="adj4" fmla="val -15199"/>
              <a:gd name="adj5" fmla="val 167394"/>
              <a:gd name="adj6" fmla="val -28370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chemeClr val="folHlink"/>
                </a:solidFill>
              </a:rPr>
              <a:t>Describe a vision of company or strategic contents.</a:t>
            </a:r>
          </a:p>
        </p:txBody>
      </p:sp>
      <p:sp>
        <p:nvSpPr>
          <p:cNvPr id="235527" name="AutoShape 23"/>
          <p:cNvSpPr>
            <a:spLocks/>
          </p:cNvSpPr>
          <p:nvPr/>
        </p:nvSpPr>
        <p:spPr bwMode="black">
          <a:xfrm>
            <a:off x="5399088" y="5287963"/>
            <a:ext cx="3065462" cy="517525"/>
          </a:xfrm>
          <a:prstGeom prst="callout2">
            <a:avLst>
              <a:gd name="adj1" fmla="val 22088"/>
              <a:gd name="adj2" fmla="val -2486"/>
              <a:gd name="adj3" fmla="val 22088"/>
              <a:gd name="adj4" fmla="val -16468"/>
              <a:gd name="adj5" fmla="val 4296"/>
              <a:gd name="adj6" fmla="val -30866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chemeClr val="hlink"/>
                </a:solidFill>
              </a:rPr>
              <a:t>Describe a vision of company or strategic contents.</a:t>
            </a:r>
          </a:p>
        </p:txBody>
      </p:sp>
      <p:sp>
        <p:nvSpPr>
          <p:cNvPr id="235528" name="AutoShape 24"/>
          <p:cNvSpPr>
            <a:spLocks/>
          </p:cNvSpPr>
          <p:nvPr/>
        </p:nvSpPr>
        <p:spPr bwMode="black">
          <a:xfrm>
            <a:off x="5399088" y="4522788"/>
            <a:ext cx="3097212" cy="504825"/>
          </a:xfrm>
          <a:prstGeom prst="callout2">
            <a:avLst>
              <a:gd name="adj1" fmla="val 22644"/>
              <a:gd name="adj2" fmla="val -2458"/>
              <a:gd name="adj3" fmla="val 22644"/>
              <a:gd name="adj4" fmla="val -16861"/>
              <a:gd name="adj5" fmla="val 97171"/>
              <a:gd name="adj6" fmla="val -31676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chemeClr val="accent1"/>
                </a:solidFill>
              </a:rPr>
              <a:t>Describe a vision of company or strategic contents.</a:t>
            </a:r>
          </a:p>
        </p:txBody>
      </p:sp>
      <p:sp>
        <p:nvSpPr>
          <p:cNvPr id="235529" name="AutoShape 25"/>
          <p:cNvSpPr>
            <a:spLocks noChangeArrowheads="1"/>
          </p:cNvSpPr>
          <p:nvPr/>
        </p:nvSpPr>
        <p:spPr bwMode="gray">
          <a:xfrm rot="-544120">
            <a:off x="1249363" y="3740150"/>
            <a:ext cx="393700" cy="1920875"/>
          </a:xfrm>
          <a:prstGeom prst="upArrow">
            <a:avLst>
              <a:gd name="adj1" fmla="val 50194"/>
              <a:gd name="adj2" fmla="val 74947"/>
            </a:avLst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30" name="Rectangle 26"/>
          <p:cNvSpPr>
            <a:spLocks noChangeArrowheads="1"/>
          </p:cNvSpPr>
          <p:nvPr/>
        </p:nvSpPr>
        <p:spPr bwMode="gray">
          <a:xfrm>
            <a:off x="820738" y="5815013"/>
            <a:ext cx="1565275" cy="434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buFont typeface="Wingdings" pitchFamily="2" charset="2"/>
              <a:buNone/>
            </a:pPr>
            <a:r>
              <a:rPr lang="en-US" altLang="zh-CN" sz="1600">
                <a:solidFill>
                  <a:srgbClr val="000000"/>
                </a:solidFill>
              </a:rPr>
              <a:t>Description of the products</a:t>
            </a:r>
          </a:p>
        </p:txBody>
      </p:sp>
      <p:pic>
        <p:nvPicPr>
          <p:cNvPr id="235531" name="Picture 27" descr="num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89063" y="1574800"/>
            <a:ext cx="2447925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2764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AutoShape 2"/>
          <p:cNvSpPr>
            <a:spLocks noChangeArrowheads="1"/>
          </p:cNvSpPr>
          <p:nvPr/>
        </p:nvSpPr>
        <p:spPr bwMode="gray">
          <a:xfrm>
            <a:off x="1601788" y="1435100"/>
            <a:ext cx="5838825" cy="501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2C3554"/>
              </a:gs>
              <a:gs pos="100000">
                <a:srgbClr val="5F73B5"/>
              </a:gs>
            </a:gsLst>
            <a:lin ang="5400000" scaled="1"/>
          </a:gradFill>
          <a:ln w="57150" cmpd="thickThin" algn="ctr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547" name="Rectangle 3"/>
          <p:cNvSpPr>
            <a:spLocks noChangeArrowheads="1"/>
          </p:cNvSpPr>
          <p:nvPr/>
        </p:nvSpPr>
        <p:spPr bwMode="gray">
          <a:xfrm>
            <a:off x="703263" y="2873375"/>
            <a:ext cx="7740650" cy="619125"/>
          </a:xfrm>
          <a:prstGeom prst="rect">
            <a:avLst/>
          </a:prstGeom>
          <a:solidFill>
            <a:srgbClr val="D7D7C3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6548" name="Group 4"/>
          <p:cNvGrpSpPr>
            <a:grpSpLocks/>
          </p:cNvGrpSpPr>
          <p:nvPr/>
        </p:nvGrpSpPr>
        <p:grpSpPr bwMode="auto">
          <a:xfrm>
            <a:off x="692150" y="2873375"/>
            <a:ext cx="2054225" cy="619125"/>
            <a:chOff x="404" y="1980"/>
            <a:chExt cx="1294" cy="298"/>
          </a:xfrm>
        </p:grpSpPr>
        <p:sp>
          <p:nvSpPr>
            <p:cNvPr id="236573" name="Rectangle 5"/>
            <p:cNvSpPr>
              <a:spLocks noChangeArrowheads="1"/>
            </p:cNvSpPr>
            <p:nvPr/>
          </p:nvSpPr>
          <p:spPr bwMode="gray">
            <a:xfrm>
              <a:off x="404" y="1980"/>
              <a:ext cx="1205" cy="298"/>
            </a:xfrm>
            <a:prstGeom prst="rect">
              <a:avLst/>
            </a:prstGeom>
            <a:solidFill>
              <a:schemeClr val="hlink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6574" name="AutoShape 6"/>
            <p:cNvSpPr>
              <a:spLocks noChangeArrowheads="1"/>
            </p:cNvSpPr>
            <p:nvPr/>
          </p:nvSpPr>
          <p:spPr bwMode="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6549" name="Text Box 7"/>
          <p:cNvSpPr txBox="1">
            <a:spLocks noChangeArrowheads="1"/>
          </p:cNvSpPr>
          <p:nvPr/>
        </p:nvSpPr>
        <p:spPr bwMode="gray">
          <a:xfrm>
            <a:off x="2606675" y="3005138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sp>
        <p:nvSpPr>
          <p:cNvPr id="261128" name="Rectangle 8"/>
          <p:cNvSpPr>
            <a:spLocks noChangeArrowheads="1"/>
          </p:cNvSpPr>
          <p:nvPr/>
        </p:nvSpPr>
        <p:spPr bwMode="gray">
          <a:xfrm>
            <a:off x="714375" y="2979738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261129" name="AutoShape 9"/>
          <p:cNvSpPr>
            <a:spLocks noChangeArrowheads="1"/>
          </p:cNvSpPr>
          <p:nvPr/>
        </p:nvSpPr>
        <p:spPr bwMode="gray">
          <a:xfrm>
            <a:off x="4178300" y="3040063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rgbClr val="D7D7C3"/>
              </a:gs>
              <a:gs pos="100000">
                <a:schemeClr val="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rgbClr val="756B2F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36552" name="Text Box 10"/>
          <p:cNvSpPr txBox="1">
            <a:spLocks noChangeArrowheads="1"/>
          </p:cNvSpPr>
          <p:nvPr/>
        </p:nvSpPr>
        <p:spPr bwMode="gray">
          <a:xfrm>
            <a:off x="4557713" y="3005138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sp>
        <p:nvSpPr>
          <p:cNvPr id="261131" name="AutoShape 11"/>
          <p:cNvSpPr>
            <a:spLocks noChangeArrowheads="1"/>
          </p:cNvSpPr>
          <p:nvPr/>
        </p:nvSpPr>
        <p:spPr bwMode="gray">
          <a:xfrm>
            <a:off x="6207125" y="3040063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rgbClr val="D7D7C3"/>
              </a:gs>
              <a:gs pos="100000">
                <a:schemeClr val="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rgbClr val="756B2F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36554" name="Text Box 12"/>
          <p:cNvSpPr txBox="1">
            <a:spLocks noChangeArrowheads="1"/>
          </p:cNvSpPr>
          <p:nvPr/>
        </p:nvSpPr>
        <p:spPr bwMode="gray">
          <a:xfrm>
            <a:off x="6545263" y="3005138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sp>
        <p:nvSpPr>
          <p:cNvPr id="236555" name="Rectangle 13"/>
          <p:cNvSpPr>
            <a:spLocks noChangeArrowheads="1"/>
          </p:cNvSpPr>
          <p:nvPr/>
        </p:nvSpPr>
        <p:spPr bwMode="gray">
          <a:xfrm>
            <a:off x="3328988" y="1435100"/>
            <a:ext cx="246697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236556" name="AutoShape 14"/>
          <p:cNvSpPr>
            <a:spLocks noChangeArrowheads="1"/>
          </p:cNvSpPr>
          <p:nvPr/>
        </p:nvSpPr>
        <p:spPr bwMode="gray">
          <a:xfrm>
            <a:off x="989013" y="3622675"/>
            <a:ext cx="1114425" cy="1114425"/>
          </a:xfrm>
          <a:prstGeom prst="diamond">
            <a:avLst/>
          </a:prstGeom>
          <a:solidFill>
            <a:schemeClr val="hlink"/>
          </a:solidFill>
          <a:ln w="9525">
            <a:miter lim="800000"/>
            <a:headEnd/>
            <a:tailEnd/>
          </a:ln>
          <a:scene3d>
            <a:camera prst="legacyPerspectiveBottom">
              <a:rot lat="20999993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36557" name="AutoShape 15"/>
          <p:cNvSpPr>
            <a:spLocks noChangeArrowheads="1"/>
          </p:cNvSpPr>
          <p:nvPr/>
        </p:nvSpPr>
        <p:spPr bwMode="gray">
          <a:xfrm>
            <a:off x="2970213" y="3622675"/>
            <a:ext cx="1114425" cy="1114425"/>
          </a:xfrm>
          <a:prstGeom prst="diamond">
            <a:avLst/>
          </a:prstGeom>
          <a:solidFill>
            <a:srgbClr val="CBCAA2"/>
          </a:solidFill>
          <a:ln w="9525">
            <a:miter lim="800000"/>
            <a:headEnd/>
            <a:tailEnd/>
          </a:ln>
          <a:scene3d>
            <a:camera prst="legacyPerspectiveBottom">
              <a:rot lat="20999993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1CF9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36558" name="AutoShape 16"/>
          <p:cNvSpPr>
            <a:spLocks noChangeArrowheads="1"/>
          </p:cNvSpPr>
          <p:nvPr/>
        </p:nvSpPr>
        <p:spPr bwMode="gray">
          <a:xfrm>
            <a:off x="4960938" y="3622675"/>
            <a:ext cx="1114425" cy="1114425"/>
          </a:xfrm>
          <a:prstGeom prst="diamond">
            <a:avLst/>
          </a:prstGeom>
          <a:solidFill>
            <a:srgbClr val="CBCAA2"/>
          </a:solidFill>
          <a:ln w="9525">
            <a:miter lim="800000"/>
            <a:headEnd/>
            <a:tailEnd/>
          </a:ln>
          <a:scene3d>
            <a:camera prst="legacyPerspectiveBottom">
              <a:rot lat="20999993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1CF9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36559" name="AutoShape 17"/>
          <p:cNvSpPr>
            <a:spLocks noChangeArrowheads="1"/>
          </p:cNvSpPr>
          <p:nvPr/>
        </p:nvSpPr>
        <p:spPr bwMode="gray">
          <a:xfrm>
            <a:off x="6904038" y="3622675"/>
            <a:ext cx="1114425" cy="1114425"/>
          </a:xfrm>
          <a:prstGeom prst="diamond">
            <a:avLst/>
          </a:prstGeom>
          <a:solidFill>
            <a:srgbClr val="CBCAA2"/>
          </a:solidFill>
          <a:ln w="9525">
            <a:miter lim="800000"/>
            <a:headEnd/>
            <a:tailEnd/>
          </a:ln>
          <a:scene3d>
            <a:camera prst="legacyPerspectiveBottom">
              <a:rot lat="20999993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1CF9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cxnSp>
        <p:nvCxnSpPr>
          <p:cNvPr id="236560" name="AutoShape 18"/>
          <p:cNvCxnSpPr>
            <a:cxnSpLocks noChangeShapeType="1"/>
            <a:stCxn id="236556" idx="3"/>
            <a:endCxn id="236557" idx="1"/>
          </p:cNvCxnSpPr>
          <p:nvPr/>
        </p:nvCxnSpPr>
        <p:spPr bwMode="gray">
          <a:xfrm>
            <a:off x="2103438" y="4179888"/>
            <a:ext cx="8667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cxnSp>
        <p:nvCxnSpPr>
          <p:cNvPr id="236561" name="AutoShape 19"/>
          <p:cNvCxnSpPr>
            <a:cxnSpLocks noChangeShapeType="1"/>
            <a:stCxn id="236557" idx="3"/>
            <a:endCxn id="236558" idx="1"/>
          </p:cNvCxnSpPr>
          <p:nvPr/>
        </p:nvCxnSpPr>
        <p:spPr bwMode="gray">
          <a:xfrm>
            <a:off x="4084638" y="4179888"/>
            <a:ext cx="876300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cxnSp>
        <p:nvCxnSpPr>
          <p:cNvPr id="236562" name="AutoShape 20"/>
          <p:cNvCxnSpPr>
            <a:cxnSpLocks noChangeShapeType="1"/>
            <a:stCxn id="236558" idx="3"/>
            <a:endCxn id="236559" idx="1"/>
          </p:cNvCxnSpPr>
          <p:nvPr/>
        </p:nvCxnSpPr>
        <p:spPr bwMode="gray">
          <a:xfrm>
            <a:off x="6075363" y="4179888"/>
            <a:ext cx="8286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sp>
        <p:nvSpPr>
          <p:cNvPr id="236563" name="Text Box 21"/>
          <p:cNvSpPr txBox="1">
            <a:spLocks noChangeArrowheads="1"/>
          </p:cNvSpPr>
          <p:nvPr/>
        </p:nvSpPr>
        <p:spPr bwMode="gray">
          <a:xfrm>
            <a:off x="1092200" y="3948113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236564" name="Text Box 22"/>
          <p:cNvSpPr txBox="1">
            <a:spLocks noChangeArrowheads="1"/>
          </p:cNvSpPr>
          <p:nvPr/>
        </p:nvSpPr>
        <p:spPr bwMode="gray">
          <a:xfrm>
            <a:off x="3059113" y="3948113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236565" name="Text Box 23"/>
          <p:cNvSpPr txBox="1">
            <a:spLocks noChangeArrowheads="1"/>
          </p:cNvSpPr>
          <p:nvPr/>
        </p:nvSpPr>
        <p:spPr bwMode="gray">
          <a:xfrm>
            <a:off x="5051425" y="3948113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236566" name="Text Box 24"/>
          <p:cNvSpPr txBox="1">
            <a:spLocks noChangeArrowheads="1"/>
          </p:cNvSpPr>
          <p:nvPr/>
        </p:nvSpPr>
        <p:spPr bwMode="gray">
          <a:xfrm>
            <a:off x="7021513" y="3948113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236567" name="Text Box 25"/>
          <p:cNvSpPr txBox="1">
            <a:spLocks noChangeArrowheads="1"/>
          </p:cNvSpPr>
          <p:nvPr/>
        </p:nvSpPr>
        <p:spPr bwMode="gray">
          <a:xfrm>
            <a:off x="735013" y="4827588"/>
            <a:ext cx="1614487" cy="1049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</a:rPr>
              <a:t> </a:t>
            </a: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36568" name="Text Box 26"/>
          <p:cNvSpPr txBox="1">
            <a:spLocks noChangeArrowheads="1"/>
          </p:cNvSpPr>
          <p:nvPr/>
        </p:nvSpPr>
        <p:spPr bwMode="gray">
          <a:xfrm>
            <a:off x="2678113" y="4827588"/>
            <a:ext cx="1614487" cy="1049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</a:rPr>
              <a:t> </a:t>
            </a: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36569" name="Text Box 27"/>
          <p:cNvSpPr txBox="1">
            <a:spLocks noChangeArrowheads="1"/>
          </p:cNvSpPr>
          <p:nvPr/>
        </p:nvSpPr>
        <p:spPr bwMode="gray">
          <a:xfrm>
            <a:off x="4692650" y="4827588"/>
            <a:ext cx="1614488" cy="1049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</a:rPr>
              <a:t> </a:t>
            </a: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36570" name="Text Box 28"/>
          <p:cNvSpPr txBox="1">
            <a:spLocks noChangeArrowheads="1"/>
          </p:cNvSpPr>
          <p:nvPr/>
        </p:nvSpPr>
        <p:spPr bwMode="gray">
          <a:xfrm>
            <a:off x="6640513" y="4827588"/>
            <a:ext cx="1614487" cy="1049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</a:rPr>
              <a:t> </a:t>
            </a: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36571" name="Rectangle 29"/>
          <p:cNvSpPr>
            <a:spLocks noChangeArrowheads="1"/>
          </p:cNvSpPr>
          <p:nvPr/>
        </p:nvSpPr>
        <p:spPr bwMode="gray">
          <a:xfrm>
            <a:off x="1317625" y="2179638"/>
            <a:ext cx="6353175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Tx/>
              <a:buChar char="•"/>
            </a:pPr>
            <a:r>
              <a:rPr lang="zh-CN" altLang="en-US" sz="1600" b="1"/>
              <a:t>  </a:t>
            </a:r>
            <a:r>
              <a:rPr lang="en-US" altLang="zh-CN" sz="1600" b="1"/>
              <a:t>ThemeGallery  </a:t>
            </a:r>
            <a:r>
              <a:rPr lang="en-US" altLang="zh-CN" sz="1600"/>
              <a:t>is a Design Digital Content &amp; Contents mall</a:t>
            </a:r>
          </a:p>
          <a:p>
            <a:pPr eaLnBrk="0" hangingPunct="0">
              <a:lnSpc>
                <a:spcPct val="110000"/>
              </a:lnSpc>
            </a:pPr>
            <a:r>
              <a:rPr lang="en-US" altLang="zh-CN" sz="1600"/>
              <a:t>    developed by Guild Design Inc.</a:t>
            </a:r>
          </a:p>
        </p:txBody>
      </p:sp>
      <p:sp>
        <p:nvSpPr>
          <p:cNvPr id="203804" name="Rectangle 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ea typeface="宋体" charset="-122"/>
              </a:rPr>
              <a:t>Diagram</a:t>
            </a:r>
            <a:endParaRPr lang="en-US" altLang="zh-CN" sz="2800" dirty="0" smtClean="0">
              <a:ea typeface="宋体" charset="-122"/>
            </a:endParaRPr>
          </a:p>
        </p:txBody>
      </p:sp>
      <p:sp>
        <p:nvSpPr>
          <p:cNvPr id="45059" name="页脚占位符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gray">
          <a:xfrm>
            <a:off x="3411538" y="3522663"/>
            <a:ext cx="2587625" cy="2497137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5" name="AutoShape 4"/>
          <p:cNvSpPr>
            <a:spLocks noChangeArrowheads="1"/>
          </p:cNvSpPr>
          <p:nvPr/>
        </p:nvSpPr>
        <p:spPr bwMode="gray">
          <a:xfrm>
            <a:off x="6175375" y="3522663"/>
            <a:ext cx="2587625" cy="2497137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grpSp>
        <p:nvGrpSpPr>
          <p:cNvPr id="45062" name="Group 5"/>
          <p:cNvGrpSpPr>
            <a:grpSpLocks/>
          </p:cNvGrpSpPr>
          <p:nvPr/>
        </p:nvGrpSpPr>
        <p:grpSpPr bwMode="auto">
          <a:xfrm>
            <a:off x="6315075" y="3271838"/>
            <a:ext cx="2355850" cy="523875"/>
            <a:chOff x="3964" y="2071"/>
            <a:chExt cx="1484" cy="330"/>
          </a:xfrm>
        </p:grpSpPr>
        <p:sp>
          <p:nvSpPr>
            <p:cNvPr id="27" name="AutoShape 6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FFC319"/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28" name="AutoShape 7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C319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sp>
        <p:nvSpPr>
          <p:cNvPr id="45063" name="Rectangle 8"/>
          <p:cNvSpPr>
            <a:spLocks noChangeArrowheads="1"/>
          </p:cNvSpPr>
          <p:nvPr/>
        </p:nvSpPr>
        <p:spPr bwMode="black">
          <a:xfrm>
            <a:off x="6743700" y="3322638"/>
            <a:ext cx="14970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cs typeface="Arial" charset="0"/>
              </a:rPr>
              <a:t>Content 03</a:t>
            </a:r>
          </a:p>
        </p:txBody>
      </p:sp>
      <p:grpSp>
        <p:nvGrpSpPr>
          <p:cNvPr id="45064" name="Group 9"/>
          <p:cNvGrpSpPr>
            <a:grpSpLocks/>
          </p:cNvGrpSpPr>
          <p:nvPr/>
        </p:nvGrpSpPr>
        <p:grpSpPr bwMode="auto">
          <a:xfrm>
            <a:off x="3522663" y="3271838"/>
            <a:ext cx="2355850" cy="523875"/>
            <a:chOff x="2140" y="2071"/>
            <a:chExt cx="1484" cy="330"/>
          </a:xfrm>
        </p:grpSpPr>
        <p:sp>
          <p:nvSpPr>
            <p:cNvPr id="31" name="AutoShape 10"/>
            <p:cNvSpPr>
              <a:spLocks noChangeArrowheads="1"/>
            </p:cNvSpPr>
            <p:nvPr/>
          </p:nvSpPr>
          <p:spPr bwMode="ltGray">
            <a:xfrm>
              <a:off x="2140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5CB1FE"/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32" name="AutoShape 11"/>
            <p:cNvSpPr>
              <a:spLocks noChangeArrowheads="1"/>
            </p:cNvSpPr>
            <p:nvPr/>
          </p:nvSpPr>
          <p:spPr bwMode="ltGray">
            <a:xfrm>
              <a:off x="2163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5CB1FE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sp>
        <p:nvSpPr>
          <p:cNvPr id="45065" name="Rectangle 12"/>
          <p:cNvSpPr>
            <a:spLocks noChangeArrowheads="1"/>
          </p:cNvSpPr>
          <p:nvPr/>
        </p:nvSpPr>
        <p:spPr bwMode="black">
          <a:xfrm>
            <a:off x="3944938" y="3322638"/>
            <a:ext cx="149701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cs typeface="Arial" charset="0"/>
              </a:rPr>
              <a:t>Content 02</a:t>
            </a:r>
          </a:p>
        </p:txBody>
      </p:sp>
      <p:sp>
        <p:nvSpPr>
          <p:cNvPr id="34" name="AutoShape 13"/>
          <p:cNvSpPr>
            <a:spLocks noChangeArrowheads="1"/>
          </p:cNvSpPr>
          <p:nvPr/>
        </p:nvSpPr>
        <p:spPr bwMode="gray">
          <a:xfrm>
            <a:off x="649288" y="3522663"/>
            <a:ext cx="2587625" cy="2497137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35" name="AutoShape 14"/>
          <p:cNvSpPr>
            <a:spLocks noChangeArrowheads="1"/>
          </p:cNvSpPr>
          <p:nvPr/>
        </p:nvSpPr>
        <p:spPr bwMode="ltGray">
          <a:xfrm>
            <a:off x="747713" y="3271838"/>
            <a:ext cx="2355850" cy="523875"/>
          </a:xfrm>
          <a:prstGeom prst="roundRect">
            <a:avLst>
              <a:gd name="adj" fmla="val 16667"/>
            </a:avLst>
          </a:prstGeom>
          <a:solidFill>
            <a:srgbClr val="A8D02A"/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36" name="AutoShape 15"/>
          <p:cNvSpPr>
            <a:spLocks noChangeArrowheads="1"/>
          </p:cNvSpPr>
          <p:nvPr/>
        </p:nvSpPr>
        <p:spPr bwMode="ltGray">
          <a:xfrm>
            <a:off x="784225" y="3303588"/>
            <a:ext cx="2273300" cy="125412"/>
          </a:xfrm>
          <a:prstGeom prst="roundRect">
            <a:avLst>
              <a:gd name="adj" fmla="val 28356"/>
            </a:avLst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A8D02A">
                  <a:alpha val="70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45069" name="Rectangle 16"/>
          <p:cNvSpPr>
            <a:spLocks noChangeArrowheads="1"/>
          </p:cNvSpPr>
          <p:nvPr/>
        </p:nvSpPr>
        <p:spPr bwMode="black">
          <a:xfrm>
            <a:off x="1169988" y="3322638"/>
            <a:ext cx="149701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cs typeface="Arial" charset="0"/>
              </a:rPr>
              <a:t>Content 01</a:t>
            </a:r>
          </a:p>
        </p:txBody>
      </p:sp>
      <p:sp>
        <p:nvSpPr>
          <p:cNvPr id="45070" name="Text Box 17"/>
          <p:cNvSpPr txBox="1">
            <a:spLocks noChangeArrowheads="1"/>
          </p:cNvSpPr>
          <p:nvPr/>
        </p:nvSpPr>
        <p:spPr bwMode="gray">
          <a:xfrm>
            <a:off x="871538" y="2822575"/>
            <a:ext cx="39116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b="1">
                <a:solidFill>
                  <a:srgbClr val="000000"/>
                </a:solidFill>
                <a:cs typeface="Arial" charset="0"/>
              </a:rPr>
              <a:t> Description of the contents</a:t>
            </a:r>
          </a:p>
        </p:txBody>
      </p:sp>
      <p:sp>
        <p:nvSpPr>
          <p:cNvPr id="45071" name="Text Box 18"/>
          <p:cNvSpPr txBox="1">
            <a:spLocks noChangeArrowheads="1"/>
          </p:cNvSpPr>
          <p:nvPr/>
        </p:nvSpPr>
        <p:spPr bwMode="gray">
          <a:xfrm>
            <a:off x="793750" y="4065588"/>
            <a:ext cx="2262188" cy="131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45072" name="Text Box 19"/>
          <p:cNvSpPr txBox="1">
            <a:spLocks noChangeArrowheads="1"/>
          </p:cNvSpPr>
          <p:nvPr/>
        </p:nvSpPr>
        <p:spPr bwMode="gray">
          <a:xfrm>
            <a:off x="3482975" y="4098925"/>
            <a:ext cx="2506663" cy="1192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 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 Description of the contents</a:t>
            </a:r>
          </a:p>
        </p:txBody>
      </p:sp>
      <p:sp>
        <p:nvSpPr>
          <p:cNvPr id="45073" name="Text Box 20"/>
          <p:cNvSpPr txBox="1">
            <a:spLocks noChangeArrowheads="1"/>
          </p:cNvSpPr>
          <p:nvPr/>
        </p:nvSpPr>
        <p:spPr bwMode="gray">
          <a:xfrm>
            <a:off x="6224588" y="4098925"/>
            <a:ext cx="2506662" cy="1192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 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 Description of the contents</a:t>
            </a:r>
          </a:p>
        </p:txBody>
      </p:sp>
      <p:sp>
        <p:nvSpPr>
          <p:cNvPr id="45074" name="Rectangle 21"/>
          <p:cNvSpPr>
            <a:spLocks noChangeArrowheads="1"/>
          </p:cNvSpPr>
          <p:nvPr/>
        </p:nvSpPr>
        <p:spPr bwMode="auto">
          <a:xfrm>
            <a:off x="754063" y="1776413"/>
            <a:ext cx="7751762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1775" indent="-231775">
              <a:buClr>
                <a:srgbClr val="CC3300"/>
              </a:buClr>
              <a:buSzPct val="95000"/>
              <a:buFont typeface="Arial" charset="0"/>
              <a:buChar char="●"/>
            </a:pPr>
            <a:r>
              <a:rPr lang="en-US" altLang="zh-CN" sz="2000" b="1">
                <a:solidFill>
                  <a:srgbClr val="000000"/>
                </a:solidFill>
                <a:cs typeface="Arial" charset="0"/>
              </a:rPr>
              <a:t>ThemeGallery  is a Design Digital Content &amp; Contents mall </a:t>
            </a:r>
          </a:p>
          <a:p>
            <a:pPr marL="231775" indent="-231775">
              <a:buClr>
                <a:srgbClr val="CC3300"/>
              </a:buClr>
              <a:buSzPct val="95000"/>
              <a:buFont typeface="Arial" charset="0"/>
              <a:buNone/>
            </a:pPr>
            <a:r>
              <a:rPr lang="en-US" altLang="zh-CN" sz="2000" b="1">
                <a:solidFill>
                  <a:srgbClr val="000000"/>
                </a:solidFill>
                <a:cs typeface="Arial" charset="0"/>
              </a:rPr>
              <a:t>   developed by Guild Design Inc. </a:t>
            </a:r>
          </a:p>
        </p:txBody>
      </p:sp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7570" name="Group 2"/>
          <p:cNvGrpSpPr>
            <a:grpSpLocks/>
          </p:cNvGrpSpPr>
          <p:nvPr/>
        </p:nvGrpSpPr>
        <p:grpSpPr bwMode="auto">
          <a:xfrm>
            <a:off x="3592513" y="4752975"/>
            <a:ext cx="1843087" cy="1096963"/>
            <a:chOff x="471" y="272"/>
            <a:chExt cx="1161" cy="1539"/>
          </a:xfrm>
        </p:grpSpPr>
        <p:sp>
          <p:nvSpPr>
            <p:cNvPr id="237656" name="Oval 3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2148" name="AutoShape 4"/>
            <p:cNvSpPr>
              <a:spLocks noChangeArrowheads="1"/>
            </p:cNvSpPr>
            <p:nvPr/>
          </p:nvSpPr>
          <p:spPr bwMode="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rgbClr val="9999FF">
                    <a:gamma/>
                    <a:shade val="46275"/>
                    <a:invGamma/>
                  </a:srgbClr>
                </a:gs>
                <a:gs pos="50000">
                  <a:srgbClr val="9999FF">
                    <a:alpha val="50000"/>
                  </a:srgbClr>
                </a:gs>
                <a:gs pos="100000">
                  <a:srgbClr val="9999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37571" name="Group 5"/>
          <p:cNvGrpSpPr>
            <a:grpSpLocks/>
          </p:cNvGrpSpPr>
          <p:nvPr/>
        </p:nvGrpSpPr>
        <p:grpSpPr bwMode="auto">
          <a:xfrm>
            <a:off x="3592513" y="3924300"/>
            <a:ext cx="1843087" cy="1096963"/>
            <a:chOff x="471" y="272"/>
            <a:chExt cx="1161" cy="1539"/>
          </a:xfrm>
        </p:grpSpPr>
        <p:sp>
          <p:nvSpPr>
            <p:cNvPr id="237652" name="Oval 6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2151" name="AutoShape 7"/>
            <p:cNvSpPr>
              <a:spLocks noChangeArrowheads="1"/>
            </p:cNvSpPr>
            <p:nvPr/>
          </p:nvSpPr>
          <p:spPr bwMode="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rgbClr val="30C5E8">
                    <a:gamma/>
                    <a:shade val="46275"/>
                    <a:invGamma/>
                  </a:srgbClr>
                </a:gs>
                <a:gs pos="50000">
                  <a:srgbClr val="30C5E8">
                    <a:alpha val="50000"/>
                  </a:srgbClr>
                </a:gs>
                <a:gs pos="100000">
                  <a:srgbClr val="30C5E8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37572" name="Group 8"/>
          <p:cNvGrpSpPr>
            <a:grpSpLocks/>
          </p:cNvGrpSpPr>
          <p:nvPr/>
        </p:nvGrpSpPr>
        <p:grpSpPr bwMode="auto">
          <a:xfrm>
            <a:off x="3592513" y="3092450"/>
            <a:ext cx="1843087" cy="1096963"/>
            <a:chOff x="471" y="272"/>
            <a:chExt cx="1161" cy="1539"/>
          </a:xfrm>
        </p:grpSpPr>
        <p:sp>
          <p:nvSpPr>
            <p:cNvPr id="237648" name="Oval 9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2154" name="AutoShape 10"/>
            <p:cNvSpPr>
              <a:spLocks noChangeArrowheads="1"/>
            </p:cNvSpPr>
            <p:nvPr/>
          </p:nvSpPr>
          <p:spPr bwMode="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rgbClr val="99CC00">
                    <a:gamma/>
                    <a:shade val="46275"/>
                    <a:invGamma/>
                  </a:srgbClr>
                </a:gs>
                <a:gs pos="50000">
                  <a:srgbClr val="99CC00">
                    <a:alpha val="50000"/>
                  </a:srgbClr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37573" name="AutoShape 11"/>
          <p:cNvSpPr>
            <a:spLocks noChangeArrowheads="1"/>
          </p:cNvSpPr>
          <p:nvPr/>
        </p:nvSpPr>
        <p:spPr bwMode="gray">
          <a:xfrm rot="-180905">
            <a:off x="2859088" y="2933700"/>
            <a:ext cx="3271837" cy="12080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28" y="10800"/>
                </a:moveTo>
                <a:cubicBezTo>
                  <a:pt x="328" y="16584"/>
                  <a:pt x="5016" y="21272"/>
                  <a:pt x="10800" y="21272"/>
                </a:cubicBezTo>
                <a:cubicBezTo>
                  <a:pt x="16584" y="21272"/>
                  <a:pt x="21272" y="16584"/>
                  <a:pt x="21272" y="10800"/>
                </a:cubicBezTo>
                <a:cubicBezTo>
                  <a:pt x="21272" y="5016"/>
                  <a:pt x="16584" y="328"/>
                  <a:pt x="10800" y="328"/>
                </a:cubicBezTo>
                <a:cubicBezTo>
                  <a:pt x="5016" y="328"/>
                  <a:pt x="328" y="5016"/>
                  <a:pt x="328" y="10800"/>
                </a:cubicBezTo>
                <a:close/>
              </a:path>
            </a:pathLst>
          </a:custGeom>
          <a:gradFill rotWithShape="1">
            <a:gsLst>
              <a:gs pos="0">
                <a:srgbClr val="D6D6FF"/>
              </a:gs>
              <a:gs pos="50000">
                <a:srgbClr val="9999FF"/>
              </a:gs>
              <a:gs pos="100000">
                <a:srgbClr val="D6D6FF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7574" name="AutoShape 12"/>
          <p:cNvSpPr>
            <a:spLocks noChangeArrowheads="1"/>
          </p:cNvSpPr>
          <p:nvPr/>
        </p:nvSpPr>
        <p:spPr bwMode="gray">
          <a:xfrm>
            <a:off x="3148013" y="2020888"/>
            <a:ext cx="2832100" cy="693737"/>
          </a:xfrm>
          <a:prstGeom prst="roundRect">
            <a:avLst>
              <a:gd name="adj" fmla="val 11505"/>
            </a:avLst>
          </a:prstGeom>
          <a:solidFill>
            <a:srgbClr val="FFFFFF">
              <a:alpha val="50195"/>
            </a:srgbClr>
          </a:solidFill>
          <a:ln w="6350" algn="ctr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07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237576" name="Text Box 14"/>
          <p:cNvSpPr txBox="1">
            <a:spLocks noChangeArrowheads="1"/>
          </p:cNvSpPr>
          <p:nvPr/>
        </p:nvSpPr>
        <p:spPr bwMode="auto">
          <a:xfrm>
            <a:off x="3511550" y="1539875"/>
            <a:ext cx="21288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/>
              <a:t>  </a:t>
            </a:r>
            <a:r>
              <a:rPr lang="en-US" altLang="zh-CN" sz="2000" b="1"/>
              <a:t>Content Title</a:t>
            </a:r>
          </a:p>
        </p:txBody>
      </p:sp>
      <p:sp>
        <p:nvSpPr>
          <p:cNvPr id="237577" name="Text Box 15"/>
          <p:cNvSpPr txBox="1">
            <a:spLocks noChangeArrowheads="1"/>
          </p:cNvSpPr>
          <p:nvPr/>
        </p:nvSpPr>
        <p:spPr bwMode="gray">
          <a:xfrm>
            <a:off x="3302000" y="2057400"/>
            <a:ext cx="2849563" cy="623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00000"/>
                </a:solidFill>
              </a:rPr>
              <a:t> </a:t>
            </a:r>
            <a:r>
              <a:rPr lang="en-US" altLang="zh-CN" sz="1400" b="1">
                <a:solidFill>
                  <a:srgbClr val="000000"/>
                </a:solidFill>
              </a:rPr>
              <a:t>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37578" name="Text Box 16"/>
          <p:cNvSpPr txBox="1">
            <a:spLocks noChangeArrowheads="1"/>
          </p:cNvSpPr>
          <p:nvPr/>
        </p:nvSpPr>
        <p:spPr bwMode="auto">
          <a:xfrm>
            <a:off x="642938" y="3228975"/>
            <a:ext cx="21288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/>
              <a:t>Content Title</a:t>
            </a:r>
          </a:p>
        </p:txBody>
      </p:sp>
      <p:sp>
        <p:nvSpPr>
          <p:cNvPr id="237579" name="Text Box 17"/>
          <p:cNvSpPr txBox="1">
            <a:spLocks noChangeArrowheads="1"/>
          </p:cNvSpPr>
          <p:nvPr/>
        </p:nvSpPr>
        <p:spPr bwMode="auto">
          <a:xfrm>
            <a:off x="6245225" y="3219450"/>
            <a:ext cx="21288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/>
              <a:t>Content Title</a:t>
            </a:r>
          </a:p>
        </p:txBody>
      </p:sp>
      <p:sp>
        <p:nvSpPr>
          <p:cNvPr id="237580" name="AutoShape 18"/>
          <p:cNvSpPr>
            <a:spLocks noChangeArrowheads="1"/>
          </p:cNvSpPr>
          <p:nvPr/>
        </p:nvSpPr>
        <p:spPr bwMode="gray">
          <a:xfrm>
            <a:off x="393700" y="3656013"/>
            <a:ext cx="2760663" cy="746125"/>
          </a:xfrm>
          <a:prstGeom prst="roundRect">
            <a:avLst>
              <a:gd name="adj" fmla="val 11505"/>
            </a:avLst>
          </a:prstGeom>
          <a:solidFill>
            <a:srgbClr val="FFFFFF">
              <a:alpha val="50195"/>
            </a:srgbClr>
          </a:solidFill>
          <a:ln w="6350" algn="ctr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7581" name="Text Box 19"/>
          <p:cNvSpPr txBox="1">
            <a:spLocks noChangeArrowheads="1"/>
          </p:cNvSpPr>
          <p:nvPr/>
        </p:nvSpPr>
        <p:spPr bwMode="gray">
          <a:xfrm>
            <a:off x="425450" y="3725863"/>
            <a:ext cx="2849563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00000"/>
                </a:solidFill>
              </a:rPr>
              <a:t> </a:t>
            </a:r>
            <a:r>
              <a:rPr lang="en-US" altLang="zh-CN" sz="1400" b="1">
                <a:solidFill>
                  <a:srgbClr val="000000"/>
                </a:solidFill>
              </a:rPr>
              <a:t>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37582" name="AutoShape 20"/>
          <p:cNvSpPr>
            <a:spLocks noChangeArrowheads="1"/>
          </p:cNvSpPr>
          <p:nvPr/>
        </p:nvSpPr>
        <p:spPr bwMode="gray">
          <a:xfrm>
            <a:off x="5919788" y="3656013"/>
            <a:ext cx="2760662" cy="746125"/>
          </a:xfrm>
          <a:prstGeom prst="roundRect">
            <a:avLst>
              <a:gd name="adj" fmla="val 11505"/>
            </a:avLst>
          </a:prstGeom>
          <a:solidFill>
            <a:srgbClr val="FFFFFF">
              <a:alpha val="50195"/>
            </a:srgbClr>
          </a:solidFill>
          <a:ln w="6350" algn="ctr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7583" name="Text Box 21"/>
          <p:cNvSpPr txBox="1">
            <a:spLocks noChangeArrowheads="1"/>
          </p:cNvSpPr>
          <p:nvPr/>
        </p:nvSpPr>
        <p:spPr bwMode="gray">
          <a:xfrm>
            <a:off x="5984875" y="3725863"/>
            <a:ext cx="2670175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00000"/>
                </a:solidFill>
              </a:rPr>
              <a:t> </a:t>
            </a:r>
            <a:r>
              <a:rPr lang="en-US" altLang="zh-CN" sz="1400" b="1">
                <a:solidFill>
                  <a:srgbClr val="000000"/>
                </a:solidFill>
              </a:rPr>
              <a:t>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000000"/>
                </a:solidFill>
              </a:rPr>
              <a:t> Description of the contents</a:t>
            </a:r>
          </a:p>
        </p:txBody>
      </p:sp>
      <p:grpSp>
        <p:nvGrpSpPr>
          <p:cNvPr id="237584" name="Group 22"/>
          <p:cNvGrpSpPr>
            <a:grpSpLocks/>
          </p:cNvGrpSpPr>
          <p:nvPr/>
        </p:nvGrpSpPr>
        <p:grpSpPr bwMode="auto">
          <a:xfrm>
            <a:off x="1754188" y="4513263"/>
            <a:ext cx="57150" cy="466725"/>
            <a:chOff x="1058" y="3024"/>
            <a:chExt cx="36" cy="294"/>
          </a:xfrm>
        </p:grpSpPr>
        <p:sp>
          <p:nvSpPr>
            <p:cNvPr id="237644" name="Oval 23"/>
            <p:cNvSpPr>
              <a:spLocks noChangeArrowheads="1"/>
            </p:cNvSpPr>
            <p:nvPr/>
          </p:nvSpPr>
          <p:spPr bwMode="gray">
            <a:xfrm>
              <a:off x="1058" y="3024"/>
              <a:ext cx="36" cy="3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7645" name="Oval 24"/>
            <p:cNvSpPr>
              <a:spLocks noChangeArrowheads="1"/>
            </p:cNvSpPr>
            <p:nvPr/>
          </p:nvSpPr>
          <p:spPr bwMode="gray">
            <a:xfrm>
              <a:off x="1058" y="3110"/>
              <a:ext cx="36" cy="3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7646" name="Oval 25"/>
            <p:cNvSpPr>
              <a:spLocks noChangeArrowheads="1"/>
            </p:cNvSpPr>
            <p:nvPr/>
          </p:nvSpPr>
          <p:spPr bwMode="gray">
            <a:xfrm>
              <a:off x="1058" y="3196"/>
              <a:ext cx="36" cy="3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7647" name="Oval 26"/>
            <p:cNvSpPr>
              <a:spLocks noChangeArrowheads="1"/>
            </p:cNvSpPr>
            <p:nvPr/>
          </p:nvSpPr>
          <p:spPr bwMode="gray">
            <a:xfrm>
              <a:off x="1058" y="3282"/>
              <a:ext cx="36" cy="3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7585" name="Group 27"/>
          <p:cNvGrpSpPr>
            <a:grpSpLocks/>
          </p:cNvGrpSpPr>
          <p:nvPr/>
        </p:nvGrpSpPr>
        <p:grpSpPr bwMode="auto">
          <a:xfrm>
            <a:off x="7237413" y="4513263"/>
            <a:ext cx="57150" cy="466725"/>
            <a:chOff x="1058" y="3024"/>
            <a:chExt cx="36" cy="294"/>
          </a:xfrm>
        </p:grpSpPr>
        <p:sp>
          <p:nvSpPr>
            <p:cNvPr id="237640" name="Oval 28"/>
            <p:cNvSpPr>
              <a:spLocks noChangeArrowheads="1"/>
            </p:cNvSpPr>
            <p:nvPr/>
          </p:nvSpPr>
          <p:spPr bwMode="gray">
            <a:xfrm>
              <a:off x="1058" y="3024"/>
              <a:ext cx="36" cy="3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7641" name="Oval 29"/>
            <p:cNvSpPr>
              <a:spLocks noChangeArrowheads="1"/>
            </p:cNvSpPr>
            <p:nvPr/>
          </p:nvSpPr>
          <p:spPr bwMode="gray">
            <a:xfrm>
              <a:off x="1058" y="3110"/>
              <a:ext cx="36" cy="3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7642" name="Oval 30"/>
            <p:cNvSpPr>
              <a:spLocks noChangeArrowheads="1"/>
            </p:cNvSpPr>
            <p:nvPr/>
          </p:nvSpPr>
          <p:spPr bwMode="gray">
            <a:xfrm>
              <a:off x="1058" y="3196"/>
              <a:ext cx="36" cy="3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7643" name="Oval 31"/>
            <p:cNvSpPr>
              <a:spLocks noChangeArrowheads="1"/>
            </p:cNvSpPr>
            <p:nvPr/>
          </p:nvSpPr>
          <p:spPr bwMode="gray">
            <a:xfrm>
              <a:off x="1058" y="3282"/>
              <a:ext cx="36" cy="3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7586" name="Rectangle 32"/>
          <p:cNvSpPr>
            <a:spLocks noChangeArrowheads="1"/>
          </p:cNvSpPr>
          <p:nvPr/>
        </p:nvSpPr>
        <p:spPr bwMode="gray">
          <a:xfrm>
            <a:off x="500063" y="5113338"/>
            <a:ext cx="2570162" cy="1165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600" b="1">
                <a:solidFill>
                  <a:srgbClr val="000000"/>
                </a:solidFill>
              </a:rPr>
              <a:t>ThemeGallery  </a:t>
            </a:r>
            <a:r>
              <a:rPr lang="en-US" altLang="zh-CN" sz="1600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  <p:sp>
        <p:nvSpPr>
          <p:cNvPr id="237587" name="Rectangle 33"/>
          <p:cNvSpPr>
            <a:spLocks noChangeArrowheads="1"/>
          </p:cNvSpPr>
          <p:nvPr/>
        </p:nvSpPr>
        <p:spPr bwMode="gray">
          <a:xfrm>
            <a:off x="5984875" y="5113338"/>
            <a:ext cx="2570163" cy="1165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600" b="1">
                <a:solidFill>
                  <a:srgbClr val="000000"/>
                </a:solidFill>
              </a:rPr>
              <a:t>ThemeGallery  </a:t>
            </a:r>
            <a:r>
              <a:rPr lang="en-US" altLang="zh-CN" sz="1600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  <p:sp>
        <p:nvSpPr>
          <p:cNvPr id="237588" name="AutoShape 34"/>
          <p:cNvSpPr>
            <a:spLocks noChangeArrowheads="1"/>
          </p:cNvSpPr>
          <p:nvPr/>
        </p:nvSpPr>
        <p:spPr bwMode="gray">
          <a:xfrm>
            <a:off x="2868613" y="2914650"/>
            <a:ext cx="3271837" cy="12080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28" y="10800"/>
                </a:moveTo>
                <a:cubicBezTo>
                  <a:pt x="328" y="16584"/>
                  <a:pt x="5016" y="21272"/>
                  <a:pt x="10800" y="21272"/>
                </a:cubicBezTo>
                <a:cubicBezTo>
                  <a:pt x="16584" y="21272"/>
                  <a:pt x="21272" y="16584"/>
                  <a:pt x="21272" y="10800"/>
                </a:cubicBezTo>
                <a:cubicBezTo>
                  <a:pt x="21272" y="5016"/>
                  <a:pt x="16584" y="328"/>
                  <a:pt x="10800" y="328"/>
                </a:cubicBezTo>
                <a:cubicBezTo>
                  <a:pt x="5016" y="328"/>
                  <a:pt x="328" y="5016"/>
                  <a:pt x="328" y="10800"/>
                </a:cubicBezTo>
                <a:close/>
              </a:path>
            </a:pathLst>
          </a:custGeom>
          <a:gradFill rotWithShape="1">
            <a:gsLst>
              <a:gs pos="0">
                <a:srgbClr val="D6D6FF"/>
              </a:gs>
              <a:gs pos="50000">
                <a:srgbClr val="9999FF"/>
              </a:gs>
              <a:gs pos="100000">
                <a:srgbClr val="D6D6FF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7589" name="Group 35"/>
          <p:cNvGrpSpPr>
            <a:grpSpLocks/>
          </p:cNvGrpSpPr>
          <p:nvPr/>
        </p:nvGrpSpPr>
        <p:grpSpPr bwMode="auto">
          <a:xfrm>
            <a:off x="2782888" y="3298825"/>
            <a:ext cx="257175" cy="254000"/>
            <a:chOff x="2504" y="1966"/>
            <a:chExt cx="752" cy="742"/>
          </a:xfrm>
        </p:grpSpPr>
        <p:pic>
          <p:nvPicPr>
            <p:cNvPr id="237624" name="Picture 36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2504" y="1966"/>
              <a:ext cx="75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2181" name="Oval 37"/>
            <p:cNvSpPr>
              <a:spLocks noChangeArrowheads="1"/>
            </p:cNvSpPr>
            <p:nvPr/>
          </p:nvSpPr>
          <p:spPr bwMode="gray">
            <a:xfrm>
              <a:off x="2504" y="1966"/>
              <a:ext cx="747" cy="729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237628" name="Group 38"/>
            <p:cNvGrpSpPr>
              <a:grpSpLocks/>
            </p:cNvGrpSpPr>
            <p:nvPr/>
          </p:nvGrpSpPr>
          <p:grpSpPr bwMode="auto">
            <a:xfrm rot="-1045052" flipH="1" flipV="1">
              <a:off x="2564" y="2570"/>
              <a:ext cx="583" cy="138"/>
              <a:chOff x="2532" y="1051"/>
              <a:chExt cx="893" cy="246"/>
            </a:xfrm>
          </p:grpSpPr>
          <p:grpSp>
            <p:nvGrpSpPr>
              <p:cNvPr id="237630" name="Group 3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37636" name="AutoShape 4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37" name="AutoShape 4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38" name="AutoShape 4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39" name="AutoShape 4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7631" name="Group 4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37632" name="AutoShape 4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1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33" name="AutoShape 4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34" name="AutoShape 4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35" name="AutoShape 4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7629" name="Freeform 49"/>
            <p:cNvSpPr>
              <a:spLocks/>
            </p:cNvSpPr>
            <p:nvPr/>
          </p:nvSpPr>
          <p:spPr bwMode="gray">
            <a:xfrm>
              <a:off x="2581" y="1981"/>
              <a:ext cx="587" cy="253"/>
            </a:xfrm>
            <a:custGeom>
              <a:avLst/>
              <a:gdLst>
                <a:gd name="T0" fmla="*/ 114 w 1321"/>
                <a:gd name="T1" fmla="*/ 18 h 712"/>
                <a:gd name="T2" fmla="*/ 116 w 1321"/>
                <a:gd name="T3" fmla="*/ 20 h 712"/>
                <a:gd name="T4" fmla="*/ 116 w 1321"/>
                <a:gd name="T5" fmla="*/ 22 h 712"/>
                <a:gd name="T6" fmla="*/ 116 w 1321"/>
                <a:gd name="T7" fmla="*/ 23 h 712"/>
                <a:gd name="T8" fmla="*/ 114 w 1321"/>
                <a:gd name="T9" fmla="*/ 25 h 712"/>
                <a:gd name="T10" fmla="*/ 112 w 1321"/>
                <a:gd name="T11" fmla="*/ 26 h 712"/>
                <a:gd name="T12" fmla="*/ 109 w 1321"/>
                <a:gd name="T13" fmla="*/ 27 h 712"/>
                <a:gd name="T14" fmla="*/ 105 w 1321"/>
                <a:gd name="T15" fmla="*/ 28 h 712"/>
                <a:gd name="T16" fmla="*/ 101 w 1321"/>
                <a:gd name="T17" fmla="*/ 29 h 712"/>
                <a:gd name="T18" fmla="*/ 96 w 1321"/>
                <a:gd name="T19" fmla="*/ 30 h 712"/>
                <a:gd name="T20" fmla="*/ 91 w 1321"/>
                <a:gd name="T21" fmla="*/ 31 h 712"/>
                <a:gd name="T22" fmla="*/ 85 w 1321"/>
                <a:gd name="T23" fmla="*/ 31 h 712"/>
                <a:gd name="T24" fmla="*/ 79 w 1321"/>
                <a:gd name="T25" fmla="*/ 32 h 712"/>
                <a:gd name="T26" fmla="*/ 72 w 1321"/>
                <a:gd name="T27" fmla="*/ 32 h 712"/>
                <a:gd name="T28" fmla="*/ 70 w 1321"/>
                <a:gd name="T29" fmla="*/ 32 h 712"/>
                <a:gd name="T30" fmla="*/ 42 w 1321"/>
                <a:gd name="T31" fmla="*/ 32 h 712"/>
                <a:gd name="T32" fmla="*/ 41 w 1321"/>
                <a:gd name="T33" fmla="*/ 32 h 712"/>
                <a:gd name="T34" fmla="*/ 36 w 1321"/>
                <a:gd name="T35" fmla="*/ 32 h 712"/>
                <a:gd name="T36" fmla="*/ 31 w 1321"/>
                <a:gd name="T37" fmla="*/ 32 h 712"/>
                <a:gd name="T38" fmla="*/ 25 w 1321"/>
                <a:gd name="T39" fmla="*/ 31 h 712"/>
                <a:gd name="T40" fmla="*/ 20 w 1321"/>
                <a:gd name="T41" fmla="*/ 31 h 712"/>
                <a:gd name="T42" fmla="*/ 16 w 1321"/>
                <a:gd name="T43" fmla="*/ 31 h 712"/>
                <a:gd name="T44" fmla="*/ 12 w 1321"/>
                <a:gd name="T45" fmla="*/ 30 h 712"/>
                <a:gd name="T46" fmla="*/ 9 w 1321"/>
                <a:gd name="T47" fmla="*/ 29 h 712"/>
                <a:gd name="T48" fmla="*/ 6 w 1321"/>
                <a:gd name="T49" fmla="*/ 28 h 712"/>
                <a:gd name="T50" fmla="*/ 4 w 1321"/>
                <a:gd name="T51" fmla="*/ 27 h 712"/>
                <a:gd name="T52" fmla="*/ 2 w 1321"/>
                <a:gd name="T53" fmla="*/ 26 h 712"/>
                <a:gd name="T54" fmla="*/ 0 w 1321"/>
                <a:gd name="T55" fmla="*/ 25 h 712"/>
                <a:gd name="T56" fmla="*/ 0 w 1321"/>
                <a:gd name="T57" fmla="*/ 23 h 712"/>
                <a:gd name="T58" fmla="*/ 0 w 1321"/>
                <a:gd name="T59" fmla="*/ 23 h 712"/>
                <a:gd name="T60" fmla="*/ 0 w 1321"/>
                <a:gd name="T61" fmla="*/ 22 h 712"/>
                <a:gd name="T62" fmla="*/ 1 w 1321"/>
                <a:gd name="T63" fmla="*/ 20 h 712"/>
                <a:gd name="T64" fmla="*/ 4 w 1321"/>
                <a:gd name="T65" fmla="*/ 17 h 712"/>
                <a:gd name="T66" fmla="*/ 8 w 1321"/>
                <a:gd name="T67" fmla="*/ 14 h 712"/>
                <a:gd name="T68" fmla="*/ 13 w 1321"/>
                <a:gd name="T69" fmla="*/ 11 h 712"/>
                <a:gd name="T70" fmla="*/ 18 w 1321"/>
                <a:gd name="T71" fmla="*/ 8 h 712"/>
                <a:gd name="T72" fmla="*/ 24 w 1321"/>
                <a:gd name="T73" fmla="*/ 6 h 712"/>
                <a:gd name="T74" fmla="*/ 30 w 1321"/>
                <a:gd name="T75" fmla="*/ 4 h 712"/>
                <a:gd name="T76" fmla="*/ 36 w 1321"/>
                <a:gd name="T77" fmla="*/ 2 h 712"/>
                <a:gd name="T78" fmla="*/ 44 w 1321"/>
                <a:gd name="T79" fmla="*/ 1 h 712"/>
                <a:gd name="T80" fmla="*/ 51 w 1321"/>
                <a:gd name="T81" fmla="*/ 0 h 712"/>
                <a:gd name="T82" fmla="*/ 59 w 1321"/>
                <a:gd name="T83" fmla="*/ 0 h 712"/>
                <a:gd name="T84" fmla="*/ 59 w 1321"/>
                <a:gd name="T85" fmla="*/ 0 h 712"/>
                <a:gd name="T86" fmla="*/ 67 w 1321"/>
                <a:gd name="T87" fmla="*/ 0 h 712"/>
                <a:gd name="T88" fmla="*/ 74 w 1321"/>
                <a:gd name="T89" fmla="*/ 1 h 712"/>
                <a:gd name="T90" fmla="*/ 82 w 1321"/>
                <a:gd name="T91" fmla="*/ 2 h 712"/>
                <a:gd name="T92" fmla="*/ 89 w 1321"/>
                <a:gd name="T93" fmla="*/ 4 h 712"/>
                <a:gd name="T94" fmla="*/ 95 w 1321"/>
                <a:gd name="T95" fmla="*/ 6 h 712"/>
                <a:gd name="T96" fmla="*/ 101 w 1321"/>
                <a:gd name="T97" fmla="*/ 9 h 712"/>
                <a:gd name="T98" fmla="*/ 106 w 1321"/>
                <a:gd name="T99" fmla="*/ 11 h 712"/>
                <a:gd name="T100" fmla="*/ 110 w 1321"/>
                <a:gd name="T101" fmla="*/ 15 h 712"/>
                <a:gd name="T102" fmla="*/ 114 w 1321"/>
                <a:gd name="T103" fmla="*/ 18 h 712"/>
                <a:gd name="T104" fmla="*/ 114 w 1321"/>
                <a:gd name="T105" fmla="*/ 18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7590" name="Group 50"/>
          <p:cNvGrpSpPr>
            <a:grpSpLocks/>
          </p:cNvGrpSpPr>
          <p:nvPr/>
        </p:nvGrpSpPr>
        <p:grpSpPr bwMode="auto">
          <a:xfrm>
            <a:off x="4456113" y="2882900"/>
            <a:ext cx="152400" cy="149225"/>
            <a:chOff x="2504" y="1966"/>
            <a:chExt cx="752" cy="742"/>
          </a:xfrm>
        </p:grpSpPr>
        <p:pic>
          <p:nvPicPr>
            <p:cNvPr id="237608" name="Picture 51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2504" y="1966"/>
              <a:ext cx="75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2196" name="Oval 52"/>
            <p:cNvSpPr>
              <a:spLocks noChangeArrowheads="1"/>
            </p:cNvSpPr>
            <p:nvPr/>
          </p:nvSpPr>
          <p:spPr bwMode="gray">
            <a:xfrm>
              <a:off x="2504" y="1966"/>
              <a:ext cx="747" cy="729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237612" name="Group 53"/>
            <p:cNvGrpSpPr>
              <a:grpSpLocks/>
            </p:cNvGrpSpPr>
            <p:nvPr/>
          </p:nvGrpSpPr>
          <p:grpSpPr bwMode="auto">
            <a:xfrm rot="-1045052" flipH="1" flipV="1">
              <a:off x="2564" y="2570"/>
              <a:ext cx="583" cy="138"/>
              <a:chOff x="2532" y="1051"/>
              <a:chExt cx="893" cy="246"/>
            </a:xfrm>
          </p:grpSpPr>
          <p:grpSp>
            <p:nvGrpSpPr>
              <p:cNvPr id="237614" name="Group 5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37620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21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22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23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7615" name="Group 5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37616" name="AutoShape 6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1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17" name="AutoShape 6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18" name="AutoShape 6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19" name="AutoShape 6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7613" name="Freeform 64"/>
            <p:cNvSpPr>
              <a:spLocks/>
            </p:cNvSpPr>
            <p:nvPr/>
          </p:nvSpPr>
          <p:spPr bwMode="gray">
            <a:xfrm>
              <a:off x="2581" y="1981"/>
              <a:ext cx="587" cy="253"/>
            </a:xfrm>
            <a:custGeom>
              <a:avLst/>
              <a:gdLst>
                <a:gd name="T0" fmla="*/ 114 w 1321"/>
                <a:gd name="T1" fmla="*/ 18 h 712"/>
                <a:gd name="T2" fmla="*/ 116 w 1321"/>
                <a:gd name="T3" fmla="*/ 20 h 712"/>
                <a:gd name="T4" fmla="*/ 116 w 1321"/>
                <a:gd name="T5" fmla="*/ 22 h 712"/>
                <a:gd name="T6" fmla="*/ 116 w 1321"/>
                <a:gd name="T7" fmla="*/ 23 h 712"/>
                <a:gd name="T8" fmla="*/ 114 w 1321"/>
                <a:gd name="T9" fmla="*/ 25 h 712"/>
                <a:gd name="T10" fmla="*/ 112 w 1321"/>
                <a:gd name="T11" fmla="*/ 26 h 712"/>
                <a:gd name="T12" fmla="*/ 109 w 1321"/>
                <a:gd name="T13" fmla="*/ 27 h 712"/>
                <a:gd name="T14" fmla="*/ 105 w 1321"/>
                <a:gd name="T15" fmla="*/ 28 h 712"/>
                <a:gd name="T16" fmla="*/ 101 w 1321"/>
                <a:gd name="T17" fmla="*/ 29 h 712"/>
                <a:gd name="T18" fmla="*/ 96 w 1321"/>
                <a:gd name="T19" fmla="*/ 30 h 712"/>
                <a:gd name="T20" fmla="*/ 91 w 1321"/>
                <a:gd name="T21" fmla="*/ 31 h 712"/>
                <a:gd name="T22" fmla="*/ 85 w 1321"/>
                <a:gd name="T23" fmla="*/ 31 h 712"/>
                <a:gd name="T24" fmla="*/ 79 w 1321"/>
                <a:gd name="T25" fmla="*/ 32 h 712"/>
                <a:gd name="T26" fmla="*/ 72 w 1321"/>
                <a:gd name="T27" fmla="*/ 32 h 712"/>
                <a:gd name="T28" fmla="*/ 70 w 1321"/>
                <a:gd name="T29" fmla="*/ 32 h 712"/>
                <a:gd name="T30" fmla="*/ 42 w 1321"/>
                <a:gd name="T31" fmla="*/ 32 h 712"/>
                <a:gd name="T32" fmla="*/ 41 w 1321"/>
                <a:gd name="T33" fmla="*/ 32 h 712"/>
                <a:gd name="T34" fmla="*/ 36 w 1321"/>
                <a:gd name="T35" fmla="*/ 32 h 712"/>
                <a:gd name="T36" fmla="*/ 31 w 1321"/>
                <a:gd name="T37" fmla="*/ 32 h 712"/>
                <a:gd name="T38" fmla="*/ 25 w 1321"/>
                <a:gd name="T39" fmla="*/ 31 h 712"/>
                <a:gd name="T40" fmla="*/ 20 w 1321"/>
                <a:gd name="T41" fmla="*/ 31 h 712"/>
                <a:gd name="T42" fmla="*/ 16 w 1321"/>
                <a:gd name="T43" fmla="*/ 31 h 712"/>
                <a:gd name="T44" fmla="*/ 12 w 1321"/>
                <a:gd name="T45" fmla="*/ 30 h 712"/>
                <a:gd name="T46" fmla="*/ 9 w 1321"/>
                <a:gd name="T47" fmla="*/ 29 h 712"/>
                <a:gd name="T48" fmla="*/ 6 w 1321"/>
                <a:gd name="T49" fmla="*/ 28 h 712"/>
                <a:gd name="T50" fmla="*/ 4 w 1321"/>
                <a:gd name="T51" fmla="*/ 27 h 712"/>
                <a:gd name="T52" fmla="*/ 2 w 1321"/>
                <a:gd name="T53" fmla="*/ 26 h 712"/>
                <a:gd name="T54" fmla="*/ 0 w 1321"/>
                <a:gd name="T55" fmla="*/ 25 h 712"/>
                <a:gd name="T56" fmla="*/ 0 w 1321"/>
                <a:gd name="T57" fmla="*/ 23 h 712"/>
                <a:gd name="T58" fmla="*/ 0 w 1321"/>
                <a:gd name="T59" fmla="*/ 23 h 712"/>
                <a:gd name="T60" fmla="*/ 0 w 1321"/>
                <a:gd name="T61" fmla="*/ 22 h 712"/>
                <a:gd name="T62" fmla="*/ 1 w 1321"/>
                <a:gd name="T63" fmla="*/ 20 h 712"/>
                <a:gd name="T64" fmla="*/ 4 w 1321"/>
                <a:gd name="T65" fmla="*/ 17 h 712"/>
                <a:gd name="T66" fmla="*/ 8 w 1321"/>
                <a:gd name="T67" fmla="*/ 14 h 712"/>
                <a:gd name="T68" fmla="*/ 13 w 1321"/>
                <a:gd name="T69" fmla="*/ 11 h 712"/>
                <a:gd name="T70" fmla="*/ 18 w 1321"/>
                <a:gd name="T71" fmla="*/ 8 h 712"/>
                <a:gd name="T72" fmla="*/ 24 w 1321"/>
                <a:gd name="T73" fmla="*/ 6 h 712"/>
                <a:gd name="T74" fmla="*/ 30 w 1321"/>
                <a:gd name="T75" fmla="*/ 4 h 712"/>
                <a:gd name="T76" fmla="*/ 36 w 1321"/>
                <a:gd name="T77" fmla="*/ 2 h 712"/>
                <a:gd name="T78" fmla="*/ 44 w 1321"/>
                <a:gd name="T79" fmla="*/ 1 h 712"/>
                <a:gd name="T80" fmla="*/ 51 w 1321"/>
                <a:gd name="T81" fmla="*/ 0 h 712"/>
                <a:gd name="T82" fmla="*/ 59 w 1321"/>
                <a:gd name="T83" fmla="*/ 0 h 712"/>
                <a:gd name="T84" fmla="*/ 59 w 1321"/>
                <a:gd name="T85" fmla="*/ 0 h 712"/>
                <a:gd name="T86" fmla="*/ 67 w 1321"/>
                <a:gd name="T87" fmla="*/ 0 h 712"/>
                <a:gd name="T88" fmla="*/ 74 w 1321"/>
                <a:gd name="T89" fmla="*/ 1 h 712"/>
                <a:gd name="T90" fmla="*/ 82 w 1321"/>
                <a:gd name="T91" fmla="*/ 2 h 712"/>
                <a:gd name="T92" fmla="*/ 89 w 1321"/>
                <a:gd name="T93" fmla="*/ 4 h 712"/>
                <a:gd name="T94" fmla="*/ 95 w 1321"/>
                <a:gd name="T95" fmla="*/ 6 h 712"/>
                <a:gd name="T96" fmla="*/ 101 w 1321"/>
                <a:gd name="T97" fmla="*/ 9 h 712"/>
                <a:gd name="T98" fmla="*/ 106 w 1321"/>
                <a:gd name="T99" fmla="*/ 11 h 712"/>
                <a:gd name="T100" fmla="*/ 110 w 1321"/>
                <a:gd name="T101" fmla="*/ 15 h 712"/>
                <a:gd name="T102" fmla="*/ 114 w 1321"/>
                <a:gd name="T103" fmla="*/ 18 h 712"/>
                <a:gd name="T104" fmla="*/ 114 w 1321"/>
                <a:gd name="T105" fmla="*/ 18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7591" name="Group 65"/>
          <p:cNvGrpSpPr>
            <a:grpSpLocks/>
          </p:cNvGrpSpPr>
          <p:nvPr/>
        </p:nvGrpSpPr>
        <p:grpSpPr bwMode="auto">
          <a:xfrm>
            <a:off x="5926138" y="3379788"/>
            <a:ext cx="257175" cy="254000"/>
            <a:chOff x="2504" y="1966"/>
            <a:chExt cx="752" cy="742"/>
          </a:xfrm>
        </p:grpSpPr>
        <p:pic>
          <p:nvPicPr>
            <p:cNvPr id="237592" name="Picture 66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2504" y="1966"/>
              <a:ext cx="75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2211" name="Oval 67"/>
            <p:cNvSpPr>
              <a:spLocks noChangeArrowheads="1"/>
            </p:cNvSpPr>
            <p:nvPr/>
          </p:nvSpPr>
          <p:spPr bwMode="gray">
            <a:xfrm>
              <a:off x="2504" y="1966"/>
              <a:ext cx="747" cy="729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237596" name="Group 68"/>
            <p:cNvGrpSpPr>
              <a:grpSpLocks/>
            </p:cNvGrpSpPr>
            <p:nvPr/>
          </p:nvGrpSpPr>
          <p:grpSpPr bwMode="auto">
            <a:xfrm rot="-1045052" flipH="1" flipV="1">
              <a:off x="2564" y="2570"/>
              <a:ext cx="583" cy="138"/>
              <a:chOff x="2532" y="1051"/>
              <a:chExt cx="893" cy="246"/>
            </a:xfrm>
          </p:grpSpPr>
          <p:grpSp>
            <p:nvGrpSpPr>
              <p:cNvPr id="237598" name="Group 6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37604" name="AutoShape 7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05" name="AutoShape 7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06" name="AutoShape 7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07" name="AutoShape 7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7599" name="Group 7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37600" name="AutoShape 7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1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01" name="AutoShape 7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02" name="AutoShape 7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03" name="AutoShape 7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7597" name="Freeform 79"/>
            <p:cNvSpPr>
              <a:spLocks/>
            </p:cNvSpPr>
            <p:nvPr/>
          </p:nvSpPr>
          <p:spPr bwMode="gray">
            <a:xfrm>
              <a:off x="2581" y="1981"/>
              <a:ext cx="587" cy="253"/>
            </a:xfrm>
            <a:custGeom>
              <a:avLst/>
              <a:gdLst>
                <a:gd name="T0" fmla="*/ 114 w 1321"/>
                <a:gd name="T1" fmla="*/ 18 h 712"/>
                <a:gd name="T2" fmla="*/ 116 w 1321"/>
                <a:gd name="T3" fmla="*/ 20 h 712"/>
                <a:gd name="T4" fmla="*/ 116 w 1321"/>
                <a:gd name="T5" fmla="*/ 22 h 712"/>
                <a:gd name="T6" fmla="*/ 116 w 1321"/>
                <a:gd name="T7" fmla="*/ 23 h 712"/>
                <a:gd name="T8" fmla="*/ 114 w 1321"/>
                <a:gd name="T9" fmla="*/ 25 h 712"/>
                <a:gd name="T10" fmla="*/ 112 w 1321"/>
                <a:gd name="T11" fmla="*/ 26 h 712"/>
                <a:gd name="T12" fmla="*/ 109 w 1321"/>
                <a:gd name="T13" fmla="*/ 27 h 712"/>
                <a:gd name="T14" fmla="*/ 105 w 1321"/>
                <a:gd name="T15" fmla="*/ 28 h 712"/>
                <a:gd name="T16" fmla="*/ 101 w 1321"/>
                <a:gd name="T17" fmla="*/ 29 h 712"/>
                <a:gd name="T18" fmla="*/ 96 w 1321"/>
                <a:gd name="T19" fmla="*/ 30 h 712"/>
                <a:gd name="T20" fmla="*/ 91 w 1321"/>
                <a:gd name="T21" fmla="*/ 31 h 712"/>
                <a:gd name="T22" fmla="*/ 85 w 1321"/>
                <a:gd name="T23" fmla="*/ 31 h 712"/>
                <a:gd name="T24" fmla="*/ 79 w 1321"/>
                <a:gd name="T25" fmla="*/ 32 h 712"/>
                <a:gd name="T26" fmla="*/ 72 w 1321"/>
                <a:gd name="T27" fmla="*/ 32 h 712"/>
                <a:gd name="T28" fmla="*/ 70 w 1321"/>
                <a:gd name="T29" fmla="*/ 32 h 712"/>
                <a:gd name="T30" fmla="*/ 42 w 1321"/>
                <a:gd name="T31" fmla="*/ 32 h 712"/>
                <a:gd name="T32" fmla="*/ 41 w 1321"/>
                <a:gd name="T33" fmla="*/ 32 h 712"/>
                <a:gd name="T34" fmla="*/ 36 w 1321"/>
                <a:gd name="T35" fmla="*/ 32 h 712"/>
                <a:gd name="T36" fmla="*/ 31 w 1321"/>
                <a:gd name="T37" fmla="*/ 32 h 712"/>
                <a:gd name="T38" fmla="*/ 25 w 1321"/>
                <a:gd name="T39" fmla="*/ 31 h 712"/>
                <a:gd name="T40" fmla="*/ 20 w 1321"/>
                <a:gd name="T41" fmla="*/ 31 h 712"/>
                <a:gd name="T42" fmla="*/ 16 w 1321"/>
                <a:gd name="T43" fmla="*/ 31 h 712"/>
                <a:gd name="T44" fmla="*/ 12 w 1321"/>
                <a:gd name="T45" fmla="*/ 30 h 712"/>
                <a:gd name="T46" fmla="*/ 9 w 1321"/>
                <a:gd name="T47" fmla="*/ 29 h 712"/>
                <a:gd name="T48" fmla="*/ 6 w 1321"/>
                <a:gd name="T49" fmla="*/ 28 h 712"/>
                <a:gd name="T50" fmla="*/ 4 w 1321"/>
                <a:gd name="T51" fmla="*/ 27 h 712"/>
                <a:gd name="T52" fmla="*/ 2 w 1321"/>
                <a:gd name="T53" fmla="*/ 26 h 712"/>
                <a:gd name="T54" fmla="*/ 0 w 1321"/>
                <a:gd name="T55" fmla="*/ 25 h 712"/>
                <a:gd name="T56" fmla="*/ 0 w 1321"/>
                <a:gd name="T57" fmla="*/ 23 h 712"/>
                <a:gd name="T58" fmla="*/ 0 w 1321"/>
                <a:gd name="T59" fmla="*/ 23 h 712"/>
                <a:gd name="T60" fmla="*/ 0 w 1321"/>
                <a:gd name="T61" fmla="*/ 22 h 712"/>
                <a:gd name="T62" fmla="*/ 1 w 1321"/>
                <a:gd name="T63" fmla="*/ 20 h 712"/>
                <a:gd name="T64" fmla="*/ 4 w 1321"/>
                <a:gd name="T65" fmla="*/ 17 h 712"/>
                <a:gd name="T66" fmla="*/ 8 w 1321"/>
                <a:gd name="T67" fmla="*/ 14 h 712"/>
                <a:gd name="T68" fmla="*/ 13 w 1321"/>
                <a:gd name="T69" fmla="*/ 11 h 712"/>
                <a:gd name="T70" fmla="*/ 18 w 1321"/>
                <a:gd name="T71" fmla="*/ 8 h 712"/>
                <a:gd name="T72" fmla="*/ 24 w 1321"/>
                <a:gd name="T73" fmla="*/ 6 h 712"/>
                <a:gd name="T74" fmla="*/ 30 w 1321"/>
                <a:gd name="T75" fmla="*/ 4 h 712"/>
                <a:gd name="T76" fmla="*/ 36 w 1321"/>
                <a:gd name="T77" fmla="*/ 2 h 712"/>
                <a:gd name="T78" fmla="*/ 44 w 1321"/>
                <a:gd name="T79" fmla="*/ 1 h 712"/>
                <a:gd name="T80" fmla="*/ 51 w 1321"/>
                <a:gd name="T81" fmla="*/ 0 h 712"/>
                <a:gd name="T82" fmla="*/ 59 w 1321"/>
                <a:gd name="T83" fmla="*/ 0 h 712"/>
                <a:gd name="T84" fmla="*/ 59 w 1321"/>
                <a:gd name="T85" fmla="*/ 0 h 712"/>
                <a:gd name="T86" fmla="*/ 67 w 1321"/>
                <a:gd name="T87" fmla="*/ 0 h 712"/>
                <a:gd name="T88" fmla="*/ 74 w 1321"/>
                <a:gd name="T89" fmla="*/ 1 h 712"/>
                <a:gd name="T90" fmla="*/ 82 w 1321"/>
                <a:gd name="T91" fmla="*/ 2 h 712"/>
                <a:gd name="T92" fmla="*/ 89 w 1321"/>
                <a:gd name="T93" fmla="*/ 4 h 712"/>
                <a:gd name="T94" fmla="*/ 95 w 1321"/>
                <a:gd name="T95" fmla="*/ 6 h 712"/>
                <a:gd name="T96" fmla="*/ 101 w 1321"/>
                <a:gd name="T97" fmla="*/ 9 h 712"/>
                <a:gd name="T98" fmla="*/ 106 w 1321"/>
                <a:gd name="T99" fmla="*/ 11 h 712"/>
                <a:gd name="T100" fmla="*/ 110 w 1321"/>
                <a:gd name="T101" fmla="*/ 15 h 712"/>
                <a:gd name="T102" fmla="*/ 114 w 1321"/>
                <a:gd name="T103" fmla="*/ 18 h 712"/>
                <a:gd name="T104" fmla="*/ 114 w 1321"/>
                <a:gd name="T105" fmla="*/ 18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8594" name="Group 2"/>
          <p:cNvGrpSpPr>
            <a:grpSpLocks/>
          </p:cNvGrpSpPr>
          <p:nvPr/>
        </p:nvGrpSpPr>
        <p:grpSpPr bwMode="auto">
          <a:xfrm>
            <a:off x="2413000" y="1674813"/>
            <a:ext cx="2185988" cy="568325"/>
            <a:chOff x="619" y="1024"/>
            <a:chExt cx="1694" cy="675"/>
          </a:xfrm>
        </p:grpSpPr>
        <p:sp>
          <p:nvSpPr>
            <p:cNvPr id="267267" name="AutoShape 3"/>
            <p:cNvSpPr>
              <a:spLocks noChangeArrowheads="1"/>
            </p:cNvSpPr>
            <p:nvPr/>
          </p:nvSpPr>
          <p:spPr bwMode="gray">
            <a:xfrm>
              <a:off x="619" y="1024"/>
              <a:ext cx="1694" cy="675"/>
            </a:xfrm>
            <a:prstGeom prst="roundRect">
              <a:avLst>
                <a:gd name="adj" fmla="val 4505"/>
              </a:avLst>
            </a:pr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solidFill>
                <a:srgbClr val="C0C0C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8641" name="AutoShape 4"/>
            <p:cNvSpPr>
              <a:spLocks noChangeArrowheads="1"/>
            </p:cNvSpPr>
            <p:nvPr/>
          </p:nvSpPr>
          <p:spPr bwMode="gray">
            <a:xfrm>
              <a:off x="628" y="1033"/>
              <a:ext cx="1669" cy="659"/>
            </a:xfrm>
            <a:prstGeom prst="roundRect">
              <a:avLst>
                <a:gd name="adj" fmla="val 4505"/>
              </a:avLst>
            </a:prstGeom>
            <a:noFill/>
            <a:ln w="3175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8595" name="Rectangle 5"/>
          <p:cNvSpPr>
            <a:spLocks noChangeArrowheads="1"/>
          </p:cNvSpPr>
          <p:nvPr/>
        </p:nvSpPr>
        <p:spPr bwMode="gray">
          <a:xfrm>
            <a:off x="2414588" y="2259013"/>
            <a:ext cx="2174875" cy="1555750"/>
          </a:xfrm>
          <a:prstGeom prst="rect">
            <a:avLst/>
          </a:prstGeom>
          <a:solidFill>
            <a:schemeClr val="hlink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8596" name="Group 6"/>
          <p:cNvGrpSpPr>
            <a:grpSpLocks/>
          </p:cNvGrpSpPr>
          <p:nvPr/>
        </p:nvGrpSpPr>
        <p:grpSpPr bwMode="auto">
          <a:xfrm>
            <a:off x="2413000" y="3556000"/>
            <a:ext cx="2174875" cy="1814513"/>
            <a:chOff x="1701" y="2333"/>
            <a:chExt cx="1370" cy="1143"/>
          </a:xfrm>
        </p:grpSpPr>
        <p:sp>
          <p:nvSpPr>
            <p:cNvPr id="238638" name="Rectangle 7"/>
            <p:cNvSpPr>
              <a:spLocks noChangeArrowheads="1"/>
            </p:cNvSpPr>
            <p:nvPr/>
          </p:nvSpPr>
          <p:spPr bwMode="invGray">
            <a:xfrm>
              <a:off x="1701" y="2496"/>
              <a:ext cx="1370" cy="980"/>
            </a:xfrm>
            <a:prstGeom prst="rect">
              <a:avLst/>
            </a:prstGeom>
            <a:solidFill>
              <a:schemeClr val="accent2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8639" name="AutoShape 8"/>
            <p:cNvSpPr>
              <a:spLocks noChangeArrowheads="1"/>
            </p:cNvSpPr>
            <p:nvPr/>
          </p:nvSpPr>
          <p:spPr bwMode="invGray">
            <a:xfrm rot="5400000" flipH="1" flipV="1">
              <a:off x="2254" y="2243"/>
              <a:ext cx="211" cy="391"/>
            </a:xfrm>
            <a:prstGeom prst="rightArrow">
              <a:avLst>
                <a:gd name="adj1" fmla="val 49870"/>
                <a:gd name="adj2" fmla="val 57894"/>
              </a:avLst>
            </a:prstGeom>
            <a:solidFill>
              <a:schemeClr val="accent2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8597" name="Group 9"/>
          <p:cNvGrpSpPr>
            <a:grpSpLocks/>
          </p:cNvGrpSpPr>
          <p:nvPr/>
        </p:nvGrpSpPr>
        <p:grpSpPr bwMode="auto">
          <a:xfrm>
            <a:off x="4341813" y="3814763"/>
            <a:ext cx="2422525" cy="1555750"/>
            <a:chOff x="2916" y="2496"/>
            <a:chExt cx="1526" cy="980"/>
          </a:xfrm>
        </p:grpSpPr>
        <p:sp>
          <p:nvSpPr>
            <p:cNvPr id="238636" name="Rectangle 10"/>
            <p:cNvSpPr>
              <a:spLocks noChangeArrowheads="1"/>
            </p:cNvSpPr>
            <p:nvPr/>
          </p:nvSpPr>
          <p:spPr bwMode="gray">
            <a:xfrm>
              <a:off x="3072" y="2496"/>
              <a:ext cx="1370" cy="980"/>
            </a:xfrm>
            <a:prstGeom prst="rect">
              <a:avLst/>
            </a:prstGeom>
            <a:solidFill>
              <a:schemeClr val="folHlink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8637" name="AutoShape 11"/>
            <p:cNvSpPr>
              <a:spLocks noChangeArrowheads="1"/>
            </p:cNvSpPr>
            <p:nvPr/>
          </p:nvSpPr>
          <p:spPr bwMode="gray">
            <a:xfrm flipH="1">
              <a:off x="2916" y="2814"/>
              <a:ext cx="211" cy="391"/>
            </a:xfrm>
            <a:prstGeom prst="rightArrow">
              <a:avLst>
                <a:gd name="adj1" fmla="val 49870"/>
                <a:gd name="adj2" fmla="val 57894"/>
              </a:avLst>
            </a:prstGeom>
            <a:solidFill>
              <a:schemeClr val="folHlink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8598" name="Group 12"/>
          <p:cNvGrpSpPr>
            <a:grpSpLocks/>
          </p:cNvGrpSpPr>
          <p:nvPr/>
        </p:nvGrpSpPr>
        <p:grpSpPr bwMode="auto">
          <a:xfrm>
            <a:off x="4589463" y="2259013"/>
            <a:ext cx="2174875" cy="1816100"/>
            <a:chOff x="3072" y="1516"/>
            <a:chExt cx="1370" cy="1144"/>
          </a:xfrm>
        </p:grpSpPr>
        <p:sp>
          <p:nvSpPr>
            <p:cNvPr id="238634" name="Rectangle 13"/>
            <p:cNvSpPr>
              <a:spLocks noChangeArrowheads="1"/>
            </p:cNvSpPr>
            <p:nvPr/>
          </p:nvSpPr>
          <p:spPr bwMode="gray">
            <a:xfrm>
              <a:off x="3072" y="1516"/>
              <a:ext cx="1370" cy="98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8635" name="AutoShape 14"/>
            <p:cNvSpPr>
              <a:spLocks noChangeArrowheads="1"/>
            </p:cNvSpPr>
            <p:nvPr/>
          </p:nvSpPr>
          <p:spPr bwMode="gray">
            <a:xfrm rot="16200000" flipH="1">
              <a:off x="3661" y="2359"/>
              <a:ext cx="211" cy="391"/>
            </a:xfrm>
            <a:prstGeom prst="rightArrow">
              <a:avLst>
                <a:gd name="adj1" fmla="val 49870"/>
                <a:gd name="adj2" fmla="val 57894"/>
              </a:avLst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8599" name="AutoShape 15"/>
          <p:cNvSpPr>
            <a:spLocks noChangeArrowheads="1"/>
          </p:cNvSpPr>
          <p:nvPr/>
        </p:nvSpPr>
        <p:spPr bwMode="gray">
          <a:xfrm>
            <a:off x="4502150" y="2798763"/>
            <a:ext cx="334963" cy="620712"/>
          </a:xfrm>
          <a:prstGeom prst="rightArrow">
            <a:avLst>
              <a:gd name="adj1" fmla="val 49870"/>
              <a:gd name="adj2" fmla="val 57894"/>
            </a:avLst>
          </a:prstGeom>
          <a:solidFill>
            <a:schemeClr val="hlink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8600" name="Group 16"/>
          <p:cNvGrpSpPr>
            <a:grpSpLocks/>
          </p:cNvGrpSpPr>
          <p:nvPr/>
        </p:nvGrpSpPr>
        <p:grpSpPr bwMode="auto">
          <a:xfrm>
            <a:off x="4572000" y="1676400"/>
            <a:ext cx="2181225" cy="568325"/>
            <a:chOff x="2980" y="1089"/>
            <a:chExt cx="1374" cy="358"/>
          </a:xfrm>
        </p:grpSpPr>
        <p:sp>
          <p:nvSpPr>
            <p:cNvPr id="267281" name="AutoShape 17"/>
            <p:cNvSpPr>
              <a:spLocks noChangeArrowheads="1"/>
            </p:cNvSpPr>
            <p:nvPr/>
          </p:nvSpPr>
          <p:spPr bwMode="gray">
            <a:xfrm>
              <a:off x="2980" y="1089"/>
              <a:ext cx="1374" cy="358"/>
            </a:xfrm>
            <a:prstGeom prst="roundRect">
              <a:avLst>
                <a:gd name="adj" fmla="val 4505"/>
              </a:avLst>
            </a:prstGeom>
            <a:gradFill rotWithShape="1">
              <a:gsLst>
                <a:gs pos="0">
                  <a:schemeClr val="accent1">
                    <a:gamma/>
                    <a:tint val="5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solidFill>
                <a:srgbClr val="C0C0C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8633" name="AutoShape 18"/>
            <p:cNvSpPr>
              <a:spLocks noChangeArrowheads="1"/>
            </p:cNvSpPr>
            <p:nvPr/>
          </p:nvSpPr>
          <p:spPr bwMode="gray">
            <a:xfrm>
              <a:off x="2987" y="1094"/>
              <a:ext cx="1360" cy="349"/>
            </a:xfrm>
            <a:prstGeom prst="roundRect">
              <a:avLst>
                <a:gd name="adj" fmla="val 4505"/>
              </a:avLst>
            </a:prstGeom>
            <a:noFill/>
            <a:ln w="3175" algn="ctr">
              <a:solidFill>
                <a:srgbClr val="F8F8F8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8601" name="Group 19"/>
          <p:cNvGrpSpPr>
            <a:grpSpLocks/>
          </p:cNvGrpSpPr>
          <p:nvPr/>
        </p:nvGrpSpPr>
        <p:grpSpPr bwMode="auto">
          <a:xfrm>
            <a:off x="2408238" y="5384800"/>
            <a:ext cx="2190750" cy="568325"/>
            <a:chOff x="619" y="1024"/>
            <a:chExt cx="1694" cy="675"/>
          </a:xfrm>
        </p:grpSpPr>
        <p:sp>
          <p:nvSpPr>
            <p:cNvPr id="267284" name="AutoShape 20"/>
            <p:cNvSpPr>
              <a:spLocks noChangeArrowheads="1"/>
            </p:cNvSpPr>
            <p:nvPr/>
          </p:nvSpPr>
          <p:spPr bwMode="gray">
            <a:xfrm>
              <a:off x="619" y="1024"/>
              <a:ext cx="1694" cy="675"/>
            </a:xfrm>
            <a:prstGeom prst="roundRect">
              <a:avLst>
                <a:gd name="adj" fmla="val 4505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2157"/>
                    <a:invGamma/>
                  </a:schemeClr>
                </a:gs>
              </a:gsLst>
              <a:lin ang="5400000" scaled="1"/>
            </a:gradFill>
            <a:ln w="9525" algn="ctr">
              <a:solidFill>
                <a:srgbClr val="C0C0C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8631" name="AutoShape 21"/>
            <p:cNvSpPr>
              <a:spLocks noChangeArrowheads="1"/>
            </p:cNvSpPr>
            <p:nvPr/>
          </p:nvSpPr>
          <p:spPr bwMode="gray">
            <a:xfrm>
              <a:off x="628" y="1033"/>
              <a:ext cx="1669" cy="659"/>
            </a:xfrm>
            <a:prstGeom prst="roundRect">
              <a:avLst>
                <a:gd name="adj" fmla="val 4505"/>
              </a:avLst>
            </a:prstGeom>
            <a:noFill/>
            <a:ln w="3175" algn="ctr">
              <a:solidFill>
                <a:srgbClr val="F8F8F8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8602" name="Group 22"/>
          <p:cNvGrpSpPr>
            <a:grpSpLocks/>
          </p:cNvGrpSpPr>
          <p:nvPr/>
        </p:nvGrpSpPr>
        <p:grpSpPr bwMode="auto">
          <a:xfrm>
            <a:off x="4589463" y="5384800"/>
            <a:ext cx="2181225" cy="568325"/>
            <a:chOff x="2980" y="3438"/>
            <a:chExt cx="1374" cy="358"/>
          </a:xfrm>
        </p:grpSpPr>
        <p:sp>
          <p:nvSpPr>
            <p:cNvPr id="267287" name="AutoShape 23"/>
            <p:cNvSpPr>
              <a:spLocks noChangeArrowheads="1"/>
            </p:cNvSpPr>
            <p:nvPr/>
          </p:nvSpPr>
          <p:spPr bwMode="gray">
            <a:xfrm>
              <a:off x="2980" y="3438"/>
              <a:ext cx="1374" cy="358"/>
            </a:xfrm>
            <a:prstGeom prst="roundRect">
              <a:avLst>
                <a:gd name="adj" fmla="val 4505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2353"/>
                    <a:invGamma/>
                  </a:schemeClr>
                </a:gs>
              </a:gsLst>
              <a:lin ang="5400000" scaled="1"/>
            </a:gradFill>
            <a:ln w="9525" algn="ctr">
              <a:solidFill>
                <a:srgbClr val="C0C0C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8629" name="AutoShape 24"/>
            <p:cNvSpPr>
              <a:spLocks noChangeArrowheads="1"/>
            </p:cNvSpPr>
            <p:nvPr/>
          </p:nvSpPr>
          <p:spPr bwMode="gray">
            <a:xfrm>
              <a:off x="2987" y="3443"/>
              <a:ext cx="1360" cy="349"/>
            </a:xfrm>
            <a:prstGeom prst="roundRect">
              <a:avLst>
                <a:gd name="adj" fmla="val 4505"/>
              </a:avLst>
            </a:prstGeom>
            <a:noFill/>
            <a:ln w="3175" algn="ctr">
              <a:solidFill>
                <a:srgbClr val="F8F8F8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7289" name="Rectangle 25"/>
          <p:cNvSpPr>
            <a:spLocks noChangeArrowheads="1"/>
          </p:cNvSpPr>
          <p:nvPr/>
        </p:nvSpPr>
        <p:spPr bwMode="black">
          <a:xfrm>
            <a:off x="2579688" y="1757363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135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267290" name="Rectangle 26"/>
          <p:cNvSpPr>
            <a:spLocks noChangeArrowheads="1"/>
          </p:cNvSpPr>
          <p:nvPr/>
        </p:nvSpPr>
        <p:spPr bwMode="gray">
          <a:xfrm>
            <a:off x="4735513" y="1757363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135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267291" name="Rectangle 27"/>
          <p:cNvSpPr>
            <a:spLocks noChangeArrowheads="1"/>
          </p:cNvSpPr>
          <p:nvPr/>
        </p:nvSpPr>
        <p:spPr bwMode="black">
          <a:xfrm>
            <a:off x="2579688" y="5489575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135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267292" name="Rectangle 28"/>
          <p:cNvSpPr>
            <a:spLocks noChangeArrowheads="1"/>
          </p:cNvSpPr>
          <p:nvPr/>
        </p:nvSpPr>
        <p:spPr bwMode="black">
          <a:xfrm>
            <a:off x="4735513" y="5489575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135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238607" name="Text Box 29"/>
          <p:cNvSpPr txBox="1">
            <a:spLocks noChangeArrowheads="1"/>
          </p:cNvSpPr>
          <p:nvPr/>
        </p:nvSpPr>
        <p:spPr bwMode="gray">
          <a:xfrm>
            <a:off x="2559050" y="2774950"/>
            <a:ext cx="17907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</a:rPr>
              <a:t>Description of the contents</a:t>
            </a:r>
          </a:p>
        </p:txBody>
      </p:sp>
      <p:sp>
        <p:nvSpPr>
          <p:cNvPr id="238608" name="Text Box 30"/>
          <p:cNvSpPr txBox="1">
            <a:spLocks noChangeArrowheads="1"/>
          </p:cNvSpPr>
          <p:nvPr/>
        </p:nvSpPr>
        <p:spPr bwMode="white">
          <a:xfrm>
            <a:off x="4832350" y="2819400"/>
            <a:ext cx="17907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</a:rPr>
              <a:t>Description of the contents</a:t>
            </a:r>
          </a:p>
        </p:txBody>
      </p:sp>
      <p:sp>
        <p:nvSpPr>
          <p:cNvPr id="238609" name="Text Box 31"/>
          <p:cNvSpPr txBox="1">
            <a:spLocks noChangeArrowheads="1"/>
          </p:cNvSpPr>
          <p:nvPr/>
        </p:nvSpPr>
        <p:spPr bwMode="gray">
          <a:xfrm>
            <a:off x="2559050" y="4322763"/>
            <a:ext cx="17907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</a:rPr>
              <a:t>Description of the contents</a:t>
            </a:r>
          </a:p>
        </p:txBody>
      </p:sp>
      <p:sp>
        <p:nvSpPr>
          <p:cNvPr id="238610" name="Text Box 32"/>
          <p:cNvSpPr txBox="1">
            <a:spLocks noChangeArrowheads="1"/>
          </p:cNvSpPr>
          <p:nvPr/>
        </p:nvSpPr>
        <p:spPr bwMode="gray">
          <a:xfrm>
            <a:off x="4821238" y="4356100"/>
            <a:ext cx="17907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</a:rPr>
              <a:t>Description of the contents</a:t>
            </a:r>
          </a:p>
        </p:txBody>
      </p:sp>
      <p:grpSp>
        <p:nvGrpSpPr>
          <p:cNvPr id="238611" name="Group 33"/>
          <p:cNvGrpSpPr>
            <a:grpSpLocks/>
          </p:cNvGrpSpPr>
          <p:nvPr/>
        </p:nvGrpSpPr>
        <p:grpSpPr bwMode="auto">
          <a:xfrm>
            <a:off x="527050" y="2249488"/>
            <a:ext cx="1827213" cy="1524000"/>
            <a:chOff x="4397" y="1430"/>
            <a:chExt cx="1005" cy="960"/>
          </a:xfrm>
        </p:grpSpPr>
        <p:sp>
          <p:nvSpPr>
            <p:cNvPr id="238626" name="AutoShape 34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8627" name="AutoShape 35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8612" name="Group 36"/>
          <p:cNvGrpSpPr>
            <a:grpSpLocks/>
          </p:cNvGrpSpPr>
          <p:nvPr/>
        </p:nvGrpSpPr>
        <p:grpSpPr bwMode="auto">
          <a:xfrm>
            <a:off x="527050" y="3810000"/>
            <a:ext cx="1827213" cy="1524000"/>
            <a:chOff x="4397" y="1430"/>
            <a:chExt cx="1005" cy="960"/>
          </a:xfrm>
        </p:grpSpPr>
        <p:sp>
          <p:nvSpPr>
            <p:cNvPr id="238624" name="AutoShape 37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8625" name="AutoShape 38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7303" name="Rectangle 39"/>
          <p:cNvSpPr>
            <a:spLocks noChangeArrowheads="1"/>
          </p:cNvSpPr>
          <p:nvPr/>
        </p:nvSpPr>
        <p:spPr bwMode="gray">
          <a:xfrm>
            <a:off x="447675" y="2797175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267304" name="Rectangle 40"/>
          <p:cNvSpPr>
            <a:spLocks noChangeArrowheads="1"/>
          </p:cNvSpPr>
          <p:nvPr/>
        </p:nvSpPr>
        <p:spPr bwMode="gray">
          <a:xfrm>
            <a:off x="447675" y="4351338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itchFamily="2" charset="-122"/>
              </a:rPr>
              <a:t>Title in here</a:t>
            </a:r>
          </a:p>
        </p:txBody>
      </p:sp>
      <p:grpSp>
        <p:nvGrpSpPr>
          <p:cNvPr id="238615" name="Group 41"/>
          <p:cNvGrpSpPr>
            <a:grpSpLocks/>
          </p:cNvGrpSpPr>
          <p:nvPr/>
        </p:nvGrpSpPr>
        <p:grpSpPr bwMode="auto">
          <a:xfrm flipH="1">
            <a:off x="6821488" y="2249488"/>
            <a:ext cx="1827212" cy="1524000"/>
            <a:chOff x="4397" y="1430"/>
            <a:chExt cx="1005" cy="960"/>
          </a:xfrm>
        </p:grpSpPr>
        <p:sp>
          <p:nvSpPr>
            <p:cNvPr id="238622" name="AutoShape 42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8623" name="AutoShape 43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8616" name="Group 44"/>
          <p:cNvGrpSpPr>
            <a:grpSpLocks/>
          </p:cNvGrpSpPr>
          <p:nvPr/>
        </p:nvGrpSpPr>
        <p:grpSpPr bwMode="auto">
          <a:xfrm flipH="1">
            <a:off x="6821488" y="3810000"/>
            <a:ext cx="1827212" cy="1524000"/>
            <a:chOff x="4397" y="1430"/>
            <a:chExt cx="1005" cy="960"/>
          </a:xfrm>
        </p:grpSpPr>
        <p:sp>
          <p:nvSpPr>
            <p:cNvPr id="238620" name="AutoShape 45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8621" name="AutoShape 46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7311" name="Rectangle 47"/>
          <p:cNvSpPr>
            <a:spLocks noChangeArrowheads="1"/>
          </p:cNvSpPr>
          <p:nvPr/>
        </p:nvSpPr>
        <p:spPr bwMode="gray">
          <a:xfrm>
            <a:off x="6853238" y="2787650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267312" name="Rectangle 48"/>
          <p:cNvSpPr>
            <a:spLocks noChangeArrowheads="1"/>
          </p:cNvSpPr>
          <p:nvPr/>
        </p:nvSpPr>
        <p:spPr bwMode="gray">
          <a:xfrm>
            <a:off x="6853238" y="4351338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205851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239619" name="AutoShape 3"/>
          <p:cNvSpPr>
            <a:spLocks noChangeArrowheads="1"/>
          </p:cNvSpPr>
          <p:nvPr/>
        </p:nvSpPr>
        <p:spPr bwMode="gray">
          <a:xfrm>
            <a:off x="2962275" y="4437063"/>
            <a:ext cx="614363" cy="614362"/>
          </a:xfrm>
          <a:prstGeom prst="cube">
            <a:avLst>
              <a:gd name="adj" fmla="val 28912"/>
            </a:avLst>
          </a:prstGeom>
          <a:solidFill>
            <a:srgbClr val="00D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0" name="AutoShape 4"/>
          <p:cNvSpPr>
            <a:spLocks noChangeArrowheads="1"/>
          </p:cNvSpPr>
          <p:nvPr/>
        </p:nvSpPr>
        <p:spPr bwMode="gray">
          <a:xfrm>
            <a:off x="3638550" y="424497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5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1" name="AutoShape 5"/>
          <p:cNvSpPr>
            <a:spLocks noChangeArrowheads="1"/>
          </p:cNvSpPr>
          <p:nvPr/>
        </p:nvSpPr>
        <p:spPr bwMode="gray">
          <a:xfrm>
            <a:off x="4067175" y="424497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5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2" name="AutoShape 6"/>
          <p:cNvSpPr>
            <a:spLocks noChangeArrowheads="1"/>
          </p:cNvSpPr>
          <p:nvPr/>
        </p:nvSpPr>
        <p:spPr bwMode="gray">
          <a:xfrm>
            <a:off x="4495800" y="424497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5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3" name="AutoShape 7"/>
          <p:cNvSpPr>
            <a:spLocks noChangeArrowheads="1"/>
          </p:cNvSpPr>
          <p:nvPr/>
        </p:nvSpPr>
        <p:spPr bwMode="gray">
          <a:xfrm>
            <a:off x="3154363" y="3738563"/>
            <a:ext cx="614362" cy="614362"/>
          </a:xfrm>
          <a:prstGeom prst="cube">
            <a:avLst>
              <a:gd name="adj" fmla="val 28912"/>
            </a:avLst>
          </a:prstGeom>
          <a:solidFill>
            <a:schemeClr val="tx2">
              <a:alpha val="83920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4" name="AutoShape 8"/>
          <p:cNvSpPr>
            <a:spLocks noChangeArrowheads="1"/>
          </p:cNvSpPr>
          <p:nvPr/>
        </p:nvSpPr>
        <p:spPr bwMode="gray">
          <a:xfrm>
            <a:off x="3154363" y="3300413"/>
            <a:ext cx="614362" cy="614362"/>
          </a:xfrm>
          <a:prstGeom prst="cube">
            <a:avLst>
              <a:gd name="adj" fmla="val 28912"/>
            </a:avLst>
          </a:prstGeom>
          <a:solidFill>
            <a:schemeClr val="tx2">
              <a:alpha val="72156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5" name="AutoShape 9"/>
          <p:cNvSpPr>
            <a:spLocks noChangeArrowheads="1"/>
          </p:cNvSpPr>
          <p:nvPr/>
        </p:nvSpPr>
        <p:spPr bwMode="gray">
          <a:xfrm>
            <a:off x="3154363" y="2862263"/>
            <a:ext cx="614362" cy="614362"/>
          </a:xfrm>
          <a:prstGeom prst="cube">
            <a:avLst>
              <a:gd name="adj" fmla="val 28912"/>
            </a:avLst>
          </a:prstGeom>
          <a:solidFill>
            <a:schemeClr val="tx2">
              <a:alpha val="39999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6" name="AutoShape 10"/>
          <p:cNvSpPr>
            <a:spLocks noChangeArrowheads="1"/>
          </p:cNvSpPr>
          <p:nvPr/>
        </p:nvSpPr>
        <p:spPr bwMode="gray">
          <a:xfrm>
            <a:off x="3717925" y="37306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83920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7" name="AutoShape 11"/>
          <p:cNvSpPr>
            <a:spLocks noChangeArrowheads="1"/>
          </p:cNvSpPr>
          <p:nvPr/>
        </p:nvSpPr>
        <p:spPr bwMode="gray">
          <a:xfrm>
            <a:off x="4146550" y="37306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83920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8" name="AutoShape 12"/>
          <p:cNvSpPr>
            <a:spLocks noChangeArrowheads="1"/>
          </p:cNvSpPr>
          <p:nvPr/>
        </p:nvSpPr>
        <p:spPr bwMode="gray">
          <a:xfrm>
            <a:off x="4575175" y="37306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83920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9" name="AutoShape 13"/>
          <p:cNvSpPr>
            <a:spLocks noChangeArrowheads="1"/>
          </p:cNvSpPr>
          <p:nvPr/>
        </p:nvSpPr>
        <p:spPr bwMode="gray">
          <a:xfrm>
            <a:off x="3717925" y="3292475"/>
            <a:ext cx="1465263" cy="614363"/>
          </a:xfrm>
          <a:prstGeom prst="cube">
            <a:avLst>
              <a:gd name="adj" fmla="val 28912"/>
            </a:avLst>
          </a:prstGeom>
          <a:solidFill>
            <a:srgbClr val="F8F8F8"/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0" name="AutoShape 14"/>
          <p:cNvSpPr>
            <a:spLocks noChangeArrowheads="1"/>
          </p:cNvSpPr>
          <p:nvPr/>
        </p:nvSpPr>
        <p:spPr bwMode="gray">
          <a:xfrm>
            <a:off x="3717925" y="28543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3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1" name="AutoShape 15"/>
          <p:cNvSpPr>
            <a:spLocks noChangeArrowheads="1"/>
          </p:cNvSpPr>
          <p:nvPr/>
        </p:nvSpPr>
        <p:spPr bwMode="gray">
          <a:xfrm>
            <a:off x="4575175" y="28543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3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2" name="AutoShape 16"/>
          <p:cNvSpPr>
            <a:spLocks noChangeArrowheads="1"/>
          </p:cNvSpPr>
          <p:nvPr/>
        </p:nvSpPr>
        <p:spPr bwMode="gray">
          <a:xfrm>
            <a:off x="5113338" y="4432300"/>
            <a:ext cx="614362" cy="619125"/>
          </a:xfrm>
          <a:prstGeom prst="cube">
            <a:avLst>
              <a:gd name="adj" fmla="val 28912"/>
            </a:avLst>
          </a:prstGeom>
          <a:solidFill>
            <a:srgbClr val="3377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3" name="Line 17"/>
          <p:cNvSpPr>
            <a:spLocks noChangeShapeType="1"/>
          </p:cNvSpPr>
          <p:nvPr/>
        </p:nvSpPr>
        <p:spPr bwMode="auto">
          <a:xfrm flipH="1">
            <a:off x="454025" y="4719638"/>
            <a:ext cx="2709863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4" name="Line 18"/>
          <p:cNvSpPr>
            <a:spLocks noChangeShapeType="1"/>
          </p:cNvSpPr>
          <p:nvPr/>
        </p:nvSpPr>
        <p:spPr bwMode="auto">
          <a:xfrm>
            <a:off x="5351463" y="4722813"/>
            <a:ext cx="2946400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5" name="AutoShape 19"/>
          <p:cNvSpPr>
            <a:spLocks noChangeArrowheads="1"/>
          </p:cNvSpPr>
          <p:nvPr/>
        </p:nvSpPr>
        <p:spPr bwMode="gray">
          <a:xfrm>
            <a:off x="4146550" y="28543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3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6" name="AutoShape 20"/>
          <p:cNvSpPr>
            <a:spLocks noChangeArrowheads="1"/>
          </p:cNvSpPr>
          <p:nvPr/>
        </p:nvSpPr>
        <p:spPr bwMode="gray">
          <a:xfrm>
            <a:off x="3078163" y="2209800"/>
            <a:ext cx="614362" cy="614363"/>
          </a:xfrm>
          <a:prstGeom prst="cube">
            <a:avLst>
              <a:gd name="adj" fmla="val 28912"/>
            </a:avLst>
          </a:prstGeom>
          <a:solidFill>
            <a:srgbClr val="FFC00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7" name="Line 21"/>
          <p:cNvSpPr>
            <a:spLocks noChangeShapeType="1"/>
          </p:cNvSpPr>
          <p:nvPr/>
        </p:nvSpPr>
        <p:spPr bwMode="auto">
          <a:xfrm flipH="1">
            <a:off x="557213" y="2509838"/>
            <a:ext cx="2709862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8" name="AutoShape 22"/>
          <p:cNvSpPr>
            <a:spLocks noChangeArrowheads="1"/>
          </p:cNvSpPr>
          <p:nvPr/>
        </p:nvSpPr>
        <p:spPr bwMode="gray">
          <a:xfrm>
            <a:off x="5113338" y="3738563"/>
            <a:ext cx="614362" cy="603250"/>
          </a:xfrm>
          <a:prstGeom prst="cube">
            <a:avLst>
              <a:gd name="adj" fmla="val 28912"/>
            </a:avLst>
          </a:prstGeom>
          <a:solidFill>
            <a:schemeClr val="tx2">
              <a:alpha val="83920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9" name="AutoShape 23"/>
          <p:cNvSpPr>
            <a:spLocks noChangeArrowheads="1"/>
          </p:cNvSpPr>
          <p:nvPr/>
        </p:nvSpPr>
        <p:spPr bwMode="gray">
          <a:xfrm>
            <a:off x="5113338" y="3300413"/>
            <a:ext cx="614362" cy="603250"/>
          </a:xfrm>
          <a:prstGeom prst="cube">
            <a:avLst>
              <a:gd name="adj" fmla="val 28912"/>
            </a:avLst>
          </a:prstGeom>
          <a:solidFill>
            <a:schemeClr val="tx2">
              <a:alpha val="72156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40" name="AutoShape 24"/>
          <p:cNvSpPr>
            <a:spLocks noChangeArrowheads="1"/>
          </p:cNvSpPr>
          <p:nvPr/>
        </p:nvSpPr>
        <p:spPr bwMode="gray">
          <a:xfrm>
            <a:off x="5113338" y="2862263"/>
            <a:ext cx="614362" cy="603250"/>
          </a:xfrm>
          <a:prstGeom prst="cube">
            <a:avLst>
              <a:gd name="adj" fmla="val 28912"/>
            </a:avLst>
          </a:prstGeom>
          <a:solidFill>
            <a:schemeClr val="tx2">
              <a:alpha val="39999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41" name="AutoShape 25"/>
          <p:cNvSpPr>
            <a:spLocks noChangeArrowheads="1"/>
          </p:cNvSpPr>
          <p:nvPr/>
        </p:nvSpPr>
        <p:spPr bwMode="gray">
          <a:xfrm>
            <a:off x="3719513" y="2328863"/>
            <a:ext cx="614362" cy="614362"/>
          </a:xfrm>
          <a:prstGeom prst="cube">
            <a:avLst>
              <a:gd name="adj" fmla="val 28912"/>
            </a:avLst>
          </a:prstGeom>
          <a:solidFill>
            <a:srgbClr val="C0C0C0">
              <a:alpha val="70195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42" name="AutoShape 26"/>
          <p:cNvSpPr>
            <a:spLocks noChangeArrowheads="1"/>
          </p:cNvSpPr>
          <p:nvPr/>
        </p:nvSpPr>
        <p:spPr bwMode="gray">
          <a:xfrm>
            <a:off x="4135438" y="2325688"/>
            <a:ext cx="614362" cy="614362"/>
          </a:xfrm>
          <a:prstGeom prst="cube">
            <a:avLst>
              <a:gd name="adj" fmla="val 28912"/>
            </a:avLst>
          </a:prstGeom>
          <a:solidFill>
            <a:srgbClr val="C0C0C0">
              <a:alpha val="70195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43" name="AutoShape 27"/>
          <p:cNvSpPr>
            <a:spLocks noChangeArrowheads="1"/>
          </p:cNvSpPr>
          <p:nvPr/>
        </p:nvSpPr>
        <p:spPr bwMode="gray">
          <a:xfrm>
            <a:off x="4576763" y="2328863"/>
            <a:ext cx="614362" cy="614362"/>
          </a:xfrm>
          <a:prstGeom prst="cube">
            <a:avLst>
              <a:gd name="adj" fmla="val 28912"/>
            </a:avLst>
          </a:prstGeom>
          <a:solidFill>
            <a:srgbClr val="C0C0C0">
              <a:alpha val="70195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44" name="AutoShape 28"/>
          <p:cNvSpPr>
            <a:spLocks noChangeArrowheads="1"/>
          </p:cNvSpPr>
          <p:nvPr/>
        </p:nvSpPr>
        <p:spPr bwMode="gray">
          <a:xfrm>
            <a:off x="5229225" y="2209800"/>
            <a:ext cx="614363" cy="614363"/>
          </a:xfrm>
          <a:prstGeom prst="cube">
            <a:avLst>
              <a:gd name="adj" fmla="val 28912"/>
            </a:avLst>
          </a:prstGeom>
          <a:solidFill>
            <a:srgbClr val="FF111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45" name="Line 29"/>
          <p:cNvSpPr>
            <a:spLocks noChangeShapeType="1"/>
          </p:cNvSpPr>
          <p:nvPr/>
        </p:nvSpPr>
        <p:spPr bwMode="auto">
          <a:xfrm>
            <a:off x="5451475" y="2509838"/>
            <a:ext cx="2946400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46" name="Rectangle 30"/>
          <p:cNvSpPr>
            <a:spLocks noChangeArrowheads="1"/>
          </p:cNvSpPr>
          <p:nvPr/>
        </p:nvSpPr>
        <p:spPr bwMode="gray">
          <a:xfrm>
            <a:off x="4038600" y="3516313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663300"/>
                </a:solidFill>
              </a:rPr>
              <a:t>Title</a:t>
            </a:r>
          </a:p>
        </p:txBody>
      </p:sp>
      <p:sp>
        <p:nvSpPr>
          <p:cNvPr id="239647" name="Rectangle 31"/>
          <p:cNvSpPr>
            <a:spLocks noChangeArrowheads="1"/>
          </p:cNvSpPr>
          <p:nvPr/>
        </p:nvSpPr>
        <p:spPr bwMode="auto">
          <a:xfrm>
            <a:off x="392113" y="2209800"/>
            <a:ext cx="20859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>
                <a:solidFill>
                  <a:srgbClr val="C08E00"/>
                </a:solidFill>
              </a:rPr>
              <a:t> </a:t>
            </a:r>
            <a:r>
              <a:rPr lang="en-US" altLang="zh-CN" sz="1400" b="1">
                <a:solidFill>
                  <a:srgbClr val="C08E00"/>
                </a:solidFill>
              </a:rPr>
              <a:t>Add your text in here</a:t>
            </a:r>
          </a:p>
        </p:txBody>
      </p:sp>
      <p:sp>
        <p:nvSpPr>
          <p:cNvPr id="239648" name="Rectangle 32"/>
          <p:cNvSpPr>
            <a:spLocks noChangeArrowheads="1"/>
          </p:cNvSpPr>
          <p:nvPr/>
        </p:nvSpPr>
        <p:spPr bwMode="auto">
          <a:xfrm>
            <a:off x="6303963" y="2209800"/>
            <a:ext cx="20859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>
                <a:solidFill>
                  <a:srgbClr val="FF1111"/>
                </a:solidFill>
              </a:rPr>
              <a:t> </a:t>
            </a:r>
            <a:r>
              <a:rPr lang="en-US" altLang="zh-CN" sz="1400" b="1">
                <a:solidFill>
                  <a:srgbClr val="FF1111"/>
                </a:solidFill>
              </a:rPr>
              <a:t>Add your text in here</a:t>
            </a:r>
          </a:p>
        </p:txBody>
      </p:sp>
      <p:sp>
        <p:nvSpPr>
          <p:cNvPr id="239649" name="Rectangle 33"/>
          <p:cNvSpPr>
            <a:spLocks noChangeArrowheads="1"/>
          </p:cNvSpPr>
          <p:nvPr/>
        </p:nvSpPr>
        <p:spPr bwMode="auto">
          <a:xfrm>
            <a:off x="417513" y="4419600"/>
            <a:ext cx="20859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>
                <a:solidFill>
                  <a:srgbClr val="218321"/>
                </a:solidFill>
              </a:rPr>
              <a:t> </a:t>
            </a:r>
            <a:r>
              <a:rPr lang="en-US" altLang="zh-CN" sz="1400" b="1">
                <a:solidFill>
                  <a:srgbClr val="218321"/>
                </a:solidFill>
              </a:rPr>
              <a:t>Add your text in here</a:t>
            </a:r>
          </a:p>
        </p:txBody>
      </p:sp>
      <p:sp>
        <p:nvSpPr>
          <p:cNvPr id="239650" name="Rectangle 34"/>
          <p:cNvSpPr>
            <a:spLocks noChangeArrowheads="1"/>
          </p:cNvSpPr>
          <p:nvPr/>
        </p:nvSpPr>
        <p:spPr bwMode="auto">
          <a:xfrm>
            <a:off x="6321425" y="4419600"/>
            <a:ext cx="20859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>
                <a:solidFill>
                  <a:srgbClr val="3377FF"/>
                </a:solidFill>
              </a:rPr>
              <a:t> </a:t>
            </a:r>
            <a:r>
              <a:rPr lang="en-US" altLang="zh-CN" sz="1400" b="1">
                <a:solidFill>
                  <a:srgbClr val="3377FF"/>
                </a:solidFill>
              </a:rPr>
              <a:t>Add your text in here</a:t>
            </a:r>
          </a:p>
        </p:txBody>
      </p:sp>
      <p:sp>
        <p:nvSpPr>
          <p:cNvPr id="239651" name="Text Box 35"/>
          <p:cNvSpPr txBox="1">
            <a:spLocks noChangeArrowheads="1"/>
          </p:cNvSpPr>
          <p:nvPr/>
        </p:nvSpPr>
        <p:spPr bwMode="black">
          <a:xfrm>
            <a:off x="533400" y="2605088"/>
            <a:ext cx="1884363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>
              <a:solidFill>
                <a:srgbClr val="1C1C1C"/>
              </a:solidFill>
            </a:endParaRPr>
          </a:p>
        </p:txBody>
      </p:sp>
      <p:sp>
        <p:nvSpPr>
          <p:cNvPr id="239652" name="Text Box 36"/>
          <p:cNvSpPr txBox="1">
            <a:spLocks noChangeArrowheads="1"/>
          </p:cNvSpPr>
          <p:nvPr/>
        </p:nvSpPr>
        <p:spPr bwMode="black">
          <a:xfrm>
            <a:off x="6477000" y="2605088"/>
            <a:ext cx="1884363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>
              <a:solidFill>
                <a:srgbClr val="1C1C1C"/>
              </a:solidFill>
            </a:endParaRPr>
          </a:p>
        </p:txBody>
      </p:sp>
      <p:sp>
        <p:nvSpPr>
          <p:cNvPr id="239653" name="Text Box 37"/>
          <p:cNvSpPr txBox="1">
            <a:spLocks noChangeArrowheads="1"/>
          </p:cNvSpPr>
          <p:nvPr/>
        </p:nvSpPr>
        <p:spPr bwMode="black">
          <a:xfrm>
            <a:off x="533400" y="4867275"/>
            <a:ext cx="1884363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>
              <a:solidFill>
                <a:srgbClr val="1C1C1C"/>
              </a:solidFill>
            </a:endParaRPr>
          </a:p>
        </p:txBody>
      </p:sp>
      <p:sp>
        <p:nvSpPr>
          <p:cNvPr id="239654" name="Text Box 38"/>
          <p:cNvSpPr txBox="1">
            <a:spLocks noChangeArrowheads="1"/>
          </p:cNvSpPr>
          <p:nvPr/>
        </p:nvSpPr>
        <p:spPr bwMode="black">
          <a:xfrm>
            <a:off x="6400800" y="4867275"/>
            <a:ext cx="1884363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AutoShape 2"/>
          <p:cNvSpPr>
            <a:spLocks noChangeArrowheads="1"/>
          </p:cNvSpPr>
          <p:nvPr/>
        </p:nvSpPr>
        <p:spPr bwMode="invGray">
          <a:xfrm>
            <a:off x="3886200" y="2057400"/>
            <a:ext cx="3505200" cy="3276600"/>
          </a:xfrm>
          <a:prstGeom prst="leftArrowCallout">
            <a:avLst>
              <a:gd name="adj1" fmla="val 25000"/>
              <a:gd name="adj2" fmla="val 25000"/>
              <a:gd name="adj3" fmla="val 17829"/>
              <a:gd name="adj4" fmla="val 76954"/>
            </a:avLst>
          </a:prstGeom>
          <a:gradFill rotWithShape="1">
            <a:gsLst>
              <a:gs pos="0">
                <a:schemeClr val="accent1">
                  <a:gamma/>
                  <a:shade val="24314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vert="eaVert" wrap="none" lIns="92075" tIns="46038" rIns="92075" bIns="4603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78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240644" name="Text Box 4"/>
          <p:cNvSpPr txBox="1">
            <a:spLocks noChangeArrowheads="1"/>
          </p:cNvSpPr>
          <p:nvPr/>
        </p:nvSpPr>
        <p:spPr bwMode="gray">
          <a:xfrm>
            <a:off x="1143000" y="2057400"/>
            <a:ext cx="3352800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/>
              <a:t>ThemeGallery</a:t>
            </a:r>
            <a:r>
              <a:rPr lang="en-US" altLang="zh-CN"/>
              <a:t> </a:t>
            </a:r>
            <a:r>
              <a:rPr lang="en-US" altLang="zh-CN" sz="1600"/>
              <a:t>is a Design Digital Content &amp; Contents mall developed by Guild Design Inc.</a:t>
            </a:r>
          </a:p>
        </p:txBody>
      </p:sp>
      <p:pic>
        <p:nvPicPr>
          <p:cNvPr id="240645" name="Picture 5" descr="2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3124200"/>
            <a:ext cx="29718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0646" name="Text Box 6"/>
          <p:cNvSpPr txBox="1">
            <a:spLocks noChangeArrowheads="1"/>
          </p:cNvSpPr>
          <p:nvPr/>
        </p:nvSpPr>
        <p:spPr bwMode="black">
          <a:xfrm>
            <a:off x="4953000" y="2438400"/>
            <a:ext cx="22098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folHlink"/>
                </a:solidFill>
              </a:rPr>
              <a:t> </a:t>
            </a:r>
            <a:r>
              <a:rPr lang="en-US" altLang="zh-CN" sz="1400" b="1">
                <a:solidFill>
                  <a:schemeClr val="folHlink"/>
                </a:solidFill>
              </a:rPr>
              <a:t>Add your text in here</a:t>
            </a:r>
          </a:p>
          <a:p>
            <a:pPr marL="120650" indent="-120650" eaLnBrk="0" hangingPunct="0">
              <a:buFont typeface="Wingdings" pitchFamily="2" charset="2"/>
              <a:buNone/>
            </a:pPr>
            <a:endParaRPr lang="en-US" altLang="zh-CN" sz="1000" b="1">
              <a:solidFill>
                <a:schemeClr val="folHlink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en-US" altLang="zh-CN" sz="1400"/>
          </a:p>
          <a:p>
            <a:pPr marL="120650" indent="-120650"/>
            <a:r>
              <a:rPr lang="en-US" altLang="zh-CN" sz="1400" b="1">
                <a:solidFill>
                  <a:schemeClr val="tx2"/>
                </a:solidFill>
              </a:rPr>
              <a:t> Add your text in here</a:t>
            </a:r>
          </a:p>
          <a:p>
            <a:pPr marL="120650" indent="-120650"/>
            <a:endParaRPr lang="en-US" altLang="zh-CN" sz="1000" b="1">
              <a:solidFill>
                <a:schemeClr val="tx2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3D Pie Chart</a:t>
            </a:r>
          </a:p>
        </p:txBody>
      </p:sp>
      <p:sp>
        <p:nvSpPr>
          <p:cNvPr id="241667" name="AutoShape 3"/>
          <p:cNvSpPr>
            <a:spLocks noChangeArrowheads="1"/>
          </p:cNvSpPr>
          <p:nvPr/>
        </p:nvSpPr>
        <p:spPr bwMode="gray">
          <a:xfrm>
            <a:off x="2733675" y="3198813"/>
            <a:ext cx="3582988" cy="1566862"/>
          </a:xfrm>
          <a:prstGeom prst="rightArrow">
            <a:avLst>
              <a:gd name="adj1" fmla="val 61093"/>
              <a:gd name="adj2" fmla="val 42050"/>
            </a:avLst>
          </a:prstGeom>
          <a:gradFill rotWithShape="1">
            <a:gsLst>
              <a:gs pos="0">
                <a:srgbClr val="B2B2B2"/>
              </a:gs>
              <a:gs pos="100000">
                <a:srgbClr val="E1E1E1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1668" name="AutoShape 4"/>
          <p:cNvSpPr>
            <a:spLocks noChangeArrowheads="1"/>
          </p:cNvSpPr>
          <p:nvPr/>
        </p:nvSpPr>
        <p:spPr bwMode="gray">
          <a:xfrm>
            <a:off x="2527300" y="3467100"/>
            <a:ext cx="3648075" cy="1006475"/>
          </a:xfrm>
          <a:prstGeom prst="rightArrow">
            <a:avLst>
              <a:gd name="adj1" fmla="val 53880"/>
              <a:gd name="adj2" fmla="val 43646"/>
            </a:avLst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41669" name="Group 5"/>
          <p:cNvGrpSpPr>
            <a:grpSpLocks/>
          </p:cNvGrpSpPr>
          <p:nvPr/>
        </p:nvGrpSpPr>
        <p:grpSpPr bwMode="auto">
          <a:xfrm>
            <a:off x="749300" y="4903788"/>
            <a:ext cx="1966913" cy="388937"/>
            <a:chOff x="2832" y="2692"/>
            <a:chExt cx="1661" cy="1003"/>
          </a:xfrm>
        </p:grpSpPr>
        <p:grpSp>
          <p:nvGrpSpPr>
            <p:cNvPr id="241684" name="Group 6"/>
            <p:cNvGrpSpPr>
              <a:grpSpLocks/>
            </p:cNvGrpSpPr>
            <p:nvPr/>
          </p:nvGrpSpPr>
          <p:grpSpPr bwMode="auto">
            <a:xfrm>
              <a:off x="2832" y="2692"/>
              <a:ext cx="1660" cy="1003"/>
              <a:chOff x="3098" y="249"/>
              <a:chExt cx="1959" cy="629"/>
            </a:xfrm>
          </p:grpSpPr>
          <p:sp>
            <p:nvSpPr>
              <p:cNvPr id="241686" name="Oval 7"/>
              <p:cNvSpPr>
                <a:spLocks noChangeArrowheads="1"/>
              </p:cNvSpPr>
              <p:nvPr/>
            </p:nvSpPr>
            <p:spPr bwMode="ltGray">
              <a:xfrm>
                <a:off x="3099" y="297"/>
                <a:ext cx="1958" cy="581"/>
              </a:xfrm>
              <a:prstGeom prst="ellipse">
                <a:avLst/>
              </a:prstGeom>
              <a:gradFill rotWithShape="1">
                <a:gsLst>
                  <a:gs pos="0">
                    <a:srgbClr val="636363"/>
                  </a:gs>
                  <a:gs pos="50000">
                    <a:srgbClr val="B2B2B2"/>
                  </a:gs>
                  <a:gs pos="100000">
                    <a:srgbClr val="636363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9016" name="Oval 8"/>
              <p:cNvSpPr>
                <a:spLocks noChangeArrowheads="1"/>
              </p:cNvSpPr>
              <p:nvPr/>
            </p:nvSpPr>
            <p:spPr bwMode="ltGray">
              <a:xfrm>
                <a:off x="3098" y="249"/>
                <a:ext cx="1959" cy="580"/>
              </a:xfrm>
              <a:prstGeom prst="ellipse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3725"/>
                      <a:invGamma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241685" name="Oval 9"/>
            <p:cNvSpPr>
              <a:spLocks noChangeArrowheads="1"/>
            </p:cNvSpPr>
            <p:nvPr/>
          </p:nvSpPr>
          <p:spPr bwMode="ltGray">
            <a:xfrm>
              <a:off x="2840" y="2692"/>
              <a:ext cx="1653" cy="907"/>
            </a:xfrm>
            <a:prstGeom prst="ellipse">
              <a:avLst/>
            </a:prstGeom>
            <a:gradFill rotWithShape="1">
              <a:gsLst>
                <a:gs pos="0">
                  <a:srgbClr val="737373"/>
                </a:gs>
                <a:gs pos="50000">
                  <a:srgbClr val="C0C0C0"/>
                </a:gs>
                <a:gs pos="100000">
                  <a:srgbClr val="73737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1670" name="Rectangle 10"/>
          <p:cNvSpPr>
            <a:spLocks noChangeArrowheads="1"/>
          </p:cNvSpPr>
          <p:nvPr/>
        </p:nvSpPr>
        <p:spPr bwMode="gray">
          <a:xfrm>
            <a:off x="1479550" y="4792663"/>
            <a:ext cx="476250" cy="309562"/>
          </a:xfrm>
          <a:prstGeom prst="rect">
            <a:avLst/>
          </a:prstGeom>
          <a:gradFill rotWithShape="1">
            <a:gsLst>
              <a:gs pos="0">
                <a:srgbClr val="777777"/>
              </a:gs>
              <a:gs pos="100000">
                <a:srgbClr val="D1D1D1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Top">
              <a:rot lat="21299992" lon="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777777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41671" name="Rectangle 11"/>
          <p:cNvSpPr>
            <a:spLocks noChangeArrowheads="1"/>
          </p:cNvSpPr>
          <p:nvPr/>
        </p:nvSpPr>
        <p:spPr bwMode="gray">
          <a:xfrm>
            <a:off x="654050" y="2990850"/>
            <a:ext cx="2119313" cy="183673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C2C2C2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Top">
              <a:rot lat="21299992" lon="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41672" name="Rectangle 12"/>
          <p:cNvSpPr>
            <a:spLocks noChangeArrowheads="1"/>
          </p:cNvSpPr>
          <p:nvPr/>
        </p:nvSpPr>
        <p:spPr bwMode="ltGray">
          <a:xfrm>
            <a:off x="698500" y="3009900"/>
            <a:ext cx="2035175" cy="1801813"/>
          </a:xfrm>
          <a:prstGeom prst="rect">
            <a:avLst/>
          </a:prstGeom>
          <a:gradFill rotWithShape="1">
            <a:gsLst>
              <a:gs pos="0">
                <a:srgbClr val="3C778C"/>
              </a:gs>
              <a:gs pos="100000">
                <a:srgbClr val="64A5BC">
                  <a:alpha val="99001"/>
                </a:srgbClr>
              </a:gs>
            </a:gsLst>
            <a:lin ang="2700000" scaled="1"/>
          </a:gradFill>
          <a:ln w="2857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1673" name="Text Box 13"/>
          <p:cNvSpPr txBox="1">
            <a:spLocks noChangeArrowheads="1"/>
          </p:cNvSpPr>
          <p:nvPr/>
        </p:nvSpPr>
        <p:spPr bwMode="black">
          <a:xfrm>
            <a:off x="746125" y="3211513"/>
            <a:ext cx="19050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en-US" altLang="zh-CN" sz="1200" b="1">
                <a:solidFill>
                  <a:srgbClr val="F8F8F8"/>
                </a:solidFill>
              </a:rPr>
              <a:t>Add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en-US" altLang="zh-CN" sz="1200" b="1">
                <a:solidFill>
                  <a:srgbClr val="F8F8F8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en-US" altLang="zh-CN" sz="1200" b="1">
                <a:solidFill>
                  <a:srgbClr val="F8F8F8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endParaRPr lang="en-US" altLang="zh-CN" sz="1200" b="1">
              <a:solidFill>
                <a:srgbClr val="F8F8F8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en-US" altLang="zh-CN" sz="1200" b="1">
                <a:solidFill>
                  <a:srgbClr val="F8F8F8"/>
                </a:solidFill>
              </a:rPr>
              <a:t> Add your text in here</a:t>
            </a:r>
          </a:p>
          <a:p>
            <a:pPr marL="120650" indent="-120650" eaLnBrk="0" hangingPunct="0">
              <a:buClr>
                <a:srgbClr val="1C1C1C"/>
              </a:buClr>
            </a:pPr>
            <a:r>
              <a:rPr lang="en-US" altLang="zh-CN" sz="1200" b="1">
                <a:solidFill>
                  <a:srgbClr val="F8F8F8"/>
                </a:solidFill>
              </a:rPr>
              <a:t>      - Your text in here</a:t>
            </a:r>
          </a:p>
          <a:p>
            <a:pPr marL="120650" indent="-120650" eaLnBrk="0" hangingPunct="0">
              <a:buClr>
                <a:srgbClr val="1C1C1C"/>
              </a:buClr>
            </a:pPr>
            <a:r>
              <a:rPr lang="en-US" altLang="zh-CN" sz="1200" b="1">
                <a:solidFill>
                  <a:srgbClr val="F8F8F8"/>
                </a:solidFill>
              </a:rPr>
              <a:t>      - Your text in here</a:t>
            </a:r>
          </a:p>
        </p:txBody>
      </p:sp>
      <p:sp>
        <p:nvSpPr>
          <p:cNvPr id="299022" name="AutoShape 14"/>
          <p:cNvSpPr>
            <a:spLocks noChangeArrowheads="1"/>
          </p:cNvSpPr>
          <p:nvPr/>
        </p:nvSpPr>
        <p:spPr bwMode="gray">
          <a:xfrm rot="5400000">
            <a:off x="5218907" y="2832893"/>
            <a:ext cx="4400550" cy="2062163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57150" cmpd="thickThin" algn="ctr">
            <a:solidFill>
              <a:srgbClr val="96969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41677" name="Freeform 15"/>
          <p:cNvSpPr>
            <a:spLocks/>
          </p:cNvSpPr>
          <p:nvPr/>
        </p:nvSpPr>
        <p:spPr bwMode="gray">
          <a:xfrm>
            <a:off x="6388100" y="1662113"/>
            <a:ext cx="2054225" cy="574675"/>
          </a:xfrm>
          <a:custGeom>
            <a:avLst/>
            <a:gdLst>
              <a:gd name="T0" fmla="*/ 2147483647 w 1532"/>
              <a:gd name="T1" fmla="*/ 2147483647 h 347"/>
              <a:gd name="T2" fmla="*/ 2147483647 w 1532"/>
              <a:gd name="T3" fmla="*/ 2147483647 h 347"/>
              <a:gd name="T4" fmla="*/ 2147483647 w 1532"/>
              <a:gd name="T5" fmla="*/ 2147483647 h 347"/>
              <a:gd name="T6" fmla="*/ 2147483647 w 1532"/>
              <a:gd name="T7" fmla="*/ 2147483647 h 347"/>
              <a:gd name="T8" fmla="*/ 2147483647 w 1532"/>
              <a:gd name="T9" fmla="*/ 2147483647 h 347"/>
              <a:gd name="T10" fmla="*/ 2147483647 w 1532"/>
              <a:gd name="T11" fmla="*/ 2147483647 h 347"/>
              <a:gd name="T12" fmla="*/ 2147483647 w 1532"/>
              <a:gd name="T13" fmla="*/ 2147483647 h 347"/>
              <a:gd name="T14" fmla="*/ 2147483647 w 1532"/>
              <a:gd name="T15" fmla="*/ 2147483647 h 347"/>
              <a:gd name="T16" fmla="*/ 2147483647 w 1532"/>
              <a:gd name="T17" fmla="*/ 2147483647 h 34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32"/>
              <a:gd name="T28" fmla="*/ 0 h 347"/>
              <a:gd name="T29" fmla="*/ 1532 w 1532"/>
              <a:gd name="T30" fmla="*/ 347 h 34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32" h="347">
                <a:moveTo>
                  <a:pt x="17" y="347"/>
                </a:moveTo>
                <a:cubicBezTo>
                  <a:pt x="17" y="347"/>
                  <a:pt x="0" y="284"/>
                  <a:pt x="25" y="197"/>
                </a:cubicBezTo>
                <a:cubicBezTo>
                  <a:pt x="57" y="143"/>
                  <a:pt x="94" y="50"/>
                  <a:pt x="217" y="25"/>
                </a:cubicBezTo>
                <a:cubicBezTo>
                  <a:pt x="340" y="0"/>
                  <a:pt x="292" y="15"/>
                  <a:pt x="443" y="13"/>
                </a:cubicBezTo>
                <a:cubicBezTo>
                  <a:pt x="594" y="10"/>
                  <a:pt x="985" y="14"/>
                  <a:pt x="1127" y="14"/>
                </a:cubicBezTo>
                <a:cubicBezTo>
                  <a:pt x="1269" y="14"/>
                  <a:pt x="1206" y="2"/>
                  <a:pt x="1292" y="16"/>
                </a:cubicBezTo>
                <a:cubicBezTo>
                  <a:pt x="1380" y="30"/>
                  <a:pt x="1466" y="96"/>
                  <a:pt x="1520" y="216"/>
                </a:cubicBezTo>
                <a:cubicBezTo>
                  <a:pt x="1532" y="300"/>
                  <a:pt x="1527" y="346"/>
                  <a:pt x="1527" y="346"/>
                </a:cubicBezTo>
                <a:lnTo>
                  <a:pt x="17" y="347"/>
                </a:lnTo>
                <a:close/>
              </a:path>
            </a:pathLst>
          </a:custGeom>
          <a:solidFill>
            <a:schemeClr val="accent2">
              <a:alpha val="38039"/>
            </a:schemeClr>
          </a:soli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1678" name="Rectangle 16"/>
          <p:cNvSpPr>
            <a:spLocks noChangeArrowheads="1"/>
          </p:cNvSpPr>
          <p:nvPr/>
        </p:nvSpPr>
        <p:spPr bwMode="gray">
          <a:xfrm>
            <a:off x="6765925" y="1793875"/>
            <a:ext cx="13779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1C1C1C"/>
                </a:solidFill>
              </a:rPr>
              <a:t>Title in here</a:t>
            </a:r>
          </a:p>
        </p:txBody>
      </p:sp>
      <p:sp>
        <p:nvSpPr>
          <p:cNvPr id="241679" name="Text Box 17"/>
          <p:cNvSpPr txBox="1">
            <a:spLocks noChangeArrowheads="1"/>
          </p:cNvSpPr>
          <p:nvPr/>
        </p:nvSpPr>
        <p:spPr bwMode="gray">
          <a:xfrm>
            <a:off x="6386513" y="3074988"/>
            <a:ext cx="2044700" cy="131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ThemeGallery</a:t>
            </a:r>
            <a:r>
              <a:rPr lang="en-US" altLang="zh-CN" sz="1600">
                <a:solidFill>
                  <a:srgbClr val="1C1C1C"/>
                </a:solidFill>
              </a:rPr>
              <a:t> </a:t>
            </a:r>
          </a:p>
          <a:p>
            <a:pPr algn="ctr" eaLnBrk="0" hangingPunct="0"/>
            <a:r>
              <a:rPr lang="en-US" altLang="zh-CN" sz="1600">
                <a:solidFill>
                  <a:srgbClr val="1C1C1C"/>
                </a:solidFill>
              </a:rPr>
              <a:t>is a Design Digital Content &amp; Contents </a:t>
            </a:r>
          </a:p>
          <a:p>
            <a:pPr algn="ctr" eaLnBrk="0" hangingPunct="0"/>
            <a:r>
              <a:rPr lang="en-US" altLang="zh-CN" sz="1600">
                <a:solidFill>
                  <a:srgbClr val="1C1C1C"/>
                </a:solidFill>
              </a:rPr>
              <a:t>mall developed</a:t>
            </a:r>
          </a:p>
          <a:p>
            <a:pPr algn="ctr" eaLnBrk="0" hangingPunct="0"/>
            <a:r>
              <a:rPr lang="en-US" altLang="zh-CN" sz="1600">
                <a:solidFill>
                  <a:srgbClr val="1C1C1C"/>
                </a:solidFill>
              </a:rPr>
              <a:t>by Guild Design Inc.</a:t>
            </a:r>
          </a:p>
        </p:txBody>
      </p:sp>
      <p:sp>
        <p:nvSpPr>
          <p:cNvPr id="299026" name="AutoShape 18"/>
          <p:cNvSpPr>
            <a:spLocks noChangeArrowheads="1"/>
          </p:cNvSpPr>
          <p:nvPr/>
        </p:nvSpPr>
        <p:spPr bwMode="gray">
          <a:xfrm flipV="1">
            <a:off x="3398838" y="4159250"/>
            <a:ext cx="1922462" cy="1655763"/>
          </a:xfrm>
          <a:prstGeom prst="downArrowCallout">
            <a:avLst>
              <a:gd name="adj1" fmla="val 14825"/>
              <a:gd name="adj2" fmla="val 15728"/>
              <a:gd name="adj3" fmla="val 16620"/>
              <a:gd name="adj4" fmla="val 74819"/>
            </a:avLst>
          </a:prstGeom>
          <a:gradFill rotWithShape="1">
            <a:gsLst>
              <a:gs pos="0">
                <a:srgbClr val="9CC5D4"/>
              </a:gs>
              <a:gs pos="100000">
                <a:srgbClr val="9CC5D4">
                  <a:gamma/>
                  <a:tint val="34118"/>
                  <a:invGamma/>
                </a:srgbClr>
              </a:gs>
            </a:gsLst>
            <a:lin ang="5400000" scaled="1"/>
          </a:gradFill>
          <a:ln w="28575" algn="ctr">
            <a:solidFill>
              <a:srgbClr val="72B7CC"/>
            </a:solidFill>
            <a:miter lim="800000"/>
            <a:headEnd/>
            <a:tailEnd/>
          </a:ln>
          <a:effectLst>
            <a:outerShdw dist="35921" dir="2700000" algn="ctr" rotWithShape="0">
              <a:srgbClr val="302A32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99027" name="AutoShape 19"/>
          <p:cNvSpPr>
            <a:spLocks noChangeArrowheads="1"/>
          </p:cNvSpPr>
          <p:nvPr/>
        </p:nvSpPr>
        <p:spPr bwMode="gray">
          <a:xfrm>
            <a:off x="3398838" y="2122488"/>
            <a:ext cx="1922462" cy="1682750"/>
          </a:xfrm>
          <a:prstGeom prst="downArrowCallout">
            <a:avLst>
              <a:gd name="adj1" fmla="val 14587"/>
              <a:gd name="adj2" fmla="val 15476"/>
              <a:gd name="adj3" fmla="val 16620"/>
              <a:gd name="adj4" fmla="val 74819"/>
            </a:avLst>
          </a:prstGeom>
          <a:gradFill rotWithShape="1">
            <a:gsLst>
              <a:gs pos="0">
                <a:srgbClr val="9CC5D4"/>
              </a:gs>
              <a:gs pos="100000">
                <a:srgbClr val="9CC5D4">
                  <a:gamma/>
                  <a:tint val="34118"/>
                  <a:invGamma/>
                </a:srgbClr>
              </a:gs>
            </a:gsLst>
            <a:lin ang="5400000" scaled="1"/>
          </a:gradFill>
          <a:ln w="28575" algn="ctr">
            <a:solidFill>
              <a:srgbClr val="72B7CC"/>
            </a:solidFill>
            <a:miter lim="800000"/>
            <a:headEnd/>
            <a:tailEnd/>
          </a:ln>
          <a:effectLst>
            <a:outerShdw dist="35921" dir="2700000" algn="ctr" rotWithShape="0">
              <a:srgbClr val="302A32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41682" name="Rectangle 20"/>
          <p:cNvSpPr>
            <a:spLocks noChangeArrowheads="1"/>
          </p:cNvSpPr>
          <p:nvPr/>
        </p:nvSpPr>
        <p:spPr bwMode="gray">
          <a:xfrm>
            <a:off x="3381375" y="2501900"/>
            <a:ext cx="19399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</a:rPr>
              <a:t> </a:t>
            </a:r>
            <a:r>
              <a:rPr lang="en-US" altLang="zh-CN" sz="1400">
                <a:solidFill>
                  <a:srgbClr val="1C1C1C"/>
                </a:solidFill>
              </a:rPr>
              <a:t>Add your text in here</a:t>
            </a:r>
          </a:p>
        </p:txBody>
      </p:sp>
      <p:sp>
        <p:nvSpPr>
          <p:cNvPr id="241683" name="Rectangle 21"/>
          <p:cNvSpPr>
            <a:spLocks noChangeArrowheads="1"/>
          </p:cNvSpPr>
          <p:nvPr/>
        </p:nvSpPr>
        <p:spPr bwMode="gray">
          <a:xfrm>
            <a:off x="3398838" y="5075238"/>
            <a:ext cx="19399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</a:rPr>
              <a:t> </a:t>
            </a:r>
            <a:r>
              <a:rPr lang="en-US" altLang="zh-CN" sz="1400">
                <a:solidFill>
                  <a:srgbClr val="1C1C1C"/>
                </a:solidFill>
              </a:rPr>
              <a:t>Add your 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ChangeArrowheads="1"/>
          </p:cNvSpPr>
          <p:nvPr/>
        </p:nvSpPr>
        <p:spPr bwMode="gray">
          <a:xfrm>
            <a:off x="265113" y="2357438"/>
            <a:ext cx="2306637" cy="2681287"/>
          </a:xfrm>
          <a:prstGeom prst="rect">
            <a:avLst/>
          </a:prstGeom>
          <a:noFill/>
          <a:ln w="19050" algn="ctr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0035" name="Rectangle 3"/>
          <p:cNvSpPr>
            <a:spLocks noChangeArrowheads="1"/>
          </p:cNvSpPr>
          <p:nvPr/>
        </p:nvSpPr>
        <p:spPr bwMode="gray">
          <a:xfrm>
            <a:off x="265113" y="2368550"/>
            <a:ext cx="2306637" cy="777875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shade val="76078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99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Chart</a:t>
            </a:r>
          </a:p>
        </p:txBody>
      </p:sp>
      <p:sp>
        <p:nvSpPr>
          <p:cNvPr id="242693" name="Oval 5"/>
          <p:cNvSpPr>
            <a:spLocks noChangeArrowheads="1"/>
          </p:cNvSpPr>
          <p:nvPr/>
        </p:nvSpPr>
        <p:spPr bwMode="gray">
          <a:xfrm>
            <a:off x="2867025" y="2513013"/>
            <a:ext cx="2605088" cy="2641600"/>
          </a:xfrm>
          <a:prstGeom prst="ellipse">
            <a:avLst/>
          </a:prstGeom>
          <a:solidFill>
            <a:srgbClr val="DBDBDB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0038" name="Arc 6"/>
          <p:cNvSpPr>
            <a:spLocks/>
          </p:cNvSpPr>
          <p:nvPr/>
        </p:nvSpPr>
        <p:spPr bwMode="gray">
          <a:xfrm>
            <a:off x="4170363" y="2506663"/>
            <a:ext cx="1296987" cy="22971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37345"/>
              <a:gd name="T2" fmla="*/ 14787 w 21600"/>
              <a:gd name="T3" fmla="*/ 37345 h 37345"/>
              <a:gd name="T4" fmla="*/ 0 w 21600"/>
              <a:gd name="T5" fmla="*/ 21600 h 37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7345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563"/>
                  <a:pt x="19134" y="33262"/>
                  <a:pt x="14786" y="37344"/>
                </a:cubicBezTo>
              </a:path>
              <a:path w="21600" h="37345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563"/>
                  <a:pt x="19134" y="33262"/>
                  <a:pt x="14786" y="37344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76078"/>
                  <a:invGamma/>
                </a:schemeClr>
              </a:gs>
              <a:gs pos="100000">
                <a:schemeClr val="folHlink"/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42695" name="Text Box 7"/>
          <p:cNvSpPr txBox="1">
            <a:spLocks noChangeArrowheads="1"/>
          </p:cNvSpPr>
          <p:nvPr/>
        </p:nvSpPr>
        <p:spPr bwMode="auto">
          <a:xfrm>
            <a:off x="4170363" y="3254375"/>
            <a:ext cx="1122362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</a:rPr>
              <a:t>43%</a:t>
            </a:r>
          </a:p>
        </p:txBody>
      </p:sp>
      <p:sp>
        <p:nvSpPr>
          <p:cNvPr id="300040" name="Text Box 8"/>
          <p:cNvSpPr txBox="1">
            <a:spLocks noChangeArrowheads="1"/>
          </p:cNvSpPr>
          <p:nvPr/>
        </p:nvSpPr>
        <p:spPr bwMode="auto">
          <a:xfrm>
            <a:off x="2981325" y="1474788"/>
            <a:ext cx="2425700" cy="749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173038" indent="-173038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2400" b="1">
                <a:solidFill>
                  <a:schemeClr val="folHlink"/>
                </a:solidFill>
                <a:ea typeface="宋体" pitchFamily="2" charset="-122"/>
              </a:rPr>
              <a:t>Description of the contents </a:t>
            </a:r>
          </a:p>
        </p:txBody>
      </p:sp>
      <p:sp>
        <p:nvSpPr>
          <p:cNvPr id="242697" name="Rectangle 9"/>
          <p:cNvSpPr>
            <a:spLocks noChangeArrowheads="1"/>
          </p:cNvSpPr>
          <p:nvPr/>
        </p:nvSpPr>
        <p:spPr bwMode="gray">
          <a:xfrm>
            <a:off x="5924550" y="4821238"/>
            <a:ext cx="2805113" cy="561975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2698" name="Rectangle 10"/>
          <p:cNvSpPr>
            <a:spLocks noChangeArrowheads="1"/>
          </p:cNvSpPr>
          <p:nvPr/>
        </p:nvSpPr>
        <p:spPr bwMode="gray">
          <a:xfrm>
            <a:off x="5924550" y="4230688"/>
            <a:ext cx="2805113" cy="563562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2699" name="Rectangle 11"/>
          <p:cNvSpPr>
            <a:spLocks noChangeArrowheads="1"/>
          </p:cNvSpPr>
          <p:nvPr/>
        </p:nvSpPr>
        <p:spPr bwMode="gray">
          <a:xfrm>
            <a:off x="5924550" y="3640138"/>
            <a:ext cx="2805113" cy="563562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2700" name="Rectangle 12"/>
          <p:cNvSpPr>
            <a:spLocks noChangeArrowheads="1"/>
          </p:cNvSpPr>
          <p:nvPr/>
        </p:nvSpPr>
        <p:spPr bwMode="gray">
          <a:xfrm>
            <a:off x="5924550" y="3049588"/>
            <a:ext cx="2805113" cy="563562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2701" name="Rectangle 13"/>
          <p:cNvSpPr>
            <a:spLocks noChangeArrowheads="1"/>
          </p:cNvSpPr>
          <p:nvPr/>
        </p:nvSpPr>
        <p:spPr bwMode="gray">
          <a:xfrm>
            <a:off x="5924550" y="2459038"/>
            <a:ext cx="2805113" cy="563562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2702" name="Text Box 14"/>
          <p:cNvSpPr txBox="1">
            <a:spLocks noChangeArrowheads="1"/>
          </p:cNvSpPr>
          <p:nvPr/>
        </p:nvSpPr>
        <p:spPr bwMode="gray">
          <a:xfrm>
            <a:off x="5864225" y="5383213"/>
            <a:ext cx="415925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0</a:t>
            </a:r>
          </a:p>
        </p:txBody>
      </p:sp>
      <p:sp>
        <p:nvSpPr>
          <p:cNvPr id="242703" name="Text Box 15"/>
          <p:cNvSpPr txBox="1">
            <a:spLocks noChangeArrowheads="1"/>
          </p:cNvSpPr>
          <p:nvPr/>
        </p:nvSpPr>
        <p:spPr bwMode="gray">
          <a:xfrm>
            <a:off x="5816600" y="4779963"/>
            <a:ext cx="52705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200</a:t>
            </a:r>
          </a:p>
        </p:txBody>
      </p:sp>
      <p:sp>
        <p:nvSpPr>
          <p:cNvPr id="242704" name="Text Box 16"/>
          <p:cNvSpPr txBox="1">
            <a:spLocks noChangeArrowheads="1"/>
          </p:cNvSpPr>
          <p:nvPr/>
        </p:nvSpPr>
        <p:spPr bwMode="gray">
          <a:xfrm>
            <a:off x="5808663" y="4194175"/>
            <a:ext cx="527050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400</a:t>
            </a:r>
          </a:p>
        </p:txBody>
      </p:sp>
      <p:sp>
        <p:nvSpPr>
          <p:cNvPr id="242705" name="Text Box 17"/>
          <p:cNvSpPr txBox="1">
            <a:spLocks noChangeArrowheads="1"/>
          </p:cNvSpPr>
          <p:nvPr/>
        </p:nvSpPr>
        <p:spPr bwMode="gray">
          <a:xfrm>
            <a:off x="5810250" y="3609975"/>
            <a:ext cx="527050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600</a:t>
            </a:r>
          </a:p>
        </p:txBody>
      </p:sp>
      <p:sp>
        <p:nvSpPr>
          <p:cNvPr id="242706" name="Text Box 18"/>
          <p:cNvSpPr txBox="1">
            <a:spLocks noChangeArrowheads="1"/>
          </p:cNvSpPr>
          <p:nvPr/>
        </p:nvSpPr>
        <p:spPr bwMode="gray">
          <a:xfrm>
            <a:off x="5811838" y="3035300"/>
            <a:ext cx="52705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800</a:t>
            </a:r>
          </a:p>
        </p:txBody>
      </p:sp>
      <p:sp>
        <p:nvSpPr>
          <p:cNvPr id="242707" name="Text Box 19"/>
          <p:cNvSpPr txBox="1">
            <a:spLocks noChangeArrowheads="1"/>
          </p:cNvSpPr>
          <p:nvPr/>
        </p:nvSpPr>
        <p:spPr bwMode="gray">
          <a:xfrm>
            <a:off x="5803900" y="2420938"/>
            <a:ext cx="679450" cy="273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1,000</a:t>
            </a:r>
          </a:p>
        </p:txBody>
      </p:sp>
      <p:sp>
        <p:nvSpPr>
          <p:cNvPr id="300052" name="Rectangle 20"/>
          <p:cNvSpPr>
            <a:spLocks noChangeArrowheads="1"/>
          </p:cNvSpPr>
          <p:nvPr/>
        </p:nvSpPr>
        <p:spPr bwMode="gray">
          <a:xfrm>
            <a:off x="6767513" y="3983038"/>
            <a:ext cx="233362" cy="139223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6078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00053" name="Rectangle 21"/>
          <p:cNvSpPr>
            <a:spLocks noChangeArrowheads="1"/>
          </p:cNvSpPr>
          <p:nvPr/>
        </p:nvSpPr>
        <p:spPr bwMode="gray">
          <a:xfrm>
            <a:off x="7454900" y="2641600"/>
            <a:ext cx="233363" cy="273367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6078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00054" name="Rectangle 22"/>
          <p:cNvSpPr>
            <a:spLocks noChangeArrowheads="1"/>
          </p:cNvSpPr>
          <p:nvPr/>
        </p:nvSpPr>
        <p:spPr bwMode="gray">
          <a:xfrm>
            <a:off x="8154988" y="3049588"/>
            <a:ext cx="233362" cy="232568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6078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00055" name="Text Box 23"/>
          <p:cNvSpPr txBox="1">
            <a:spLocks noChangeArrowheads="1"/>
          </p:cNvSpPr>
          <p:nvPr/>
        </p:nvSpPr>
        <p:spPr bwMode="gray">
          <a:xfrm>
            <a:off x="6629400" y="5383213"/>
            <a:ext cx="5175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Oct</a:t>
            </a:r>
          </a:p>
        </p:txBody>
      </p:sp>
      <p:sp>
        <p:nvSpPr>
          <p:cNvPr id="300056" name="Text Box 24"/>
          <p:cNvSpPr txBox="1">
            <a:spLocks noChangeArrowheads="1"/>
          </p:cNvSpPr>
          <p:nvPr/>
        </p:nvSpPr>
        <p:spPr bwMode="gray">
          <a:xfrm>
            <a:off x="7296150" y="5383213"/>
            <a:ext cx="5175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Nov</a:t>
            </a:r>
          </a:p>
        </p:txBody>
      </p:sp>
      <p:sp>
        <p:nvSpPr>
          <p:cNvPr id="300057" name="Text Box 25"/>
          <p:cNvSpPr txBox="1">
            <a:spLocks noChangeArrowheads="1"/>
          </p:cNvSpPr>
          <p:nvPr/>
        </p:nvSpPr>
        <p:spPr bwMode="gray">
          <a:xfrm>
            <a:off x="7981950" y="5383213"/>
            <a:ext cx="5175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Dec</a:t>
            </a:r>
          </a:p>
        </p:txBody>
      </p:sp>
      <p:sp>
        <p:nvSpPr>
          <p:cNvPr id="242714" name="Text Box 26"/>
          <p:cNvSpPr txBox="1">
            <a:spLocks noChangeArrowheads="1"/>
          </p:cNvSpPr>
          <p:nvPr/>
        </p:nvSpPr>
        <p:spPr bwMode="gray">
          <a:xfrm>
            <a:off x="7948613" y="2203450"/>
            <a:ext cx="874712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(unit: $)</a:t>
            </a:r>
          </a:p>
        </p:txBody>
      </p:sp>
      <p:sp>
        <p:nvSpPr>
          <p:cNvPr id="242715" name="Rectangle 27"/>
          <p:cNvSpPr>
            <a:spLocks noChangeArrowheads="1"/>
          </p:cNvSpPr>
          <p:nvPr/>
        </p:nvSpPr>
        <p:spPr bwMode="gray">
          <a:xfrm>
            <a:off x="173038" y="3411538"/>
            <a:ext cx="2438400" cy="1465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solidFill>
                  <a:srgbClr val="4D4D4D"/>
                </a:solidFill>
              </a:rPr>
              <a:t>ThemeGallery  is a Design Digital Content &amp; Contents mall developed by Guild Design Inc.</a:t>
            </a:r>
          </a:p>
        </p:txBody>
      </p:sp>
      <p:sp>
        <p:nvSpPr>
          <p:cNvPr id="242716" name="Rectangle 28"/>
          <p:cNvSpPr>
            <a:spLocks noChangeArrowheads="1"/>
          </p:cNvSpPr>
          <p:nvPr/>
        </p:nvSpPr>
        <p:spPr bwMode="gray">
          <a:xfrm>
            <a:off x="382588" y="2517775"/>
            <a:ext cx="205898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300061" name="Text Box 29"/>
          <p:cNvSpPr txBox="1">
            <a:spLocks noChangeArrowheads="1"/>
          </p:cNvSpPr>
          <p:nvPr/>
        </p:nvSpPr>
        <p:spPr bwMode="auto">
          <a:xfrm>
            <a:off x="6115050" y="1474788"/>
            <a:ext cx="2425700" cy="749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173038" indent="-173038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2400" b="1">
                <a:solidFill>
                  <a:schemeClr val="folHlink"/>
                </a:solidFill>
                <a:ea typeface="宋体" pitchFamily="2" charset="-122"/>
              </a:rPr>
              <a:t>Description of the contents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16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243715" name="Line 38"/>
          <p:cNvSpPr>
            <a:spLocks noChangeShapeType="1"/>
          </p:cNvSpPr>
          <p:nvPr/>
        </p:nvSpPr>
        <p:spPr bwMode="auto">
          <a:xfrm>
            <a:off x="1952625" y="2001838"/>
            <a:ext cx="0" cy="3313112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3716" name="Line 39"/>
          <p:cNvSpPr>
            <a:spLocks noChangeShapeType="1"/>
          </p:cNvSpPr>
          <p:nvPr/>
        </p:nvSpPr>
        <p:spPr bwMode="auto">
          <a:xfrm>
            <a:off x="1952625" y="5314950"/>
            <a:ext cx="3324225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3717" name="Text Box 40"/>
          <p:cNvSpPr txBox="1">
            <a:spLocks noChangeArrowheads="1"/>
          </p:cNvSpPr>
          <p:nvPr/>
        </p:nvSpPr>
        <p:spPr bwMode="auto">
          <a:xfrm>
            <a:off x="1925638" y="5403850"/>
            <a:ext cx="6127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charset="0"/>
              </a:rPr>
              <a:t>2005</a:t>
            </a:r>
            <a:endParaRPr lang="en-US" altLang="zh-CN">
              <a:cs typeface="Arial" charset="0"/>
            </a:endParaRPr>
          </a:p>
        </p:txBody>
      </p:sp>
      <p:sp>
        <p:nvSpPr>
          <p:cNvPr id="243718" name="Text Box 41"/>
          <p:cNvSpPr txBox="1">
            <a:spLocks noChangeArrowheads="1"/>
          </p:cNvSpPr>
          <p:nvPr/>
        </p:nvSpPr>
        <p:spPr bwMode="auto">
          <a:xfrm>
            <a:off x="4721225" y="5403850"/>
            <a:ext cx="6127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3300"/>
                </a:solidFill>
                <a:cs typeface="Arial" charset="0"/>
              </a:rPr>
              <a:t>2035</a:t>
            </a:r>
            <a:endParaRPr lang="en-US" altLang="zh-CN">
              <a:cs typeface="Arial" charset="0"/>
            </a:endParaRPr>
          </a:p>
        </p:txBody>
      </p:sp>
      <p:sp>
        <p:nvSpPr>
          <p:cNvPr id="243719" name="Line 42"/>
          <p:cNvSpPr>
            <a:spLocks noChangeShapeType="1"/>
          </p:cNvSpPr>
          <p:nvPr/>
        </p:nvSpPr>
        <p:spPr bwMode="auto">
          <a:xfrm>
            <a:off x="2493963" y="5532438"/>
            <a:ext cx="2243137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3720" name="Rectangle 43"/>
          <p:cNvSpPr>
            <a:spLocks noChangeArrowheads="1"/>
          </p:cNvSpPr>
          <p:nvPr/>
        </p:nvSpPr>
        <p:spPr bwMode="gray">
          <a:xfrm>
            <a:off x="2503488" y="5608638"/>
            <a:ext cx="2155825" cy="639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cs typeface="Arial" charset="0"/>
              </a:rPr>
              <a:t>Describe a vision of company or strategic contents.</a:t>
            </a:r>
            <a:endParaRPr lang="en-US" altLang="zh-CN">
              <a:cs typeface="Arial" charset="0"/>
            </a:endParaRPr>
          </a:p>
        </p:txBody>
      </p:sp>
      <p:sp>
        <p:nvSpPr>
          <p:cNvPr id="243721" name="Rectangle 44"/>
          <p:cNvSpPr>
            <a:spLocks noChangeArrowheads="1"/>
          </p:cNvSpPr>
          <p:nvPr/>
        </p:nvSpPr>
        <p:spPr bwMode="gray">
          <a:xfrm>
            <a:off x="925513" y="4791075"/>
            <a:ext cx="1100137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cs typeface="Arial" charset="0"/>
              </a:rPr>
              <a:t>Description of the contents</a:t>
            </a:r>
            <a:endParaRPr lang="en-US" altLang="zh-CN">
              <a:cs typeface="Arial" charset="0"/>
            </a:endParaRPr>
          </a:p>
        </p:txBody>
      </p:sp>
      <p:sp>
        <p:nvSpPr>
          <p:cNvPr id="243722" name="Line 45"/>
          <p:cNvSpPr>
            <a:spLocks noChangeShapeType="1"/>
          </p:cNvSpPr>
          <p:nvPr/>
        </p:nvSpPr>
        <p:spPr bwMode="auto">
          <a:xfrm flipV="1">
            <a:off x="1414463" y="2668588"/>
            <a:ext cx="0" cy="2106612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3723" name="Rectangle 46"/>
          <p:cNvSpPr>
            <a:spLocks noChangeArrowheads="1"/>
          </p:cNvSpPr>
          <p:nvPr/>
        </p:nvSpPr>
        <p:spPr bwMode="gray">
          <a:xfrm>
            <a:off x="889000" y="2020888"/>
            <a:ext cx="1098550" cy="639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cs typeface="Arial" charset="0"/>
              </a:rPr>
              <a:t>Description of the contents</a:t>
            </a:r>
            <a:endParaRPr lang="en-US" altLang="zh-CN">
              <a:cs typeface="Arial" charset="0"/>
            </a:endParaRPr>
          </a:p>
        </p:txBody>
      </p:sp>
      <p:sp>
        <p:nvSpPr>
          <p:cNvPr id="662575" name="Text Box 47"/>
          <p:cNvSpPr txBox="1">
            <a:spLocks noChangeArrowheads="1"/>
          </p:cNvSpPr>
          <p:nvPr/>
        </p:nvSpPr>
        <p:spPr bwMode="black">
          <a:xfrm>
            <a:off x="711200" y="1481138"/>
            <a:ext cx="1501775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292929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3200" b="1">
                <a:solidFill>
                  <a:srgbClr val="FF3300"/>
                </a:solidFill>
                <a:ea typeface="宋体" pitchFamily="2" charset="-122"/>
                <a:cs typeface="Arial" charset="0"/>
              </a:rPr>
              <a:t>+40%</a:t>
            </a:r>
            <a:endParaRPr lang="en-US" altLang="zh-CN">
              <a:ea typeface="宋体" pitchFamily="2" charset="-122"/>
              <a:cs typeface="Arial" charset="0"/>
            </a:endParaRPr>
          </a:p>
        </p:txBody>
      </p:sp>
      <p:grpSp>
        <p:nvGrpSpPr>
          <p:cNvPr id="243725" name="Group 48"/>
          <p:cNvGrpSpPr>
            <a:grpSpLocks/>
          </p:cNvGrpSpPr>
          <p:nvPr/>
        </p:nvGrpSpPr>
        <p:grpSpPr bwMode="auto">
          <a:xfrm>
            <a:off x="6316663" y="3686175"/>
            <a:ext cx="219075" cy="190500"/>
            <a:chOff x="4232" y="2571"/>
            <a:chExt cx="152" cy="132"/>
          </a:xfrm>
        </p:grpSpPr>
        <p:sp>
          <p:nvSpPr>
            <p:cNvPr id="243759" name="AutoShape 49"/>
            <p:cNvSpPr>
              <a:spLocks noChangeArrowheads="1"/>
            </p:cNvSpPr>
            <p:nvPr/>
          </p:nvSpPr>
          <p:spPr bwMode="gray">
            <a:xfrm rot="16200000" flipV="1">
              <a:off x="422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cs typeface="Arial" charset="0"/>
              </a:endParaRPr>
            </a:p>
          </p:txBody>
        </p:sp>
        <p:sp>
          <p:nvSpPr>
            <p:cNvPr id="243760" name="AutoShape 50"/>
            <p:cNvSpPr>
              <a:spLocks noChangeArrowheads="1"/>
            </p:cNvSpPr>
            <p:nvPr/>
          </p:nvSpPr>
          <p:spPr bwMode="gray">
            <a:xfrm rot="16200000" flipV="1">
              <a:off x="426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cs typeface="Arial" charset="0"/>
              </a:endParaRPr>
            </a:p>
          </p:txBody>
        </p:sp>
      </p:grpSp>
      <p:grpSp>
        <p:nvGrpSpPr>
          <p:cNvPr id="243726" name="Group 51"/>
          <p:cNvGrpSpPr>
            <a:grpSpLocks/>
          </p:cNvGrpSpPr>
          <p:nvPr/>
        </p:nvGrpSpPr>
        <p:grpSpPr bwMode="auto">
          <a:xfrm>
            <a:off x="6316663" y="2657475"/>
            <a:ext cx="236537" cy="193675"/>
            <a:chOff x="4232" y="1845"/>
            <a:chExt cx="164" cy="135"/>
          </a:xfrm>
        </p:grpSpPr>
        <p:sp>
          <p:nvSpPr>
            <p:cNvPr id="243757" name="AutoShape 52"/>
            <p:cNvSpPr>
              <a:spLocks noChangeArrowheads="1"/>
            </p:cNvSpPr>
            <p:nvPr/>
          </p:nvSpPr>
          <p:spPr bwMode="gray">
            <a:xfrm rot="16200000" flipV="1">
              <a:off x="4222" y="1858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cs typeface="Arial" charset="0"/>
              </a:endParaRPr>
            </a:p>
          </p:txBody>
        </p:sp>
        <p:sp>
          <p:nvSpPr>
            <p:cNvPr id="243758" name="AutoShape 53"/>
            <p:cNvSpPr>
              <a:spLocks noChangeArrowheads="1"/>
            </p:cNvSpPr>
            <p:nvPr/>
          </p:nvSpPr>
          <p:spPr bwMode="gray">
            <a:xfrm rot="16200000" flipV="1">
              <a:off x="4274" y="1855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cs typeface="Arial" charset="0"/>
              </a:endParaRPr>
            </a:p>
          </p:txBody>
        </p:sp>
      </p:grpSp>
      <p:sp>
        <p:nvSpPr>
          <p:cNvPr id="243727" name="Rectangle 54"/>
          <p:cNvSpPr>
            <a:spLocks noChangeArrowheads="1"/>
          </p:cNvSpPr>
          <p:nvPr/>
        </p:nvSpPr>
        <p:spPr bwMode="gray">
          <a:xfrm>
            <a:off x="6543675" y="2424113"/>
            <a:ext cx="1758950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cs typeface="Arial" charset="0"/>
              </a:rPr>
              <a:t>Describe a vision of company or strategic contents.</a:t>
            </a:r>
            <a:endParaRPr lang="en-US" altLang="zh-CN">
              <a:cs typeface="Arial" charset="0"/>
            </a:endParaRPr>
          </a:p>
        </p:txBody>
      </p:sp>
      <p:sp>
        <p:nvSpPr>
          <p:cNvPr id="243728" name="Rectangle 55"/>
          <p:cNvSpPr>
            <a:spLocks noChangeArrowheads="1"/>
          </p:cNvSpPr>
          <p:nvPr/>
        </p:nvSpPr>
        <p:spPr bwMode="gray">
          <a:xfrm>
            <a:off x="6543675" y="3451225"/>
            <a:ext cx="1758950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cs typeface="Arial" charset="0"/>
              </a:rPr>
              <a:t>Describe a vision of company or strategic contents.</a:t>
            </a:r>
            <a:endParaRPr lang="en-US" altLang="zh-CN">
              <a:cs typeface="Arial" charset="0"/>
            </a:endParaRPr>
          </a:p>
        </p:txBody>
      </p:sp>
      <p:sp>
        <p:nvSpPr>
          <p:cNvPr id="243729" name="AutoShape 56"/>
          <p:cNvSpPr>
            <a:spLocks noChangeArrowheads="1"/>
          </p:cNvSpPr>
          <p:nvPr/>
        </p:nvSpPr>
        <p:spPr bwMode="gray">
          <a:xfrm>
            <a:off x="5211763" y="1830388"/>
            <a:ext cx="3148012" cy="30638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>
              <a:cs typeface="Arial" charset="0"/>
            </a:endParaRPr>
          </a:p>
        </p:txBody>
      </p:sp>
      <p:sp>
        <p:nvSpPr>
          <p:cNvPr id="243730" name="Rectangle 57"/>
          <p:cNvSpPr>
            <a:spLocks noChangeArrowheads="1"/>
          </p:cNvSpPr>
          <p:nvPr/>
        </p:nvSpPr>
        <p:spPr bwMode="gray">
          <a:xfrm>
            <a:off x="5648325" y="1835150"/>
            <a:ext cx="25241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b="1">
                <a:solidFill>
                  <a:srgbClr val="FEFEFE"/>
                </a:solidFill>
                <a:cs typeface="Arial" charset="0"/>
              </a:rPr>
              <a:t> </a:t>
            </a:r>
            <a:r>
              <a:rPr lang="en-US" altLang="zh-CN" sz="1400" b="1">
                <a:solidFill>
                  <a:srgbClr val="FEFEFE"/>
                </a:solidFill>
                <a:cs typeface="Arial" charset="0"/>
              </a:rPr>
              <a:t>Description of the contents</a:t>
            </a:r>
            <a:endParaRPr lang="en-US" altLang="zh-CN">
              <a:cs typeface="Arial" charset="0"/>
            </a:endParaRPr>
          </a:p>
        </p:txBody>
      </p:sp>
      <p:grpSp>
        <p:nvGrpSpPr>
          <p:cNvPr id="243731" name="Group 58"/>
          <p:cNvGrpSpPr>
            <a:grpSpLocks/>
          </p:cNvGrpSpPr>
          <p:nvPr/>
        </p:nvGrpSpPr>
        <p:grpSpPr bwMode="auto">
          <a:xfrm>
            <a:off x="6316663" y="4783138"/>
            <a:ext cx="219075" cy="190500"/>
            <a:chOff x="4232" y="2571"/>
            <a:chExt cx="152" cy="132"/>
          </a:xfrm>
        </p:grpSpPr>
        <p:sp>
          <p:nvSpPr>
            <p:cNvPr id="243755" name="AutoShape 59"/>
            <p:cNvSpPr>
              <a:spLocks noChangeArrowheads="1"/>
            </p:cNvSpPr>
            <p:nvPr/>
          </p:nvSpPr>
          <p:spPr bwMode="gray">
            <a:xfrm rot="16200000" flipV="1">
              <a:off x="422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cs typeface="Arial" charset="0"/>
              </a:endParaRPr>
            </a:p>
          </p:txBody>
        </p:sp>
        <p:sp>
          <p:nvSpPr>
            <p:cNvPr id="243756" name="AutoShape 60"/>
            <p:cNvSpPr>
              <a:spLocks noChangeArrowheads="1"/>
            </p:cNvSpPr>
            <p:nvPr/>
          </p:nvSpPr>
          <p:spPr bwMode="gray">
            <a:xfrm rot="16200000" flipV="1">
              <a:off x="426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cs typeface="Arial" charset="0"/>
              </a:endParaRPr>
            </a:p>
          </p:txBody>
        </p:sp>
      </p:grpSp>
      <p:sp>
        <p:nvSpPr>
          <p:cNvPr id="243732" name="Rectangle 61"/>
          <p:cNvSpPr>
            <a:spLocks noChangeArrowheads="1"/>
          </p:cNvSpPr>
          <p:nvPr/>
        </p:nvSpPr>
        <p:spPr bwMode="gray">
          <a:xfrm>
            <a:off x="6543675" y="4548188"/>
            <a:ext cx="1758950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cs typeface="Arial" charset="0"/>
              </a:rPr>
              <a:t>Describe a vision of company or strategic contents.</a:t>
            </a:r>
            <a:endParaRPr lang="en-US" altLang="zh-CN">
              <a:cs typeface="Arial" charset="0"/>
            </a:endParaRPr>
          </a:p>
        </p:txBody>
      </p:sp>
      <p:sp>
        <p:nvSpPr>
          <p:cNvPr id="243733" name="Freeform 62"/>
          <p:cNvSpPr>
            <a:spLocks/>
          </p:cNvSpPr>
          <p:nvPr/>
        </p:nvSpPr>
        <p:spPr bwMode="ltGray">
          <a:xfrm>
            <a:off x="2281238" y="3702050"/>
            <a:ext cx="1862137" cy="1277938"/>
          </a:xfrm>
          <a:custGeom>
            <a:avLst/>
            <a:gdLst>
              <a:gd name="T0" fmla="*/ 0 w 1291"/>
              <a:gd name="T1" fmla="*/ 2147483647 h 886"/>
              <a:gd name="T2" fmla="*/ 2147483647 w 1291"/>
              <a:gd name="T3" fmla="*/ 2147483647 h 886"/>
              <a:gd name="T4" fmla="*/ 2147483647 w 1291"/>
              <a:gd name="T5" fmla="*/ 2147483647 h 886"/>
              <a:gd name="T6" fmla="*/ 2147483647 w 1291"/>
              <a:gd name="T7" fmla="*/ 2147483647 h 886"/>
              <a:gd name="T8" fmla="*/ 2147483647 w 1291"/>
              <a:gd name="T9" fmla="*/ 0 h 886"/>
              <a:gd name="T10" fmla="*/ 2147483647 w 1291"/>
              <a:gd name="T11" fmla="*/ 2147483647 h 886"/>
              <a:gd name="T12" fmla="*/ 2147483647 w 1291"/>
              <a:gd name="T13" fmla="*/ 2147483647 h 886"/>
              <a:gd name="T14" fmla="*/ 2147483647 w 1291"/>
              <a:gd name="T15" fmla="*/ 2147483647 h 886"/>
              <a:gd name="T16" fmla="*/ 2147483647 w 1291"/>
              <a:gd name="T17" fmla="*/ 2147483647 h 886"/>
              <a:gd name="T18" fmla="*/ 0 w 1291"/>
              <a:gd name="T19" fmla="*/ 2147483647 h 8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1"/>
              <a:gd name="T31" fmla="*/ 0 h 886"/>
              <a:gd name="T32" fmla="*/ 1291 w 1291"/>
              <a:gd name="T33" fmla="*/ 886 h 88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1" h="886">
                <a:moveTo>
                  <a:pt x="0" y="687"/>
                </a:moveTo>
                <a:cubicBezTo>
                  <a:pt x="261" y="646"/>
                  <a:pt x="345" y="660"/>
                  <a:pt x="671" y="532"/>
                </a:cubicBezTo>
                <a:cubicBezTo>
                  <a:pt x="997" y="404"/>
                  <a:pt x="1069" y="227"/>
                  <a:pt x="1103" y="149"/>
                </a:cubicBezTo>
                <a:cubicBezTo>
                  <a:pt x="1045" y="140"/>
                  <a:pt x="988" y="131"/>
                  <a:pt x="988" y="131"/>
                </a:cubicBezTo>
                <a:lnTo>
                  <a:pt x="1164" y="0"/>
                </a:lnTo>
                <a:lnTo>
                  <a:pt x="1291" y="183"/>
                </a:lnTo>
                <a:lnTo>
                  <a:pt x="1164" y="161"/>
                </a:lnTo>
                <a:cubicBezTo>
                  <a:pt x="1120" y="317"/>
                  <a:pt x="981" y="576"/>
                  <a:pt x="798" y="714"/>
                </a:cubicBezTo>
                <a:cubicBezTo>
                  <a:pt x="615" y="852"/>
                  <a:pt x="749" y="772"/>
                  <a:pt x="554" y="886"/>
                </a:cubicBezTo>
                <a:lnTo>
                  <a:pt x="0" y="687"/>
                </a:lnTo>
                <a:close/>
              </a:path>
            </a:pathLst>
          </a:custGeom>
          <a:gradFill rotWithShape="1">
            <a:gsLst>
              <a:gs pos="0">
                <a:srgbClr val="3C5470"/>
              </a:gs>
              <a:gs pos="100000">
                <a:srgbClr val="F8F8F8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>
              <a:cs typeface="Arial" charset="0"/>
            </a:endParaRPr>
          </a:p>
        </p:txBody>
      </p:sp>
      <p:grpSp>
        <p:nvGrpSpPr>
          <p:cNvPr id="243734" name="Group 63"/>
          <p:cNvGrpSpPr>
            <a:grpSpLocks/>
          </p:cNvGrpSpPr>
          <p:nvPr/>
        </p:nvGrpSpPr>
        <p:grpSpPr bwMode="auto">
          <a:xfrm>
            <a:off x="3505200" y="1949450"/>
            <a:ext cx="1797050" cy="1674813"/>
            <a:chOff x="2208" y="1392"/>
            <a:chExt cx="1132" cy="1055"/>
          </a:xfrm>
        </p:grpSpPr>
        <p:sp>
          <p:nvSpPr>
            <p:cNvPr id="243749" name="Freeform 64"/>
            <p:cNvSpPr>
              <a:spLocks/>
            </p:cNvSpPr>
            <p:nvPr/>
          </p:nvSpPr>
          <p:spPr bwMode="gray">
            <a:xfrm>
              <a:off x="2332" y="2158"/>
              <a:ext cx="467" cy="232"/>
            </a:xfrm>
            <a:custGeom>
              <a:avLst/>
              <a:gdLst>
                <a:gd name="T0" fmla="*/ 0 w 335"/>
                <a:gd name="T1" fmla="*/ 538 h 173"/>
                <a:gd name="T2" fmla="*/ 220 w 335"/>
                <a:gd name="T3" fmla="*/ 559 h 173"/>
                <a:gd name="T4" fmla="*/ 1121 w 335"/>
                <a:gd name="T5" fmla="*/ 105 h 173"/>
                <a:gd name="T6" fmla="*/ 1092 w 335"/>
                <a:gd name="T7" fmla="*/ 27 h 173"/>
                <a:gd name="T8" fmla="*/ 843 w 335"/>
                <a:gd name="T9" fmla="*/ 84 h 173"/>
                <a:gd name="T10" fmla="*/ 0 w 335"/>
                <a:gd name="T11" fmla="*/ 538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zh-CN" altLang="en-US">
                <a:cs typeface="Arial" charset="0"/>
              </a:endParaRPr>
            </a:p>
          </p:txBody>
        </p:sp>
        <p:sp>
          <p:nvSpPr>
            <p:cNvPr id="351262" name="Freeform 65"/>
            <p:cNvSpPr>
              <a:spLocks/>
            </p:cNvSpPr>
            <p:nvPr/>
          </p:nvSpPr>
          <p:spPr bwMode="gray">
            <a:xfrm>
              <a:off x="2208" y="1553"/>
              <a:ext cx="312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243751" name="Freeform 66"/>
            <p:cNvSpPr>
              <a:spLocks/>
            </p:cNvSpPr>
            <p:nvPr/>
          </p:nvSpPr>
          <p:spPr bwMode="gray">
            <a:xfrm>
              <a:off x="2630" y="2172"/>
              <a:ext cx="578" cy="275"/>
            </a:xfrm>
            <a:custGeom>
              <a:avLst/>
              <a:gdLst>
                <a:gd name="T0" fmla="*/ 0 w 367"/>
                <a:gd name="T1" fmla="*/ 1084 h 170"/>
                <a:gd name="T2" fmla="*/ 491 w 367"/>
                <a:gd name="T3" fmla="*/ 1165 h 170"/>
                <a:gd name="T4" fmla="*/ 2044 w 367"/>
                <a:gd name="T5" fmla="*/ 254 h 170"/>
                <a:gd name="T6" fmla="*/ 1795 w 367"/>
                <a:gd name="T7" fmla="*/ 8 h 170"/>
                <a:gd name="T8" fmla="*/ 1414 w 367"/>
                <a:gd name="T9" fmla="*/ 199 h 170"/>
                <a:gd name="T10" fmla="*/ 0 w 367"/>
                <a:gd name="T11" fmla="*/ 1084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zh-CN" altLang="en-US">
                <a:cs typeface="Arial" charset="0"/>
              </a:endParaRPr>
            </a:p>
          </p:txBody>
        </p:sp>
        <p:sp>
          <p:nvSpPr>
            <p:cNvPr id="243752" name="Freeform 67"/>
            <p:cNvSpPr>
              <a:spLocks/>
            </p:cNvSpPr>
            <p:nvPr/>
          </p:nvSpPr>
          <p:spPr bwMode="gray">
            <a:xfrm>
              <a:off x="3014" y="2205"/>
              <a:ext cx="326" cy="150"/>
            </a:xfrm>
            <a:custGeom>
              <a:avLst/>
              <a:gdLst>
                <a:gd name="T0" fmla="*/ 0 w 234"/>
                <a:gd name="T1" fmla="*/ 313 h 112"/>
                <a:gd name="T2" fmla="*/ 228 w 234"/>
                <a:gd name="T3" fmla="*/ 360 h 112"/>
                <a:gd name="T4" fmla="*/ 823 w 234"/>
                <a:gd name="T5" fmla="*/ 104 h 112"/>
                <a:gd name="T6" fmla="*/ 592 w 234"/>
                <a:gd name="T7" fmla="*/ 36 h 112"/>
                <a:gd name="T8" fmla="*/ 0 w 234"/>
                <a:gd name="T9" fmla="*/ 313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4"/>
                <a:gd name="T16" fmla="*/ 0 h 112"/>
                <a:gd name="T17" fmla="*/ 234 w 234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4" h="112">
                  <a:moveTo>
                    <a:pt x="0" y="98"/>
                  </a:moveTo>
                  <a:lnTo>
                    <a:pt x="61" y="112"/>
                  </a:lnTo>
                  <a:lnTo>
                    <a:pt x="218" y="32"/>
                  </a:lnTo>
                  <a:cubicBezTo>
                    <a:pt x="234" y="15"/>
                    <a:pt x="193" y="0"/>
                    <a:pt x="157" y="11"/>
                  </a:cubicBezTo>
                  <a:lnTo>
                    <a:pt x="0" y="9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zh-CN" altLang="en-US">
                <a:cs typeface="Arial" charset="0"/>
              </a:endParaRPr>
            </a:p>
          </p:txBody>
        </p:sp>
        <p:sp>
          <p:nvSpPr>
            <p:cNvPr id="351265" name="Freeform 68"/>
            <p:cNvSpPr>
              <a:spLocks/>
            </p:cNvSpPr>
            <p:nvPr/>
          </p:nvSpPr>
          <p:spPr bwMode="gray">
            <a:xfrm>
              <a:off x="2899" y="1513"/>
              <a:ext cx="313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3529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351266" name="Freeform 69"/>
            <p:cNvSpPr>
              <a:spLocks/>
            </p:cNvSpPr>
            <p:nvPr/>
          </p:nvSpPr>
          <p:spPr bwMode="gray">
            <a:xfrm>
              <a:off x="2473" y="1392"/>
              <a:ext cx="393" cy="1054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</p:grpSp>
      <p:grpSp>
        <p:nvGrpSpPr>
          <p:cNvPr id="243735" name="Group 70"/>
          <p:cNvGrpSpPr>
            <a:grpSpLocks/>
          </p:cNvGrpSpPr>
          <p:nvPr/>
        </p:nvGrpSpPr>
        <p:grpSpPr bwMode="auto">
          <a:xfrm>
            <a:off x="2438400" y="3854450"/>
            <a:ext cx="693738" cy="1331913"/>
            <a:chOff x="1536" y="2592"/>
            <a:chExt cx="437" cy="839"/>
          </a:xfrm>
        </p:grpSpPr>
        <p:sp>
          <p:nvSpPr>
            <p:cNvPr id="243747" name="Freeform 71"/>
            <p:cNvSpPr>
              <a:spLocks/>
            </p:cNvSpPr>
            <p:nvPr/>
          </p:nvSpPr>
          <p:spPr bwMode="gray">
            <a:xfrm>
              <a:off x="1647" y="3281"/>
              <a:ext cx="326" cy="150"/>
            </a:xfrm>
            <a:custGeom>
              <a:avLst/>
              <a:gdLst>
                <a:gd name="T0" fmla="*/ 0 w 234"/>
                <a:gd name="T1" fmla="*/ 313 h 112"/>
                <a:gd name="T2" fmla="*/ 228 w 234"/>
                <a:gd name="T3" fmla="*/ 360 h 112"/>
                <a:gd name="T4" fmla="*/ 823 w 234"/>
                <a:gd name="T5" fmla="*/ 104 h 112"/>
                <a:gd name="T6" fmla="*/ 592 w 234"/>
                <a:gd name="T7" fmla="*/ 36 h 112"/>
                <a:gd name="T8" fmla="*/ 0 w 234"/>
                <a:gd name="T9" fmla="*/ 313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4"/>
                <a:gd name="T16" fmla="*/ 0 h 112"/>
                <a:gd name="T17" fmla="*/ 234 w 234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4" h="112">
                  <a:moveTo>
                    <a:pt x="0" y="98"/>
                  </a:moveTo>
                  <a:lnTo>
                    <a:pt x="61" y="112"/>
                  </a:lnTo>
                  <a:lnTo>
                    <a:pt x="218" y="32"/>
                  </a:lnTo>
                  <a:cubicBezTo>
                    <a:pt x="234" y="15"/>
                    <a:pt x="193" y="0"/>
                    <a:pt x="157" y="11"/>
                  </a:cubicBezTo>
                  <a:lnTo>
                    <a:pt x="0" y="9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zh-CN" altLang="en-US">
                <a:cs typeface="Arial" charset="0"/>
              </a:endParaRPr>
            </a:p>
          </p:txBody>
        </p:sp>
        <p:sp>
          <p:nvSpPr>
            <p:cNvPr id="351269" name="Freeform 72"/>
            <p:cNvSpPr>
              <a:spLocks/>
            </p:cNvSpPr>
            <p:nvPr/>
          </p:nvSpPr>
          <p:spPr bwMode="gray">
            <a:xfrm>
              <a:off x="1536" y="2592"/>
              <a:ext cx="313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</p:grpSp>
      <p:grpSp>
        <p:nvGrpSpPr>
          <p:cNvPr id="243736" name="Group 73"/>
          <p:cNvGrpSpPr>
            <a:grpSpLocks/>
          </p:cNvGrpSpPr>
          <p:nvPr/>
        </p:nvGrpSpPr>
        <p:grpSpPr bwMode="auto">
          <a:xfrm>
            <a:off x="5429250" y="4524375"/>
            <a:ext cx="701675" cy="701675"/>
            <a:chOff x="2430" y="1692"/>
            <a:chExt cx="339" cy="339"/>
          </a:xfrm>
        </p:grpSpPr>
        <p:sp>
          <p:nvSpPr>
            <p:cNvPr id="662602" name="Freeform 74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131" y="5"/>
                </a:cxn>
                <a:cxn ang="0">
                  <a:pos x="95" y="17"/>
                </a:cxn>
                <a:cxn ang="0">
                  <a:pos x="63" y="38"/>
                </a:cxn>
                <a:cxn ang="0">
                  <a:pos x="38" y="63"/>
                </a:cxn>
                <a:cxn ang="0">
                  <a:pos x="18" y="95"/>
                </a:cxn>
                <a:cxn ang="0">
                  <a:pos x="5" y="131"/>
                </a:cxn>
                <a:cxn ang="0">
                  <a:pos x="0" y="170"/>
                </a:cxn>
                <a:cxn ang="0">
                  <a:pos x="5" y="209"/>
                </a:cxn>
                <a:cxn ang="0">
                  <a:pos x="18" y="245"/>
                </a:cxn>
                <a:cxn ang="0">
                  <a:pos x="38" y="276"/>
                </a:cxn>
                <a:cxn ang="0">
                  <a:pos x="63" y="302"/>
                </a:cxn>
                <a:cxn ang="0">
                  <a:pos x="95" y="323"/>
                </a:cxn>
                <a:cxn ang="0">
                  <a:pos x="131" y="335"/>
                </a:cxn>
                <a:cxn ang="0">
                  <a:pos x="170" y="339"/>
                </a:cxn>
                <a:cxn ang="0">
                  <a:pos x="209" y="335"/>
                </a:cxn>
                <a:cxn ang="0">
                  <a:pos x="245" y="323"/>
                </a:cxn>
                <a:cxn ang="0">
                  <a:pos x="276" y="302"/>
                </a:cxn>
                <a:cxn ang="0">
                  <a:pos x="303" y="276"/>
                </a:cxn>
                <a:cxn ang="0">
                  <a:pos x="323" y="245"/>
                </a:cxn>
                <a:cxn ang="0">
                  <a:pos x="335" y="209"/>
                </a:cxn>
                <a:cxn ang="0">
                  <a:pos x="339" y="170"/>
                </a:cxn>
                <a:cxn ang="0">
                  <a:pos x="335" y="131"/>
                </a:cxn>
                <a:cxn ang="0">
                  <a:pos x="323" y="95"/>
                </a:cxn>
                <a:cxn ang="0">
                  <a:pos x="303" y="63"/>
                </a:cxn>
                <a:cxn ang="0">
                  <a:pos x="276" y="38"/>
                </a:cxn>
                <a:cxn ang="0">
                  <a:pos x="245" y="17"/>
                </a:cxn>
                <a:cxn ang="0">
                  <a:pos x="209" y="5"/>
                </a:cxn>
                <a:cxn ang="0">
                  <a:pos x="170" y="0"/>
                </a:cxn>
                <a:cxn ang="0">
                  <a:pos x="170" y="294"/>
                </a:cxn>
                <a:cxn ang="0">
                  <a:pos x="137" y="291"/>
                </a:cxn>
                <a:cxn ang="0">
                  <a:pos x="107" y="278"/>
                </a:cxn>
                <a:cxn ang="0">
                  <a:pos x="81" y="258"/>
                </a:cxn>
                <a:cxn ang="0">
                  <a:pos x="62" y="233"/>
                </a:cxn>
                <a:cxn ang="0">
                  <a:pos x="50" y="203"/>
                </a:cxn>
                <a:cxn ang="0">
                  <a:pos x="45" y="170"/>
                </a:cxn>
                <a:cxn ang="0">
                  <a:pos x="50" y="137"/>
                </a:cxn>
                <a:cxn ang="0">
                  <a:pos x="62" y="107"/>
                </a:cxn>
                <a:cxn ang="0">
                  <a:pos x="81" y="81"/>
                </a:cxn>
                <a:cxn ang="0">
                  <a:pos x="107" y="62"/>
                </a:cxn>
                <a:cxn ang="0">
                  <a:pos x="137" y="48"/>
                </a:cxn>
                <a:cxn ang="0">
                  <a:pos x="170" y="44"/>
                </a:cxn>
                <a:cxn ang="0">
                  <a:pos x="203" y="48"/>
                </a:cxn>
                <a:cxn ang="0">
                  <a:pos x="233" y="62"/>
                </a:cxn>
                <a:cxn ang="0">
                  <a:pos x="258" y="81"/>
                </a:cxn>
                <a:cxn ang="0">
                  <a:pos x="278" y="107"/>
                </a:cxn>
                <a:cxn ang="0">
                  <a:pos x="291" y="137"/>
                </a:cxn>
                <a:cxn ang="0">
                  <a:pos x="296" y="170"/>
                </a:cxn>
                <a:cxn ang="0">
                  <a:pos x="291" y="203"/>
                </a:cxn>
                <a:cxn ang="0">
                  <a:pos x="278" y="233"/>
                </a:cxn>
                <a:cxn ang="0">
                  <a:pos x="258" y="258"/>
                </a:cxn>
                <a:cxn ang="0">
                  <a:pos x="233" y="278"/>
                </a:cxn>
                <a:cxn ang="0">
                  <a:pos x="203" y="291"/>
                </a:cxn>
                <a:cxn ang="0">
                  <a:pos x="170" y="294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0066CC"/>
            </a:solidFill>
            <a:ln w="0">
              <a:solidFill>
                <a:srgbClr val="0066CC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662603" name="Freeform 75"/>
            <p:cNvSpPr>
              <a:spLocks noEditPoints="1"/>
            </p:cNvSpPr>
            <p:nvPr/>
          </p:nvSpPr>
          <p:spPr bwMode="gray">
            <a:xfrm>
              <a:off x="2516" y="1799"/>
              <a:ext cx="168" cy="156"/>
            </a:xfrm>
            <a:custGeom>
              <a:avLst/>
              <a:gdLst/>
              <a:ahLst/>
              <a:cxnLst>
                <a:cxn ang="0">
                  <a:pos x="12" y="76"/>
                </a:cxn>
                <a:cxn ang="0">
                  <a:pos x="30" y="114"/>
                </a:cxn>
                <a:cxn ang="0">
                  <a:pos x="63" y="132"/>
                </a:cxn>
                <a:cxn ang="0">
                  <a:pos x="106" y="132"/>
                </a:cxn>
                <a:cxn ang="0">
                  <a:pos x="139" y="114"/>
                </a:cxn>
                <a:cxn ang="0">
                  <a:pos x="157" y="76"/>
                </a:cxn>
                <a:cxn ang="0">
                  <a:pos x="163" y="100"/>
                </a:cxn>
                <a:cxn ang="0">
                  <a:pos x="142" y="136"/>
                </a:cxn>
                <a:cxn ang="0">
                  <a:pos x="106" y="156"/>
                </a:cxn>
                <a:cxn ang="0">
                  <a:pos x="61" y="156"/>
                </a:cxn>
                <a:cxn ang="0">
                  <a:pos x="27" y="136"/>
                </a:cxn>
                <a:cxn ang="0">
                  <a:pos x="4" y="100"/>
                </a:cxn>
                <a:cxn ang="0">
                  <a:pos x="39" y="45"/>
                </a:cxn>
                <a:cxn ang="0">
                  <a:pos x="27" y="42"/>
                </a:cxn>
                <a:cxn ang="0">
                  <a:pos x="19" y="34"/>
                </a:cxn>
                <a:cxn ang="0">
                  <a:pos x="16" y="22"/>
                </a:cxn>
                <a:cxn ang="0">
                  <a:pos x="19" y="12"/>
                </a:cxn>
                <a:cxn ang="0">
                  <a:pos x="27" y="3"/>
                </a:cxn>
                <a:cxn ang="0">
                  <a:pos x="39" y="0"/>
                </a:cxn>
                <a:cxn ang="0">
                  <a:pos x="49" y="3"/>
                </a:cxn>
                <a:cxn ang="0">
                  <a:pos x="58" y="12"/>
                </a:cxn>
                <a:cxn ang="0">
                  <a:pos x="61" y="22"/>
                </a:cxn>
                <a:cxn ang="0">
                  <a:pos x="58" y="34"/>
                </a:cxn>
                <a:cxn ang="0">
                  <a:pos x="49" y="42"/>
                </a:cxn>
                <a:cxn ang="0">
                  <a:pos x="39" y="45"/>
                </a:cxn>
                <a:cxn ang="0">
                  <a:pos x="124" y="45"/>
                </a:cxn>
                <a:cxn ang="0">
                  <a:pos x="114" y="39"/>
                </a:cxn>
                <a:cxn ang="0">
                  <a:pos x="108" y="28"/>
                </a:cxn>
                <a:cxn ang="0">
                  <a:pos x="108" y="16"/>
                </a:cxn>
                <a:cxn ang="0">
                  <a:pos x="114" y="6"/>
                </a:cxn>
                <a:cxn ang="0">
                  <a:pos x="124" y="1"/>
                </a:cxn>
                <a:cxn ang="0">
                  <a:pos x="136" y="1"/>
                </a:cxn>
                <a:cxn ang="0">
                  <a:pos x="145" y="6"/>
                </a:cxn>
                <a:cxn ang="0">
                  <a:pos x="151" y="16"/>
                </a:cxn>
                <a:cxn ang="0">
                  <a:pos x="151" y="28"/>
                </a:cxn>
                <a:cxn ang="0">
                  <a:pos x="145" y="39"/>
                </a:cxn>
                <a:cxn ang="0">
                  <a:pos x="136" y="45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0066CC"/>
            </a:solidFill>
            <a:ln w="0">
              <a:solidFill>
                <a:srgbClr val="0066CC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</p:grpSp>
      <p:grpSp>
        <p:nvGrpSpPr>
          <p:cNvPr id="243737" name="Group 76"/>
          <p:cNvGrpSpPr>
            <a:grpSpLocks/>
          </p:cNvGrpSpPr>
          <p:nvPr/>
        </p:nvGrpSpPr>
        <p:grpSpPr bwMode="auto">
          <a:xfrm>
            <a:off x="5410200" y="3460750"/>
            <a:ext cx="701675" cy="698500"/>
            <a:chOff x="1884" y="3188"/>
            <a:chExt cx="411" cy="409"/>
          </a:xfrm>
        </p:grpSpPr>
        <p:sp>
          <p:nvSpPr>
            <p:cNvPr id="662605" name="Freeform 77"/>
            <p:cNvSpPr>
              <a:spLocks noEditPoints="1"/>
            </p:cNvSpPr>
            <p:nvPr/>
          </p:nvSpPr>
          <p:spPr bwMode="gray">
            <a:xfrm>
              <a:off x="1884" y="3188"/>
              <a:ext cx="411" cy="409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5" y="246"/>
                </a:cxn>
                <a:cxn ang="0">
                  <a:pos x="17" y="285"/>
                </a:cxn>
                <a:cxn ang="0">
                  <a:pos x="36" y="319"/>
                </a:cxn>
                <a:cxn ang="0">
                  <a:pos x="60" y="349"/>
                </a:cxn>
                <a:cxn ang="0">
                  <a:pos x="92" y="375"/>
                </a:cxn>
                <a:cxn ang="0">
                  <a:pos x="126" y="393"/>
                </a:cxn>
                <a:cxn ang="0">
                  <a:pos x="165" y="405"/>
                </a:cxn>
                <a:cxn ang="0">
                  <a:pos x="206" y="409"/>
                </a:cxn>
                <a:cxn ang="0">
                  <a:pos x="248" y="405"/>
                </a:cxn>
                <a:cxn ang="0">
                  <a:pos x="285" y="393"/>
                </a:cxn>
                <a:cxn ang="0">
                  <a:pos x="321" y="375"/>
                </a:cxn>
                <a:cxn ang="0">
                  <a:pos x="351" y="349"/>
                </a:cxn>
                <a:cxn ang="0">
                  <a:pos x="375" y="319"/>
                </a:cxn>
                <a:cxn ang="0">
                  <a:pos x="395" y="285"/>
                </a:cxn>
                <a:cxn ang="0">
                  <a:pos x="407" y="246"/>
                </a:cxn>
                <a:cxn ang="0">
                  <a:pos x="411" y="204"/>
                </a:cxn>
                <a:cxn ang="0">
                  <a:pos x="407" y="163"/>
                </a:cxn>
                <a:cxn ang="0">
                  <a:pos x="395" y="124"/>
                </a:cxn>
                <a:cxn ang="0">
                  <a:pos x="375" y="90"/>
                </a:cxn>
                <a:cxn ang="0">
                  <a:pos x="351" y="60"/>
                </a:cxn>
                <a:cxn ang="0">
                  <a:pos x="321" y="34"/>
                </a:cxn>
                <a:cxn ang="0">
                  <a:pos x="285" y="15"/>
                </a:cxn>
                <a:cxn ang="0">
                  <a:pos x="248" y="3"/>
                </a:cxn>
                <a:cxn ang="0">
                  <a:pos x="206" y="0"/>
                </a:cxn>
                <a:cxn ang="0">
                  <a:pos x="165" y="3"/>
                </a:cxn>
                <a:cxn ang="0">
                  <a:pos x="126" y="15"/>
                </a:cxn>
                <a:cxn ang="0">
                  <a:pos x="92" y="34"/>
                </a:cxn>
                <a:cxn ang="0">
                  <a:pos x="60" y="60"/>
                </a:cxn>
                <a:cxn ang="0">
                  <a:pos x="36" y="90"/>
                </a:cxn>
                <a:cxn ang="0">
                  <a:pos x="17" y="124"/>
                </a:cxn>
                <a:cxn ang="0">
                  <a:pos x="5" y="163"/>
                </a:cxn>
                <a:cxn ang="0">
                  <a:pos x="0" y="204"/>
                </a:cxn>
                <a:cxn ang="0">
                  <a:pos x="42" y="204"/>
                </a:cxn>
                <a:cxn ang="0">
                  <a:pos x="47" y="166"/>
                </a:cxn>
                <a:cxn ang="0">
                  <a:pos x="59" y="133"/>
                </a:cxn>
                <a:cxn ang="0">
                  <a:pos x="78" y="102"/>
                </a:cxn>
                <a:cxn ang="0">
                  <a:pos x="104" y="76"/>
                </a:cxn>
                <a:cxn ang="0">
                  <a:pos x="134" y="58"/>
                </a:cxn>
                <a:cxn ang="0">
                  <a:pos x="168" y="45"/>
                </a:cxn>
                <a:cxn ang="0">
                  <a:pos x="206" y="42"/>
                </a:cxn>
                <a:cxn ang="0">
                  <a:pos x="243" y="45"/>
                </a:cxn>
                <a:cxn ang="0">
                  <a:pos x="278" y="58"/>
                </a:cxn>
                <a:cxn ang="0">
                  <a:pos x="308" y="76"/>
                </a:cxn>
                <a:cxn ang="0">
                  <a:pos x="333" y="102"/>
                </a:cxn>
                <a:cxn ang="0">
                  <a:pos x="353" y="133"/>
                </a:cxn>
                <a:cxn ang="0">
                  <a:pos x="365" y="166"/>
                </a:cxn>
                <a:cxn ang="0">
                  <a:pos x="369" y="204"/>
                </a:cxn>
                <a:cxn ang="0">
                  <a:pos x="365" y="241"/>
                </a:cxn>
                <a:cxn ang="0">
                  <a:pos x="353" y="276"/>
                </a:cxn>
                <a:cxn ang="0">
                  <a:pos x="333" y="306"/>
                </a:cxn>
                <a:cxn ang="0">
                  <a:pos x="308" y="331"/>
                </a:cxn>
                <a:cxn ang="0">
                  <a:pos x="278" y="351"/>
                </a:cxn>
                <a:cxn ang="0">
                  <a:pos x="243" y="363"/>
                </a:cxn>
                <a:cxn ang="0">
                  <a:pos x="206" y="367"/>
                </a:cxn>
                <a:cxn ang="0">
                  <a:pos x="168" y="363"/>
                </a:cxn>
                <a:cxn ang="0">
                  <a:pos x="134" y="351"/>
                </a:cxn>
                <a:cxn ang="0">
                  <a:pos x="104" y="331"/>
                </a:cxn>
                <a:cxn ang="0">
                  <a:pos x="78" y="306"/>
                </a:cxn>
                <a:cxn ang="0">
                  <a:pos x="59" y="276"/>
                </a:cxn>
                <a:cxn ang="0">
                  <a:pos x="47" y="241"/>
                </a:cxn>
                <a:cxn ang="0">
                  <a:pos x="42" y="204"/>
                </a:cxn>
              </a:cxnLst>
              <a:rect l="0" t="0" r="r" b="b"/>
              <a:pathLst>
                <a:path w="411" h="409">
                  <a:moveTo>
                    <a:pt x="0" y="204"/>
                  </a:moveTo>
                  <a:lnTo>
                    <a:pt x="5" y="246"/>
                  </a:lnTo>
                  <a:lnTo>
                    <a:pt x="17" y="285"/>
                  </a:lnTo>
                  <a:lnTo>
                    <a:pt x="36" y="319"/>
                  </a:lnTo>
                  <a:lnTo>
                    <a:pt x="60" y="349"/>
                  </a:lnTo>
                  <a:lnTo>
                    <a:pt x="92" y="375"/>
                  </a:lnTo>
                  <a:lnTo>
                    <a:pt x="126" y="393"/>
                  </a:lnTo>
                  <a:lnTo>
                    <a:pt x="165" y="405"/>
                  </a:lnTo>
                  <a:lnTo>
                    <a:pt x="206" y="409"/>
                  </a:lnTo>
                  <a:lnTo>
                    <a:pt x="248" y="405"/>
                  </a:lnTo>
                  <a:lnTo>
                    <a:pt x="285" y="393"/>
                  </a:lnTo>
                  <a:lnTo>
                    <a:pt x="321" y="375"/>
                  </a:lnTo>
                  <a:lnTo>
                    <a:pt x="351" y="349"/>
                  </a:lnTo>
                  <a:lnTo>
                    <a:pt x="375" y="319"/>
                  </a:lnTo>
                  <a:lnTo>
                    <a:pt x="395" y="285"/>
                  </a:lnTo>
                  <a:lnTo>
                    <a:pt x="407" y="246"/>
                  </a:lnTo>
                  <a:lnTo>
                    <a:pt x="411" y="204"/>
                  </a:lnTo>
                  <a:lnTo>
                    <a:pt x="407" y="163"/>
                  </a:lnTo>
                  <a:lnTo>
                    <a:pt x="395" y="124"/>
                  </a:lnTo>
                  <a:lnTo>
                    <a:pt x="375" y="90"/>
                  </a:lnTo>
                  <a:lnTo>
                    <a:pt x="351" y="60"/>
                  </a:lnTo>
                  <a:lnTo>
                    <a:pt x="321" y="34"/>
                  </a:lnTo>
                  <a:lnTo>
                    <a:pt x="285" y="15"/>
                  </a:lnTo>
                  <a:lnTo>
                    <a:pt x="248" y="3"/>
                  </a:lnTo>
                  <a:lnTo>
                    <a:pt x="206" y="0"/>
                  </a:lnTo>
                  <a:lnTo>
                    <a:pt x="165" y="3"/>
                  </a:lnTo>
                  <a:lnTo>
                    <a:pt x="126" y="15"/>
                  </a:lnTo>
                  <a:lnTo>
                    <a:pt x="92" y="34"/>
                  </a:lnTo>
                  <a:lnTo>
                    <a:pt x="60" y="60"/>
                  </a:lnTo>
                  <a:lnTo>
                    <a:pt x="36" y="90"/>
                  </a:lnTo>
                  <a:lnTo>
                    <a:pt x="17" y="124"/>
                  </a:lnTo>
                  <a:lnTo>
                    <a:pt x="5" y="163"/>
                  </a:lnTo>
                  <a:lnTo>
                    <a:pt x="0" y="204"/>
                  </a:lnTo>
                  <a:close/>
                  <a:moveTo>
                    <a:pt x="42" y="204"/>
                  </a:moveTo>
                  <a:lnTo>
                    <a:pt x="47" y="166"/>
                  </a:lnTo>
                  <a:lnTo>
                    <a:pt x="59" y="133"/>
                  </a:lnTo>
                  <a:lnTo>
                    <a:pt x="78" y="102"/>
                  </a:lnTo>
                  <a:lnTo>
                    <a:pt x="104" y="76"/>
                  </a:lnTo>
                  <a:lnTo>
                    <a:pt x="134" y="58"/>
                  </a:lnTo>
                  <a:lnTo>
                    <a:pt x="168" y="45"/>
                  </a:lnTo>
                  <a:lnTo>
                    <a:pt x="206" y="42"/>
                  </a:lnTo>
                  <a:lnTo>
                    <a:pt x="243" y="45"/>
                  </a:lnTo>
                  <a:lnTo>
                    <a:pt x="278" y="58"/>
                  </a:lnTo>
                  <a:lnTo>
                    <a:pt x="308" y="76"/>
                  </a:lnTo>
                  <a:lnTo>
                    <a:pt x="333" y="102"/>
                  </a:lnTo>
                  <a:lnTo>
                    <a:pt x="353" y="133"/>
                  </a:lnTo>
                  <a:lnTo>
                    <a:pt x="365" y="166"/>
                  </a:lnTo>
                  <a:lnTo>
                    <a:pt x="369" y="204"/>
                  </a:lnTo>
                  <a:lnTo>
                    <a:pt x="365" y="241"/>
                  </a:lnTo>
                  <a:lnTo>
                    <a:pt x="353" y="276"/>
                  </a:lnTo>
                  <a:lnTo>
                    <a:pt x="333" y="306"/>
                  </a:lnTo>
                  <a:lnTo>
                    <a:pt x="308" y="331"/>
                  </a:lnTo>
                  <a:lnTo>
                    <a:pt x="278" y="351"/>
                  </a:lnTo>
                  <a:lnTo>
                    <a:pt x="243" y="363"/>
                  </a:lnTo>
                  <a:lnTo>
                    <a:pt x="206" y="367"/>
                  </a:lnTo>
                  <a:lnTo>
                    <a:pt x="168" y="363"/>
                  </a:lnTo>
                  <a:lnTo>
                    <a:pt x="134" y="351"/>
                  </a:lnTo>
                  <a:lnTo>
                    <a:pt x="104" y="331"/>
                  </a:lnTo>
                  <a:lnTo>
                    <a:pt x="78" y="306"/>
                  </a:lnTo>
                  <a:lnTo>
                    <a:pt x="59" y="276"/>
                  </a:lnTo>
                  <a:lnTo>
                    <a:pt x="47" y="241"/>
                  </a:lnTo>
                  <a:lnTo>
                    <a:pt x="42" y="204"/>
                  </a:lnTo>
                  <a:close/>
                </a:path>
              </a:pathLst>
            </a:custGeom>
            <a:solidFill>
              <a:srgbClr val="FFCC00"/>
            </a:solidFill>
            <a:ln w="19050" cmpd="sng">
              <a:solidFill>
                <a:srgbClr val="FFCC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662606" name="Freeform 78"/>
            <p:cNvSpPr>
              <a:spLocks/>
            </p:cNvSpPr>
            <p:nvPr/>
          </p:nvSpPr>
          <p:spPr bwMode="gray">
            <a:xfrm>
              <a:off x="2064" y="3269"/>
              <a:ext cx="139" cy="229"/>
            </a:xfrm>
            <a:custGeom>
              <a:avLst/>
              <a:gdLst/>
              <a:ahLst/>
              <a:cxnLst>
                <a:cxn ang="0">
                  <a:pos x="32" y="229"/>
                </a:cxn>
                <a:cxn ang="0">
                  <a:pos x="24" y="229"/>
                </a:cxn>
                <a:cxn ang="0">
                  <a:pos x="18" y="228"/>
                </a:cxn>
                <a:cxn ang="0">
                  <a:pos x="12" y="225"/>
                </a:cxn>
                <a:cxn ang="0">
                  <a:pos x="8" y="222"/>
                </a:cxn>
                <a:cxn ang="0">
                  <a:pos x="5" y="217"/>
                </a:cxn>
                <a:cxn ang="0">
                  <a:pos x="3" y="213"/>
                </a:cxn>
                <a:cxn ang="0">
                  <a:pos x="2" y="207"/>
                </a:cxn>
                <a:cxn ang="0">
                  <a:pos x="0" y="199"/>
                </a:cxn>
                <a:cxn ang="0">
                  <a:pos x="2" y="190"/>
                </a:cxn>
                <a:cxn ang="0">
                  <a:pos x="5" y="181"/>
                </a:cxn>
                <a:cxn ang="0">
                  <a:pos x="11" y="172"/>
                </a:cxn>
                <a:cxn ang="0">
                  <a:pos x="18" y="162"/>
                </a:cxn>
                <a:cxn ang="0">
                  <a:pos x="80" y="88"/>
                </a:cxn>
                <a:cxn ang="0">
                  <a:pos x="83" y="84"/>
                </a:cxn>
                <a:cxn ang="0">
                  <a:pos x="86" y="79"/>
                </a:cxn>
                <a:cxn ang="0">
                  <a:pos x="87" y="73"/>
                </a:cxn>
                <a:cxn ang="0">
                  <a:pos x="89" y="69"/>
                </a:cxn>
                <a:cxn ang="0">
                  <a:pos x="87" y="63"/>
                </a:cxn>
                <a:cxn ang="0">
                  <a:pos x="86" y="58"/>
                </a:cxn>
                <a:cxn ang="0">
                  <a:pos x="83" y="55"/>
                </a:cxn>
                <a:cxn ang="0">
                  <a:pos x="78" y="51"/>
                </a:cxn>
                <a:cxn ang="0">
                  <a:pos x="74" y="49"/>
                </a:cxn>
                <a:cxn ang="0">
                  <a:pos x="68" y="49"/>
                </a:cxn>
                <a:cxn ang="0">
                  <a:pos x="63" y="49"/>
                </a:cxn>
                <a:cxn ang="0">
                  <a:pos x="59" y="51"/>
                </a:cxn>
                <a:cxn ang="0">
                  <a:pos x="56" y="55"/>
                </a:cxn>
                <a:cxn ang="0">
                  <a:pos x="53" y="58"/>
                </a:cxn>
                <a:cxn ang="0">
                  <a:pos x="51" y="64"/>
                </a:cxn>
                <a:cxn ang="0">
                  <a:pos x="50" y="69"/>
                </a:cxn>
                <a:cxn ang="0">
                  <a:pos x="51" y="75"/>
                </a:cxn>
                <a:cxn ang="0">
                  <a:pos x="53" y="81"/>
                </a:cxn>
                <a:cxn ang="0">
                  <a:pos x="56" y="85"/>
                </a:cxn>
                <a:cxn ang="0">
                  <a:pos x="62" y="91"/>
                </a:cxn>
                <a:cxn ang="0">
                  <a:pos x="30" y="129"/>
                </a:cxn>
                <a:cxn ang="0">
                  <a:pos x="17" y="115"/>
                </a:cxn>
                <a:cxn ang="0">
                  <a:pos x="9" y="102"/>
                </a:cxn>
                <a:cxn ang="0">
                  <a:pos x="3" y="87"/>
                </a:cxn>
                <a:cxn ang="0">
                  <a:pos x="2" y="70"/>
                </a:cxn>
                <a:cxn ang="0">
                  <a:pos x="5" y="51"/>
                </a:cxn>
                <a:cxn ang="0">
                  <a:pos x="11" y="34"/>
                </a:cxn>
                <a:cxn ang="0">
                  <a:pos x="21" y="19"/>
                </a:cxn>
                <a:cxn ang="0">
                  <a:pos x="35" y="9"/>
                </a:cxn>
                <a:cxn ang="0">
                  <a:pos x="51" y="1"/>
                </a:cxn>
                <a:cxn ang="0">
                  <a:pos x="71" y="0"/>
                </a:cxn>
                <a:cxn ang="0">
                  <a:pos x="89" y="1"/>
                </a:cxn>
                <a:cxn ang="0">
                  <a:pos x="105" y="7"/>
                </a:cxn>
                <a:cxn ang="0">
                  <a:pos x="119" y="19"/>
                </a:cxn>
                <a:cxn ang="0">
                  <a:pos x="129" y="33"/>
                </a:cxn>
                <a:cxn ang="0">
                  <a:pos x="135" y="49"/>
                </a:cxn>
                <a:cxn ang="0">
                  <a:pos x="137" y="69"/>
                </a:cxn>
                <a:cxn ang="0">
                  <a:pos x="134" y="91"/>
                </a:cxn>
                <a:cxn ang="0">
                  <a:pos x="122" y="115"/>
                </a:cxn>
                <a:cxn ang="0">
                  <a:pos x="101" y="139"/>
                </a:cxn>
                <a:cxn ang="0">
                  <a:pos x="99" y="142"/>
                </a:cxn>
                <a:cxn ang="0">
                  <a:pos x="66" y="177"/>
                </a:cxn>
                <a:cxn ang="0">
                  <a:pos x="141" y="177"/>
                </a:cxn>
                <a:cxn ang="0">
                  <a:pos x="141" y="229"/>
                </a:cxn>
                <a:cxn ang="0">
                  <a:pos x="32" y="229"/>
                </a:cxn>
              </a:cxnLst>
              <a:rect l="0" t="0" r="r" b="b"/>
              <a:pathLst>
                <a:path w="141" h="229">
                  <a:moveTo>
                    <a:pt x="32" y="229"/>
                  </a:moveTo>
                  <a:lnTo>
                    <a:pt x="24" y="229"/>
                  </a:lnTo>
                  <a:lnTo>
                    <a:pt x="18" y="228"/>
                  </a:lnTo>
                  <a:lnTo>
                    <a:pt x="12" y="225"/>
                  </a:lnTo>
                  <a:lnTo>
                    <a:pt x="8" y="222"/>
                  </a:lnTo>
                  <a:lnTo>
                    <a:pt x="5" y="217"/>
                  </a:lnTo>
                  <a:lnTo>
                    <a:pt x="3" y="213"/>
                  </a:lnTo>
                  <a:lnTo>
                    <a:pt x="2" y="207"/>
                  </a:lnTo>
                  <a:lnTo>
                    <a:pt x="0" y="199"/>
                  </a:lnTo>
                  <a:lnTo>
                    <a:pt x="2" y="190"/>
                  </a:lnTo>
                  <a:lnTo>
                    <a:pt x="5" y="181"/>
                  </a:lnTo>
                  <a:lnTo>
                    <a:pt x="11" y="172"/>
                  </a:lnTo>
                  <a:lnTo>
                    <a:pt x="18" y="162"/>
                  </a:lnTo>
                  <a:lnTo>
                    <a:pt x="80" y="88"/>
                  </a:lnTo>
                  <a:lnTo>
                    <a:pt x="83" y="84"/>
                  </a:lnTo>
                  <a:lnTo>
                    <a:pt x="86" y="79"/>
                  </a:lnTo>
                  <a:lnTo>
                    <a:pt x="87" y="73"/>
                  </a:lnTo>
                  <a:lnTo>
                    <a:pt x="89" y="69"/>
                  </a:lnTo>
                  <a:lnTo>
                    <a:pt x="87" y="63"/>
                  </a:lnTo>
                  <a:lnTo>
                    <a:pt x="86" y="58"/>
                  </a:lnTo>
                  <a:lnTo>
                    <a:pt x="83" y="55"/>
                  </a:lnTo>
                  <a:lnTo>
                    <a:pt x="78" y="51"/>
                  </a:lnTo>
                  <a:lnTo>
                    <a:pt x="74" y="49"/>
                  </a:lnTo>
                  <a:lnTo>
                    <a:pt x="68" y="49"/>
                  </a:lnTo>
                  <a:lnTo>
                    <a:pt x="63" y="49"/>
                  </a:lnTo>
                  <a:lnTo>
                    <a:pt x="59" y="51"/>
                  </a:lnTo>
                  <a:lnTo>
                    <a:pt x="56" y="55"/>
                  </a:lnTo>
                  <a:lnTo>
                    <a:pt x="53" y="58"/>
                  </a:lnTo>
                  <a:lnTo>
                    <a:pt x="51" y="64"/>
                  </a:lnTo>
                  <a:lnTo>
                    <a:pt x="50" y="69"/>
                  </a:lnTo>
                  <a:lnTo>
                    <a:pt x="51" y="75"/>
                  </a:lnTo>
                  <a:lnTo>
                    <a:pt x="53" y="81"/>
                  </a:lnTo>
                  <a:lnTo>
                    <a:pt x="56" y="85"/>
                  </a:lnTo>
                  <a:lnTo>
                    <a:pt x="62" y="91"/>
                  </a:lnTo>
                  <a:lnTo>
                    <a:pt x="30" y="129"/>
                  </a:lnTo>
                  <a:lnTo>
                    <a:pt x="17" y="115"/>
                  </a:lnTo>
                  <a:lnTo>
                    <a:pt x="9" y="102"/>
                  </a:lnTo>
                  <a:lnTo>
                    <a:pt x="3" y="87"/>
                  </a:lnTo>
                  <a:lnTo>
                    <a:pt x="2" y="70"/>
                  </a:lnTo>
                  <a:lnTo>
                    <a:pt x="5" y="51"/>
                  </a:lnTo>
                  <a:lnTo>
                    <a:pt x="11" y="34"/>
                  </a:lnTo>
                  <a:lnTo>
                    <a:pt x="21" y="19"/>
                  </a:lnTo>
                  <a:lnTo>
                    <a:pt x="35" y="9"/>
                  </a:lnTo>
                  <a:lnTo>
                    <a:pt x="51" y="1"/>
                  </a:lnTo>
                  <a:lnTo>
                    <a:pt x="71" y="0"/>
                  </a:lnTo>
                  <a:lnTo>
                    <a:pt x="89" y="1"/>
                  </a:lnTo>
                  <a:lnTo>
                    <a:pt x="105" y="7"/>
                  </a:lnTo>
                  <a:lnTo>
                    <a:pt x="119" y="19"/>
                  </a:lnTo>
                  <a:lnTo>
                    <a:pt x="129" y="33"/>
                  </a:lnTo>
                  <a:lnTo>
                    <a:pt x="135" y="49"/>
                  </a:lnTo>
                  <a:lnTo>
                    <a:pt x="137" y="69"/>
                  </a:lnTo>
                  <a:lnTo>
                    <a:pt x="134" y="91"/>
                  </a:lnTo>
                  <a:lnTo>
                    <a:pt x="122" y="115"/>
                  </a:lnTo>
                  <a:lnTo>
                    <a:pt x="101" y="139"/>
                  </a:lnTo>
                  <a:lnTo>
                    <a:pt x="99" y="142"/>
                  </a:lnTo>
                  <a:lnTo>
                    <a:pt x="66" y="177"/>
                  </a:lnTo>
                  <a:lnTo>
                    <a:pt x="141" y="177"/>
                  </a:lnTo>
                  <a:lnTo>
                    <a:pt x="141" y="229"/>
                  </a:lnTo>
                  <a:lnTo>
                    <a:pt x="32" y="229"/>
                  </a:lnTo>
                  <a:close/>
                </a:path>
              </a:pathLst>
            </a:custGeom>
            <a:solidFill>
              <a:srgbClr val="FFCC00"/>
            </a:solidFill>
            <a:ln w="0">
              <a:solidFill>
                <a:srgbClr val="FFCC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662607" name="Freeform 79"/>
            <p:cNvSpPr>
              <a:spLocks/>
            </p:cNvSpPr>
            <p:nvPr/>
          </p:nvSpPr>
          <p:spPr bwMode="gray">
            <a:xfrm>
              <a:off x="1946" y="3333"/>
              <a:ext cx="99" cy="113"/>
            </a:xfrm>
            <a:custGeom>
              <a:avLst/>
              <a:gdLst/>
              <a:ahLst/>
              <a:cxnLst>
                <a:cxn ang="0">
                  <a:pos x="0" y="113"/>
                </a:cxn>
                <a:cxn ang="0">
                  <a:pos x="33" y="54"/>
                </a:cxn>
                <a:cxn ang="0">
                  <a:pos x="3" y="0"/>
                </a:cxn>
                <a:cxn ang="0">
                  <a:pos x="33" y="0"/>
                </a:cxn>
                <a:cxn ang="0">
                  <a:pos x="51" y="33"/>
                </a:cxn>
                <a:cxn ang="0">
                  <a:pos x="70" y="0"/>
                </a:cxn>
                <a:cxn ang="0">
                  <a:pos x="99" y="0"/>
                </a:cxn>
                <a:cxn ang="0">
                  <a:pos x="69" y="54"/>
                </a:cxn>
                <a:cxn ang="0">
                  <a:pos x="102" y="113"/>
                </a:cxn>
                <a:cxn ang="0">
                  <a:pos x="72" y="113"/>
                </a:cxn>
                <a:cxn ang="0">
                  <a:pos x="51" y="75"/>
                </a:cxn>
                <a:cxn ang="0">
                  <a:pos x="30" y="113"/>
                </a:cxn>
                <a:cxn ang="0">
                  <a:pos x="0" y="113"/>
                </a:cxn>
              </a:cxnLst>
              <a:rect l="0" t="0" r="r" b="b"/>
              <a:pathLst>
                <a:path w="102" h="113">
                  <a:moveTo>
                    <a:pt x="0" y="113"/>
                  </a:moveTo>
                  <a:lnTo>
                    <a:pt x="33" y="54"/>
                  </a:lnTo>
                  <a:lnTo>
                    <a:pt x="3" y="0"/>
                  </a:lnTo>
                  <a:lnTo>
                    <a:pt x="33" y="0"/>
                  </a:lnTo>
                  <a:lnTo>
                    <a:pt x="51" y="33"/>
                  </a:lnTo>
                  <a:lnTo>
                    <a:pt x="70" y="0"/>
                  </a:lnTo>
                  <a:lnTo>
                    <a:pt x="99" y="0"/>
                  </a:lnTo>
                  <a:lnTo>
                    <a:pt x="69" y="54"/>
                  </a:lnTo>
                  <a:lnTo>
                    <a:pt x="102" y="113"/>
                  </a:lnTo>
                  <a:lnTo>
                    <a:pt x="72" y="113"/>
                  </a:lnTo>
                  <a:lnTo>
                    <a:pt x="51" y="75"/>
                  </a:lnTo>
                  <a:lnTo>
                    <a:pt x="30" y="113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FFCC00"/>
            </a:solidFill>
            <a:ln w="0">
              <a:solidFill>
                <a:srgbClr val="FFCC00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</p:grpSp>
      <p:grpSp>
        <p:nvGrpSpPr>
          <p:cNvPr id="243738" name="Group 80"/>
          <p:cNvGrpSpPr>
            <a:grpSpLocks/>
          </p:cNvGrpSpPr>
          <p:nvPr/>
        </p:nvGrpSpPr>
        <p:grpSpPr bwMode="auto">
          <a:xfrm>
            <a:off x="5438775" y="2406650"/>
            <a:ext cx="698500" cy="698500"/>
            <a:chOff x="3349" y="3250"/>
            <a:chExt cx="380" cy="380"/>
          </a:xfrm>
        </p:grpSpPr>
        <p:sp>
          <p:nvSpPr>
            <p:cNvPr id="662609" name="Freeform 81"/>
            <p:cNvSpPr>
              <a:spLocks/>
            </p:cNvSpPr>
            <p:nvPr/>
          </p:nvSpPr>
          <p:spPr bwMode="gray">
            <a:xfrm>
              <a:off x="3349" y="3250"/>
              <a:ext cx="380" cy="190"/>
            </a:xfrm>
            <a:custGeom>
              <a:avLst/>
              <a:gdLst/>
              <a:ahLst/>
              <a:cxnLst>
                <a:cxn ang="0">
                  <a:pos x="204" y="0"/>
                </a:cxn>
                <a:cxn ang="0">
                  <a:pos x="246" y="5"/>
                </a:cxn>
                <a:cxn ang="0">
                  <a:pos x="285" y="17"/>
                </a:cxn>
                <a:cxn ang="0">
                  <a:pos x="319" y="36"/>
                </a:cxn>
                <a:cxn ang="0">
                  <a:pos x="349" y="60"/>
                </a:cxn>
                <a:cxn ang="0">
                  <a:pos x="375" y="92"/>
                </a:cxn>
                <a:cxn ang="0">
                  <a:pos x="393" y="126"/>
                </a:cxn>
                <a:cxn ang="0">
                  <a:pos x="405" y="164"/>
                </a:cxn>
                <a:cxn ang="0">
                  <a:pos x="409" y="206"/>
                </a:cxn>
                <a:cxn ang="0">
                  <a:pos x="409" y="207"/>
                </a:cxn>
                <a:cxn ang="0">
                  <a:pos x="409" y="207"/>
                </a:cxn>
                <a:cxn ang="0">
                  <a:pos x="358" y="207"/>
                </a:cxn>
                <a:cxn ang="0">
                  <a:pos x="270" y="69"/>
                </a:cxn>
                <a:cxn ang="0">
                  <a:pos x="270" y="108"/>
                </a:cxn>
                <a:cxn ang="0">
                  <a:pos x="204" y="108"/>
                </a:cxn>
                <a:cxn ang="0">
                  <a:pos x="204" y="42"/>
                </a:cxn>
                <a:cxn ang="0">
                  <a:pos x="168" y="47"/>
                </a:cxn>
                <a:cxn ang="0">
                  <a:pos x="133" y="59"/>
                </a:cxn>
                <a:cxn ang="0">
                  <a:pos x="102" y="78"/>
                </a:cxn>
                <a:cxn ang="0">
                  <a:pos x="78" y="104"/>
                </a:cxn>
                <a:cxn ang="0">
                  <a:pos x="58" y="134"/>
                </a:cxn>
                <a:cxn ang="0">
                  <a:pos x="46" y="168"/>
                </a:cxn>
                <a:cxn ang="0">
                  <a:pos x="42" y="206"/>
                </a:cxn>
                <a:cxn ang="0">
                  <a:pos x="42" y="207"/>
                </a:cxn>
                <a:cxn ang="0">
                  <a:pos x="42" y="207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6"/>
                </a:cxn>
                <a:cxn ang="0">
                  <a:pos x="3" y="164"/>
                </a:cxn>
                <a:cxn ang="0">
                  <a:pos x="15" y="126"/>
                </a:cxn>
                <a:cxn ang="0">
                  <a:pos x="34" y="92"/>
                </a:cxn>
                <a:cxn ang="0">
                  <a:pos x="60" y="60"/>
                </a:cxn>
                <a:cxn ang="0">
                  <a:pos x="90" y="36"/>
                </a:cxn>
                <a:cxn ang="0">
                  <a:pos x="124" y="17"/>
                </a:cxn>
                <a:cxn ang="0">
                  <a:pos x="163" y="5"/>
                </a:cxn>
                <a:cxn ang="0">
                  <a:pos x="204" y="0"/>
                </a:cxn>
              </a:cxnLst>
              <a:rect l="0" t="0" r="r" b="b"/>
              <a:pathLst>
                <a:path w="409" h="207">
                  <a:moveTo>
                    <a:pt x="204" y="0"/>
                  </a:moveTo>
                  <a:lnTo>
                    <a:pt x="246" y="5"/>
                  </a:lnTo>
                  <a:lnTo>
                    <a:pt x="285" y="17"/>
                  </a:lnTo>
                  <a:lnTo>
                    <a:pt x="319" y="36"/>
                  </a:lnTo>
                  <a:lnTo>
                    <a:pt x="349" y="60"/>
                  </a:lnTo>
                  <a:lnTo>
                    <a:pt x="375" y="92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6"/>
                  </a:lnTo>
                  <a:lnTo>
                    <a:pt x="409" y="207"/>
                  </a:lnTo>
                  <a:lnTo>
                    <a:pt x="409" y="207"/>
                  </a:lnTo>
                  <a:lnTo>
                    <a:pt x="358" y="207"/>
                  </a:lnTo>
                  <a:lnTo>
                    <a:pt x="270" y="69"/>
                  </a:lnTo>
                  <a:lnTo>
                    <a:pt x="270" y="108"/>
                  </a:lnTo>
                  <a:lnTo>
                    <a:pt x="204" y="108"/>
                  </a:lnTo>
                  <a:lnTo>
                    <a:pt x="204" y="42"/>
                  </a:lnTo>
                  <a:lnTo>
                    <a:pt x="168" y="47"/>
                  </a:lnTo>
                  <a:lnTo>
                    <a:pt x="133" y="59"/>
                  </a:lnTo>
                  <a:lnTo>
                    <a:pt x="102" y="78"/>
                  </a:lnTo>
                  <a:lnTo>
                    <a:pt x="78" y="104"/>
                  </a:lnTo>
                  <a:lnTo>
                    <a:pt x="58" y="134"/>
                  </a:lnTo>
                  <a:lnTo>
                    <a:pt x="46" y="168"/>
                  </a:lnTo>
                  <a:lnTo>
                    <a:pt x="42" y="206"/>
                  </a:lnTo>
                  <a:lnTo>
                    <a:pt x="42" y="207"/>
                  </a:lnTo>
                  <a:lnTo>
                    <a:pt x="42" y="207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2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CC3399"/>
            </a:solidFill>
            <a:ln w="0">
              <a:solidFill>
                <a:srgbClr val="CC3399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662610" name="Freeform 82"/>
            <p:cNvSpPr>
              <a:spLocks/>
            </p:cNvSpPr>
            <p:nvPr/>
          </p:nvSpPr>
          <p:spPr bwMode="gray">
            <a:xfrm>
              <a:off x="3396" y="3313"/>
              <a:ext cx="143" cy="254"/>
            </a:xfrm>
            <a:custGeom>
              <a:avLst/>
              <a:gdLst/>
              <a:ahLst/>
              <a:cxnLst>
                <a:cxn ang="0">
                  <a:pos x="88" y="276"/>
                </a:cxn>
                <a:cxn ang="0">
                  <a:pos x="88" y="237"/>
                </a:cxn>
                <a:cxn ang="0">
                  <a:pos x="153" y="237"/>
                </a:cxn>
                <a:cxn ang="0">
                  <a:pos x="153" y="39"/>
                </a:cxn>
                <a:cxn ang="0">
                  <a:pos x="88" y="39"/>
                </a:cxn>
                <a:cxn ang="0">
                  <a:pos x="88" y="0"/>
                </a:cxn>
                <a:cxn ang="0">
                  <a:pos x="0" y="138"/>
                </a:cxn>
                <a:cxn ang="0">
                  <a:pos x="88" y="276"/>
                </a:cxn>
              </a:cxnLst>
              <a:rect l="0" t="0" r="r" b="b"/>
              <a:pathLst>
                <a:path w="153" h="276">
                  <a:moveTo>
                    <a:pt x="88" y="276"/>
                  </a:moveTo>
                  <a:lnTo>
                    <a:pt x="88" y="237"/>
                  </a:lnTo>
                  <a:lnTo>
                    <a:pt x="153" y="237"/>
                  </a:lnTo>
                  <a:lnTo>
                    <a:pt x="153" y="39"/>
                  </a:lnTo>
                  <a:lnTo>
                    <a:pt x="88" y="39"/>
                  </a:lnTo>
                  <a:lnTo>
                    <a:pt x="88" y="0"/>
                  </a:lnTo>
                  <a:lnTo>
                    <a:pt x="0" y="138"/>
                  </a:lnTo>
                  <a:lnTo>
                    <a:pt x="88" y="276"/>
                  </a:lnTo>
                  <a:close/>
                </a:path>
              </a:pathLst>
            </a:custGeom>
            <a:solidFill>
              <a:srgbClr val="CC3399"/>
            </a:solidFill>
            <a:ln w="0">
              <a:solidFill>
                <a:srgbClr val="CC3399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662611" name="Freeform 83"/>
            <p:cNvSpPr>
              <a:spLocks/>
            </p:cNvSpPr>
            <p:nvPr/>
          </p:nvSpPr>
          <p:spPr bwMode="gray">
            <a:xfrm>
              <a:off x="3349" y="3440"/>
              <a:ext cx="380" cy="190"/>
            </a:xfrm>
            <a:custGeom>
              <a:avLst/>
              <a:gdLst/>
              <a:ahLst/>
              <a:cxnLst>
                <a:cxn ang="0">
                  <a:pos x="204" y="207"/>
                </a:cxn>
                <a:cxn ang="0">
                  <a:pos x="246" y="203"/>
                </a:cxn>
                <a:cxn ang="0">
                  <a:pos x="285" y="191"/>
                </a:cxn>
                <a:cxn ang="0">
                  <a:pos x="319" y="173"/>
                </a:cxn>
                <a:cxn ang="0">
                  <a:pos x="349" y="147"/>
                </a:cxn>
                <a:cxn ang="0">
                  <a:pos x="375" y="117"/>
                </a:cxn>
                <a:cxn ang="0">
                  <a:pos x="393" y="83"/>
                </a:cxn>
                <a:cxn ang="0">
                  <a:pos x="405" y="44"/>
                </a:cxn>
                <a:cxn ang="0">
                  <a:pos x="409" y="2"/>
                </a:cxn>
                <a:cxn ang="0">
                  <a:pos x="409" y="2"/>
                </a:cxn>
                <a:cxn ang="0">
                  <a:pos x="409" y="0"/>
                </a:cxn>
                <a:cxn ang="0">
                  <a:pos x="358" y="0"/>
                </a:cxn>
                <a:cxn ang="0">
                  <a:pos x="270" y="138"/>
                </a:cxn>
                <a:cxn ang="0">
                  <a:pos x="270" y="99"/>
                </a:cxn>
                <a:cxn ang="0">
                  <a:pos x="204" y="99"/>
                </a:cxn>
                <a:cxn ang="0">
                  <a:pos x="204" y="165"/>
                </a:cxn>
                <a:cxn ang="0">
                  <a:pos x="168" y="161"/>
                </a:cxn>
                <a:cxn ang="0">
                  <a:pos x="133" y="149"/>
                </a:cxn>
                <a:cxn ang="0">
                  <a:pos x="102" y="129"/>
                </a:cxn>
                <a:cxn ang="0">
                  <a:pos x="78" y="104"/>
                </a:cxn>
                <a:cxn ang="0">
                  <a:pos x="58" y="74"/>
                </a:cxn>
                <a:cxn ang="0">
                  <a:pos x="46" y="39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3" y="44"/>
                </a:cxn>
                <a:cxn ang="0">
                  <a:pos x="15" y="83"/>
                </a:cxn>
                <a:cxn ang="0">
                  <a:pos x="34" y="117"/>
                </a:cxn>
                <a:cxn ang="0">
                  <a:pos x="60" y="147"/>
                </a:cxn>
                <a:cxn ang="0">
                  <a:pos x="90" y="173"/>
                </a:cxn>
                <a:cxn ang="0">
                  <a:pos x="124" y="191"/>
                </a:cxn>
                <a:cxn ang="0">
                  <a:pos x="163" y="203"/>
                </a:cxn>
                <a:cxn ang="0">
                  <a:pos x="204" y="207"/>
                </a:cxn>
              </a:cxnLst>
              <a:rect l="0" t="0" r="r" b="b"/>
              <a:pathLst>
                <a:path w="409" h="207">
                  <a:moveTo>
                    <a:pt x="204" y="207"/>
                  </a:moveTo>
                  <a:lnTo>
                    <a:pt x="246" y="203"/>
                  </a:lnTo>
                  <a:lnTo>
                    <a:pt x="285" y="191"/>
                  </a:lnTo>
                  <a:lnTo>
                    <a:pt x="319" y="173"/>
                  </a:lnTo>
                  <a:lnTo>
                    <a:pt x="349" y="147"/>
                  </a:lnTo>
                  <a:lnTo>
                    <a:pt x="375" y="117"/>
                  </a:lnTo>
                  <a:lnTo>
                    <a:pt x="393" y="83"/>
                  </a:lnTo>
                  <a:lnTo>
                    <a:pt x="405" y="44"/>
                  </a:lnTo>
                  <a:lnTo>
                    <a:pt x="409" y="2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358" y="0"/>
                  </a:lnTo>
                  <a:lnTo>
                    <a:pt x="270" y="138"/>
                  </a:lnTo>
                  <a:lnTo>
                    <a:pt x="270" y="99"/>
                  </a:lnTo>
                  <a:lnTo>
                    <a:pt x="204" y="99"/>
                  </a:lnTo>
                  <a:lnTo>
                    <a:pt x="204" y="165"/>
                  </a:lnTo>
                  <a:lnTo>
                    <a:pt x="168" y="161"/>
                  </a:lnTo>
                  <a:lnTo>
                    <a:pt x="133" y="149"/>
                  </a:lnTo>
                  <a:lnTo>
                    <a:pt x="102" y="129"/>
                  </a:lnTo>
                  <a:lnTo>
                    <a:pt x="78" y="104"/>
                  </a:lnTo>
                  <a:lnTo>
                    <a:pt x="58" y="74"/>
                  </a:lnTo>
                  <a:lnTo>
                    <a:pt x="46" y="39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44"/>
                  </a:lnTo>
                  <a:lnTo>
                    <a:pt x="15" y="83"/>
                  </a:lnTo>
                  <a:lnTo>
                    <a:pt x="34" y="117"/>
                  </a:lnTo>
                  <a:lnTo>
                    <a:pt x="60" y="147"/>
                  </a:lnTo>
                  <a:lnTo>
                    <a:pt x="90" y="173"/>
                  </a:lnTo>
                  <a:lnTo>
                    <a:pt x="124" y="191"/>
                  </a:lnTo>
                  <a:lnTo>
                    <a:pt x="163" y="203"/>
                  </a:lnTo>
                  <a:lnTo>
                    <a:pt x="204" y="207"/>
                  </a:lnTo>
                  <a:close/>
                </a:path>
              </a:pathLst>
            </a:custGeom>
            <a:solidFill>
              <a:srgbClr val="CC3399"/>
            </a:solidFill>
            <a:ln w="0">
              <a:solidFill>
                <a:srgbClr val="CC3399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2052" name="Oval 3"/>
          <p:cNvSpPr>
            <a:spLocks noChangeArrowheads="1"/>
          </p:cNvSpPr>
          <p:nvPr/>
        </p:nvSpPr>
        <p:spPr bwMode="ltGray">
          <a:xfrm>
            <a:off x="1116013" y="1970088"/>
            <a:ext cx="465137" cy="465137"/>
          </a:xfrm>
          <a:prstGeom prst="ellipse">
            <a:avLst/>
          </a:prstGeom>
          <a:solidFill>
            <a:schemeClr val="hlink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" name="Oval 4"/>
          <p:cNvSpPr>
            <a:spLocks noChangeArrowheads="1"/>
          </p:cNvSpPr>
          <p:nvPr/>
        </p:nvSpPr>
        <p:spPr bwMode="ltGray">
          <a:xfrm>
            <a:off x="2574925" y="1970088"/>
            <a:ext cx="465138" cy="465137"/>
          </a:xfrm>
          <a:prstGeom prst="ellipse">
            <a:avLst/>
          </a:prstGeom>
          <a:solidFill>
            <a:schemeClr val="hlink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4" name="Oval 5"/>
          <p:cNvSpPr>
            <a:spLocks noChangeArrowheads="1"/>
          </p:cNvSpPr>
          <p:nvPr/>
        </p:nvSpPr>
        <p:spPr bwMode="ltGray">
          <a:xfrm>
            <a:off x="4030663" y="1970088"/>
            <a:ext cx="465137" cy="465137"/>
          </a:xfrm>
          <a:prstGeom prst="ellipse">
            <a:avLst/>
          </a:prstGeom>
          <a:solidFill>
            <a:schemeClr val="hlink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" name="Oval 6"/>
          <p:cNvSpPr>
            <a:spLocks noChangeArrowheads="1"/>
          </p:cNvSpPr>
          <p:nvPr/>
        </p:nvSpPr>
        <p:spPr bwMode="ltGray">
          <a:xfrm>
            <a:off x="5454650" y="1970088"/>
            <a:ext cx="465138" cy="465137"/>
          </a:xfrm>
          <a:prstGeom prst="ellipse">
            <a:avLst/>
          </a:prstGeom>
          <a:solidFill>
            <a:schemeClr val="hlink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6" name="Oval 7"/>
          <p:cNvSpPr>
            <a:spLocks noChangeArrowheads="1"/>
          </p:cNvSpPr>
          <p:nvPr/>
        </p:nvSpPr>
        <p:spPr bwMode="ltGray">
          <a:xfrm>
            <a:off x="6915150" y="1970088"/>
            <a:ext cx="465138" cy="465137"/>
          </a:xfrm>
          <a:prstGeom prst="ellipse">
            <a:avLst/>
          </a:prstGeom>
          <a:solidFill>
            <a:schemeClr val="hlink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2050" name="Object 8"/>
          <p:cNvGraphicFramePr>
            <a:graphicFrameLocks noChangeAspect="1"/>
          </p:cNvGraphicFramePr>
          <p:nvPr/>
        </p:nvGraphicFramePr>
        <p:xfrm>
          <a:off x="1108075" y="2047875"/>
          <a:ext cx="7089775" cy="414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图表" r:id="rId3" imgW="11792151" imgH="7220151" progId="MSGraph.Chart.8">
                  <p:embed followColorScheme="full"/>
                </p:oleObj>
              </mc:Choice>
              <mc:Fallback>
                <p:oleObj name="图表" r:id="rId3" imgW="11792151" imgH="7220151" progId="MSGraph.Chart.8">
                  <p:embed followColorScheme="full"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black">
                      <a:xfrm>
                        <a:off x="1108075" y="2047875"/>
                        <a:ext cx="7089775" cy="4146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Oval 9"/>
          <p:cNvSpPr>
            <a:spLocks noChangeArrowheads="1"/>
          </p:cNvSpPr>
          <p:nvPr/>
        </p:nvSpPr>
        <p:spPr bwMode="gray">
          <a:xfrm>
            <a:off x="4132263" y="3635375"/>
            <a:ext cx="260350" cy="260350"/>
          </a:xfrm>
          <a:prstGeom prst="ellipse">
            <a:avLst/>
          </a:prstGeom>
          <a:solidFill>
            <a:schemeClr val="tx1"/>
          </a:solidFill>
          <a:ln w="76200" algn="ctr">
            <a:solidFill>
              <a:srgbClr val="1C1C1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860425" y="5964238"/>
            <a:ext cx="13493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Description of the contents</a:t>
            </a: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2236788" y="5964238"/>
            <a:ext cx="13493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Description of the contents</a:t>
            </a: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3598863" y="5964238"/>
            <a:ext cx="13493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Description of the contents</a:t>
            </a: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4964113" y="5964238"/>
            <a:ext cx="13493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Description of the contents</a:t>
            </a:r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6346825" y="5964238"/>
            <a:ext cx="13493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Description of the contents</a:t>
            </a:r>
          </a:p>
        </p:txBody>
      </p:sp>
      <p:sp>
        <p:nvSpPr>
          <p:cNvPr id="2063" name="AutoShape 15"/>
          <p:cNvSpPr>
            <a:spLocks/>
          </p:cNvSpPr>
          <p:nvPr/>
        </p:nvSpPr>
        <p:spPr bwMode="gray">
          <a:xfrm>
            <a:off x="2309813" y="3376613"/>
            <a:ext cx="1628775" cy="258762"/>
          </a:xfrm>
          <a:prstGeom prst="accentCallout1">
            <a:avLst>
              <a:gd name="adj1" fmla="val 44171"/>
              <a:gd name="adj2" fmla="val 104681"/>
              <a:gd name="adj3" fmla="val 127606"/>
              <a:gd name="adj4" fmla="val 118519"/>
            </a:avLst>
          </a:prstGeom>
          <a:solidFill>
            <a:srgbClr val="FFFFFF">
              <a:alpha val="70195"/>
            </a:srgbClr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Special Contents</a:t>
            </a: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1006475" y="1262063"/>
            <a:ext cx="50895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66CCFF"/>
                </a:solidFill>
              </a:rPr>
              <a:t>Contents Title </a:t>
            </a:r>
            <a:r>
              <a:rPr lang="en-US" altLang="zh-CN" sz="2000" b="1">
                <a:solidFill>
                  <a:srgbClr val="FFFFFF"/>
                </a:solidFill>
              </a:rPr>
              <a:t>(2005)</a:t>
            </a:r>
          </a:p>
        </p:txBody>
      </p:sp>
      <p:grpSp>
        <p:nvGrpSpPr>
          <p:cNvPr id="2065" name="Group 17"/>
          <p:cNvGrpSpPr>
            <a:grpSpLocks/>
          </p:cNvGrpSpPr>
          <p:nvPr/>
        </p:nvGrpSpPr>
        <p:grpSpPr bwMode="auto">
          <a:xfrm>
            <a:off x="730250" y="1344613"/>
            <a:ext cx="276225" cy="276225"/>
            <a:chOff x="2161" y="696"/>
            <a:chExt cx="1360" cy="1356"/>
          </a:xfrm>
        </p:grpSpPr>
        <p:grpSp>
          <p:nvGrpSpPr>
            <p:cNvPr id="2066" name="Group 18"/>
            <p:cNvGrpSpPr>
              <a:grpSpLocks/>
            </p:cNvGrpSpPr>
            <p:nvPr/>
          </p:nvGrpSpPr>
          <p:grpSpPr bwMode="auto"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2068" name="Oval 19"/>
              <p:cNvSpPr>
                <a:spLocks noChangeArrowheads="1"/>
              </p:cNvSpPr>
              <p:nvPr/>
            </p:nvSpPr>
            <p:spPr bwMode="gray"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69" name="Oval 20"/>
              <p:cNvSpPr>
                <a:spLocks noChangeArrowheads="1"/>
              </p:cNvSpPr>
              <p:nvPr/>
            </p:nvSpPr>
            <p:spPr bwMode="gray"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434343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70" name="Oval 21"/>
              <p:cNvSpPr>
                <a:spLocks noChangeArrowheads="1"/>
              </p:cNvSpPr>
              <p:nvPr/>
            </p:nvSpPr>
            <p:spPr bwMode="gray"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98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71" name="Oval 22"/>
              <p:cNvSpPr>
                <a:spLocks noChangeArrowheads="1"/>
              </p:cNvSpPr>
              <p:nvPr/>
            </p:nvSpPr>
            <p:spPr bwMode="gray"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196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72" name="Oval 23"/>
              <p:cNvSpPr>
                <a:spLocks noChangeArrowheads="1"/>
              </p:cNvSpPr>
              <p:nvPr/>
            </p:nvSpPr>
            <p:spPr bwMode="gray"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5C5C5C"/>
                  </a:gs>
                  <a:gs pos="100000">
                    <a:srgbClr val="FFFFFF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67" name="Oval 24"/>
            <p:cNvSpPr>
              <a:spLocks noChangeArrowheads="1"/>
            </p:cNvSpPr>
            <p:nvPr/>
          </p:nvSpPr>
          <p:spPr bwMode="gray">
            <a:xfrm>
              <a:off x="2322" y="845"/>
              <a:ext cx="1054" cy="1054"/>
            </a:xfrm>
            <a:prstGeom prst="ellipse">
              <a:avLst/>
            </a:prstGeom>
            <a:gradFill rotWithShape="1">
              <a:gsLst>
                <a:gs pos="0">
                  <a:srgbClr val="2F5E76"/>
                </a:gs>
                <a:gs pos="100000">
                  <a:srgbClr val="66CCFF"/>
                </a:gs>
              </a:gsLst>
              <a:lin ang="5400000" scaled="1"/>
            </a:gradFill>
            <a:ln w="571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Diagram</a:t>
            </a:r>
            <a:endParaRPr lang="en-US" altLang="zh-CN" sz="2800" smtClean="0">
              <a:ea typeface="宋体" pitchFamily="2" charset="-122"/>
            </a:endParaRPr>
          </a:p>
        </p:txBody>
      </p:sp>
      <p:graphicFrame>
        <p:nvGraphicFramePr>
          <p:cNvPr id="3074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162175" y="1833563"/>
          <a:ext cx="4819650" cy="405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Chart" r:id="rId3" imgW="4819851" imgH="4057851" progId="MSGraph.Chart.8">
                  <p:embed followColorScheme="full"/>
                </p:oleObj>
              </mc:Choice>
              <mc:Fallback>
                <p:oleObj name="Chart" r:id="rId3" imgW="4819851" imgH="4057851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2162175" y="1833563"/>
                        <a:ext cx="4819650" cy="405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ChangeArrowheads="1"/>
          </p:cNvSpPr>
          <p:nvPr/>
        </p:nvSpPr>
        <p:spPr bwMode="gray">
          <a:xfrm>
            <a:off x="0" y="1463675"/>
            <a:ext cx="6043613" cy="5394325"/>
          </a:xfrm>
          <a:prstGeom prst="rect">
            <a:avLst/>
          </a:prstGeom>
          <a:solidFill>
            <a:srgbClr val="FFFFFF">
              <a:alpha val="25098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2563" name="Freeform 3"/>
          <p:cNvSpPr>
            <a:spLocks/>
          </p:cNvSpPr>
          <p:nvPr/>
        </p:nvSpPr>
        <p:spPr bwMode="gray">
          <a:xfrm>
            <a:off x="452438" y="2189163"/>
            <a:ext cx="8239125" cy="3648075"/>
          </a:xfrm>
          <a:custGeom>
            <a:avLst/>
            <a:gdLst/>
            <a:ahLst/>
            <a:cxnLst>
              <a:cxn ang="0">
                <a:pos x="496" y="157"/>
              </a:cxn>
              <a:cxn ang="0">
                <a:pos x="0" y="0"/>
              </a:cxn>
              <a:cxn ang="0">
                <a:pos x="231" y="124"/>
              </a:cxn>
              <a:cxn ang="0">
                <a:pos x="4282" y="2025"/>
              </a:cxn>
              <a:cxn ang="0">
                <a:pos x="3974" y="2298"/>
              </a:cxn>
              <a:cxn ang="0">
                <a:pos x="5190" y="2065"/>
              </a:cxn>
              <a:cxn ang="0">
                <a:pos x="5039" y="1268"/>
              </a:cxn>
              <a:cxn ang="0">
                <a:pos x="4748" y="1507"/>
              </a:cxn>
              <a:cxn ang="0">
                <a:pos x="496" y="15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000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0000"/>
                  <a:invGamma/>
                </a:schemeClr>
              </a:gs>
            </a:gsLst>
            <a:lin ang="270000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44740" name="AutoShape 4"/>
          <p:cNvSpPr>
            <a:spLocks noChangeArrowheads="1"/>
          </p:cNvSpPr>
          <p:nvPr/>
        </p:nvSpPr>
        <p:spPr bwMode="gray">
          <a:xfrm>
            <a:off x="1649413" y="2578100"/>
            <a:ext cx="252412" cy="155575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41" name="AutoShape 5"/>
          <p:cNvSpPr>
            <a:spLocks noChangeArrowheads="1"/>
          </p:cNvSpPr>
          <p:nvPr/>
        </p:nvSpPr>
        <p:spPr bwMode="gray">
          <a:xfrm>
            <a:off x="2659063" y="2946400"/>
            <a:ext cx="295275" cy="212725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42" name="AutoShape 6"/>
          <p:cNvSpPr>
            <a:spLocks noChangeArrowheads="1"/>
          </p:cNvSpPr>
          <p:nvPr/>
        </p:nvSpPr>
        <p:spPr bwMode="gray">
          <a:xfrm>
            <a:off x="3757613" y="3298825"/>
            <a:ext cx="400050" cy="3429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43" name="AutoShape 7"/>
          <p:cNvSpPr>
            <a:spLocks noChangeArrowheads="1"/>
          </p:cNvSpPr>
          <p:nvPr/>
        </p:nvSpPr>
        <p:spPr bwMode="gray">
          <a:xfrm>
            <a:off x="6397625" y="4030663"/>
            <a:ext cx="630238" cy="760412"/>
          </a:xfrm>
          <a:prstGeom prst="can">
            <a:avLst>
              <a:gd name="adj" fmla="val 21411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44" name="AutoShape 8"/>
          <p:cNvSpPr>
            <a:spLocks noChangeArrowheads="1"/>
          </p:cNvSpPr>
          <p:nvPr/>
        </p:nvSpPr>
        <p:spPr bwMode="gray">
          <a:xfrm>
            <a:off x="5046663" y="3724275"/>
            <a:ext cx="495300" cy="476250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45" name="Text Box 9"/>
          <p:cNvSpPr txBox="1">
            <a:spLocks noChangeArrowheads="1"/>
          </p:cNvSpPr>
          <p:nvPr/>
        </p:nvSpPr>
        <p:spPr bwMode="gray">
          <a:xfrm>
            <a:off x="1243013" y="1828800"/>
            <a:ext cx="10191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/>
              <a:t>Level 1</a:t>
            </a:r>
          </a:p>
        </p:txBody>
      </p:sp>
      <p:sp>
        <p:nvSpPr>
          <p:cNvPr id="244746" name="Text Box 10"/>
          <p:cNvSpPr txBox="1">
            <a:spLocks noChangeArrowheads="1"/>
          </p:cNvSpPr>
          <p:nvPr/>
        </p:nvSpPr>
        <p:spPr bwMode="gray">
          <a:xfrm>
            <a:off x="2290763" y="1844675"/>
            <a:ext cx="10191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/>
              <a:t>Level 2</a:t>
            </a:r>
          </a:p>
        </p:txBody>
      </p:sp>
      <p:sp>
        <p:nvSpPr>
          <p:cNvPr id="244747" name="Text Box 11"/>
          <p:cNvSpPr txBox="1">
            <a:spLocks noChangeArrowheads="1"/>
          </p:cNvSpPr>
          <p:nvPr/>
        </p:nvSpPr>
        <p:spPr bwMode="gray">
          <a:xfrm>
            <a:off x="3444875" y="1849438"/>
            <a:ext cx="10191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/>
              <a:t>Level 3</a:t>
            </a:r>
          </a:p>
        </p:txBody>
      </p:sp>
      <p:sp>
        <p:nvSpPr>
          <p:cNvPr id="244748" name="Text Box 12"/>
          <p:cNvSpPr txBox="1">
            <a:spLocks noChangeArrowheads="1"/>
          </p:cNvSpPr>
          <p:nvPr/>
        </p:nvSpPr>
        <p:spPr bwMode="gray">
          <a:xfrm>
            <a:off x="4775200" y="1841500"/>
            <a:ext cx="10191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/>
              <a:t>Level 4</a:t>
            </a:r>
          </a:p>
        </p:txBody>
      </p:sp>
      <p:sp>
        <p:nvSpPr>
          <p:cNvPr id="244749" name="Text Box 13"/>
          <p:cNvSpPr txBox="1">
            <a:spLocks noChangeArrowheads="1"/>
          </p:cNvSpPr>
          <p:nvPr/>
        </p:nvSpPr>
        <p:spPr bwMode="gray">
          <a:xfrm>
            <a:off x="6173788" y="1838325"/>
            <a:ext cx="10191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/>
              <a:t>Level 5</a:t>
            </a:r>
          </a:p>
        </p:txBody>
      </p:sp>
      <p:sp>
        <p:nvSpPr>
          <p:cNvPr id="244750" name="Text Box 14"/>
          <p:cNvSpPr txBox="1">
            <a:spLocks noChangeArrowheads="1"/>
          </p:cNvSpPr>
          <p:nvPr/>
        </p:nvSpPr>
        <p:spPr bwMode="gray">
          <a:xfrm>
            <a:off x="50800" y="2960688"/>
            <a:ext cx="25749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1"/>
              <a:t> </a:t>
            </a:r>
            <a:r>
              <a:rPr lang="en-US" altLang="zh-CN" sz="1200" b="1"/>
              <a:t>Description of the contents</a:t>
            </a:r>
          </a:p>
        </p:txBody>
      </p:sp>
      <p:sp>
        <p:nvSpPr>
          <p:cNvPr id="244751" name="Text Box 15"/>
          <p:cNvSpPr txBox="1">
            <a:spLocks noChangeArrowheads="1"/>
          </p:cNvSpPr>
          <p:nvPr/>
        </p:nvSpPr>
        <p:spPr bwMode="gray">
          <a:xfrm>
            <a:off x="661988" y="3506788"/>
            <a:ext cx="27336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</a:p>
        </p:txBody>
      </p:sp>
      <p:sp>
        <p:nvSpPr>
          <p:cNvPr id="244752" name="Text Box 16"/>
          <p:cNvSpPr txBox="1">
            <a:spLocks noChangeArrowheads="1"/>
          </p:cNvSpPr>
          <p:nvPr/>
        </p:nvSpPr>
        <p:spPr bwMode="gray">
          <a:xfrm>
            <a:off x="1714500" y="4138613"/>
            <a:ext cx="27336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</a:p>
        </p:txBody>
      </p:sp>
      <p:sp>
        <p:nvSpPr>
          <p:cNvPr id="244753" name="Text Box 17"/>
          <p:cNvSpPr txBox="1">
            <a:spLocks noChangeArrowheads="1"/>
          </p:cNvSpPr>
          <p:nvPr/>
        </p:nvSpPr>
        <p:spPr bwMode="gray">
          <a:xfrm>
            <a:off x="3067050" y="4768850"/>
            <a:ext cx="27336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</a:p>
        </p:txBody>
      </p:sp>
      <p:sp>
        <p:nvSpPr>
          <p:cNvPr id="244754" name="Text Box 18"/>
          <p:cNvSpPr txBox="1">
            <a:spLocks noChangeArrowheads="1"/>
          </p:cNvSpPr>
          <p:nvPr/>
        </p:nvSpPr>
        <p:spPr bwMode="gray">
          <a:xfrm>
            <a:off x="4111625" y="5497513"/>
            <a:ext cx="27336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</a:p>
        </p:txBody>
      </p:sp>
      <p:cxnSp>
        <p:nvCxnSpPr>
          <p:cNvPr id="244755" name="AutoShape 19"/>
          <p:cNvCxnSpPr>
            <a:cxnSpLocks noChangeShapeType="1"/>
            <a:stCxn id="244740" idx="3"/>
            <a:endCxn id="244750" idx="0"/>
          </p:cNvCxnSpPr>
          <p:nvPr/>
        </p:nvCxnSpPr>
        <p:spPr bwMode="gray">
          <a:xfrm rot="5400000">
            <a:off x="1443831" y="2628107"/>
            <a:ext cx="227013" cy="438150"/>
          </a:xfrm>
          <a:prstGeom prst="bentConnector3">
            <a:avLst>
              <a:gd name="adj1" fmla="val 49648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cxnSp>
        <p:nvCxnSpPr>
          <p:cNvPr id="244756" name="AutoShape 20"/>
          <p:cNvCxnSpPr>
            <a:cxnSpLocks noChangeShapeType="1"/>
            <a:stCxn id="244741" idx="3"/>
            <a:endCxn id="244751" idx="0"/>
          </p:cNvCxnSpPr>
          <p:nvPr/>
        </p:nvCxnSpPr>
        <p:spPr bwMode="gray">
          <a:xfrm rot="5400000">
            <a:off x="2243931" y="2944019"/>
            <a:ext cx="347663" cy="777875"/>
          </a:xfrm>
          <a:prstGeom prst="bentConnector3">
            <a:avLst>
              <a:gd name="adj1" fmla="val 49773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cxnSp>
        <p:nvCxnSpPr>
          <p:cNvPr id="244757" name="AutoShape 21"/>
          <p:cNvCxnSpPr>
            <a:cxnSpLocks noChangeShapeType="1"/>
            <a:stCxn id="244742" idx="3"/>
            <a:endCxn id="244752" idx="0"/>
          </p:cNvCxnSpPr>
          <p:nvPr/>
        </p:nvCxnSpPr>
        <p:spPr bwMode="gray">
          <a:xfrm rot="5400000">
            <a:off x="3271044" y="3452019"/>
            <a:ext cx="496888" cy="876300"/>
          </a:xfrm>
          <a:prstGeom prst="bentConnector3">
            <a:avLst>
              <a:gd name="adj1" fmla="val 49838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cxnSp>
        <p:nvCxnSpPr>
          <p:cNvPr id="244758" name="AutoShape 22"/>
          <p:cNvCxnSpPr>
            <a:cxnSpLocks noChangeShapeType="1"/>
            <a:stCxn id="244744" idx="3"/>
            <a:endCxn id="244753" idx="0"/>
          </p:cNvCxnSpPr>
          <p:nvPr/>
        </p:nvCxnSpPr>
        <p:spPr bwMode="gray">
          <a:xfrm rot="5400000">
            <a:off x="4579938" y="4054475"/>
            <a:ext cx="568325" cy="8604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cxnSp>
        <p:nvCxnSpPr>
          <p:cNvPr id="244759" name="AutoShape 23"/>
          <p:cNvCxnSpPr>
            <a:cxnSpLocks noChangeShapeType="1"/>
            <a:stCxn id="244743" idx="3"/>
            <a:endCxn id="244754" idx="0"/>
          </p:cNvCxnSpPr>
          <p:nvPr/>
        </p:nvCxnSpPr>
        <p:spPr bwMode="gray">
          <a:xfrm rot="5400000">
            <a:off x="5742782" y="4526756"/>
            <a:ext cx="706438" cy="1235075"/>
          </a:xfrm>
          <a:prstGeom prst="bentConnector3">
            <a:avLst>
              <a:gd name="adj1" fmla="val 49889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sp>
        <p:nvSpPr>
          <p:cNvPr id="244760" name="AutoShape 24"/>
          <p:cNvSpPr>
            <a:spLocks noChangeArrowheads="1"/>
          </p:cNvSpPr>
          <p:nvPr/>
        </p:nvSpPr>
        <p:spPr bwMode="gray">
          <a:xfrm>
            <a:off x="6397625" y="2239963"/>
            <a:ext cx="630238" cy="1927225"/>
          </a:xfrm>
          <a:prstGeom prst="can">
            <a:avLst>
              <a:gd name="adj" fmla="val 27960"/>
            </a:avLst>
          </a:prstGeom>
          <a:gradFill rotWithShape="1">
            <a:gsLst>
              <a:gs pos="0">
                <a:srgbClr val="F0B728"/>
              </a:gs>
              <a:gs pos="50000">
                <a:srgbClr val="FAE5B2"/>
              </a:gs>
              <a:gs pos="100000">
                <a:srgbClr val="F0B728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61" name="AutoShape 25"/>
          <p:cNvSpPr>
            <a:spLocks noChangeArrowheads="1"/>
          </p:cNvSpPr>
          <p:nvPr/>
        </p:nvSpPr>
        <p:spPr bwMode="gray">
          <a:xfrm>
            <a:off x="5046663" y="2236788"/>
            <a:ext cx="495300" cy="1597025"/>
          </a:xfrm>
          <a:prstGeom prst="can">
            <a:avLst>
              <a:gd name="adj" fmla="val 27452"/>
            </a:avLst>
          </a:prstGeom>
          <a:gradFill rotWithShape="1">
            <a:gsLst>
              <a:gs pos="0">
                <a:srgbClr val="F0B728"/>
              </a:gs>
              <a:gs pos="50000">
                <a:srgbClr val="FAE5B2"/>
              </a:gs>
              <a:gs pos="100000">
                <a:srgbClr val="F0B728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62" name="AutoShape 26"/>
          <p:cNvSpPr>
            <a:spLocks noChangeArrowheads="1"/>
          </p:cNvSpPr>
          <p:nvPr/>
        </p:nvSpPr>
        <p:spPr bwMode="gray">
          <a:xfrm>
            <a:off x="3757613" y="2233613"/>
            <a:ext cx="400050" cy="1169987"/>
          </a:xfrm>
          <a:prstGeom prst="can">
            <a:avLst>
              <a:gd name="adj" fmla="val 28244"/>
            </a:avLst>
          </a:prstGeom>
          <a:gradFill rotWithShape="1">
            <a:gsLst>
              <a:gs pos="0">
                <a:srgbClr val="F0B728"/>
              </a:gs>
              <a:gs pos="50000">
                <a:srgbClr val="FAE5B2"/>
              </a:gs>
              <a:gs pos="100000">
                <a:srgbClr val="F0B728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63" name="AutoShape 27"/>
          <p:cNvSpPr>
            <a:spLocks noChangeArrowheads="1"/>
          </p:cNvSpPr>
          <p:nvPr/>
        </p:nvSpPr>
        <p:spPr bwMode="gray">
          <a:xfrm>
            <a:off x="2659063" y="2241550"/>
            <a:ext cx="295275" cy="766763"/>
          </a:xfrm>
          <a:prstGeom prst="can">
            <a:avLst>
              <a:gd name="adj" fmla="val 23708"/>
            </a:avLst>
          </a:prstGeom>
          <a:gradFill rotWithShape="1">
            <a:gsLst>
              <a:gs pos="0">
                <a:srgbClr val="F0B728"/>
              </a:gs>
              <a:gs pos="50000">
                <a:srgbClr val="FAE5B2"/>
              </a:gs>
              <a:gs pos="100000">
                <a:srgbClr val="F0B728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64" name="AutoShape 28"/>
          <p:cNvSpPr>
            <a:spLocks noChangeArrowheads="1"/>
          </p:cNvSpPr>
          <p:nvPr/>
        </p:nvSpPr>
        <p:spPr bwMode="gray">
          <a:xfrm>
            <a:off x="1649413" y="2243138"/>
            <a:ext cx="252412" cy="398462"/>
          </a:xfrm>
          <a:prstGeom prst="can">
            <a:avLst>
              <a:gd name="adj" fmla="val 26800"/>
            </a:avLst>
          </a:prstGeom>
          <a:gradFill rotWithShape="1">
            <a:gsLst>
              <a:gs pos="0">
                <a:srgbClr val="F0B728"/>
              </a:gs>
              <a:gs pos="50000">
                <a:srgbClr val="FAE5B2"/>
              </a:gs>
              <a:gs pos="100000">
                <a:srgbClr val="F0B728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1997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366627" name="Freeform 35"/>
          <p:cNvSpPr>
            <a:spLocks/>
          </p:cNvSpPr>
          <p:nvPr/>
        </p:nvSpPr>
        <p:spPr bwMode="gray">
          <a:xfrm flipH="1" flipV="1">
            <a:off x="774700" y="3998913"/>
            <a:ext cx="7607300" cy="1944687"/>
          </a:xfrm>
          <a:custGeom>
            <a:avLst/>
            <a:gdLst/>
            <a:ahLst/>
            <a:cxnLst>
              <a:cxn ang="0">
                <a:pos x="3724" y="288"/>
              </a:cxn>
              <a:cxn ang="0">
                <a:pos x="1346" y="290"/>
              </a:cxn>
              <a:cxn ang="0">
                <a:pos x="1246" y="258"/>
              </a:cxn>
              <a:cxn ang="0">
                <a:pos x="1066" y="79"/>
              </a:cxn>
              <a:cxn ang="0">
                <a:pos x="923" y="4"/>
              </a:cxn>
              <a:cxn ang="0">
                <a:pos x="103" y="4"/>
              </a:cxn>
              <a:cxn ang="0">
                <a:pos x="2" y="88"/>
              </a:cxn>
              <a:cxn ang="0">
                <a:pos x="2" y="729"/>
              </a:cxn>
              <a:cxn ang="0">
                <a:pos x="103" y="804"/>
              </a:cxn>
              <a:cxn ang="0">
                <a:pos x="3688" y="804"/>
              </a:cxn>
              <a:cxn ang="0">
                <a:pos x="3790" y="716"/>
              </a:cxn>
              <a:cxn ang="0">
                <a:pos x="3790" y="356"/>
              </a:cxn>
              <a:cxn ang="0">
                <a:pos x="3724" y="288"/>
              </a:cxn>
            </a:cxnLst>
            <a:rect l="0" t="0" r="r" b="b"/>
            <a:pathLst>
              <a:path w="3796" h="816">
                <a:moveTo>
                  <a:pt x="3724" y="288"/>
                </a:moveTo>
                <a:cubicBezTo>
                  <a:pt x="2535" y="289"/>
                  <a:pt x="1346" y="290"/>
                  <a:pt x="1346" y="290"/>
                </a:cubicBezTo>
                <a:cubicBezTo>
                  <a:pt x="1304" y="288"/>
                  <a:pt x="1272" y="282"/>
                  <a:pt x="1246" y="258"/>
                </a:cubicBezTo>
                <a:cubicBezTo>
                  <a:pt x="1156" y="168"/>
                  <a:pt x="1066" y="79"/>
                  <a:pt x="1066" y="79"/>
                </a:cubicBezTo>
                <a:cubicBezTo>
                  <a:pt x="1034" y="48"/>
                  <a:pt x="1002" y="0"/>
                  <a:pt x="923" y="4"/>
                </a:cubicBezTo>
                <a:cubicBezTo>
                  <a:pt x="513" y="4"/>
                  <a:pt x="103" y="4"/>
                  <a:pt x="103" y="4"/>
                </a:cubicBezTo>
                <a:cubicBezTo>
                  <a:pt x="38" y="4"/>
                  <a:pt x="0" y="42"/>
                  <a:pt x="2" y="88"/>
                </a:cubicBezTo>
                <a:cubicBezTo>
                  <a:pt x="2" y="410"/>
                  <a:pt x="2" y="729"/>
                  <a:pt x="2" y="729"/>
                </a:cubicBezTo>
                <a:cubicBezTo>
                  <a:pt x="0" y="812"/>
                  <a:pt x="103" y="804"/>
                  <a:pt x="103" y="804"/>
                </a:cubicBezTo>
                <a:cubicBezTo>
                  <a:pt x="1895" y="804"/>
                  <a:pt x="3688" y="804"/>
                  <a:pt x="3688" y="804"/>
                </a:cubicBezTo>
                <a:cubicBezTo>
                  <a:pt x="3688" y="804"/>
                  <a:pt x="3794" y="816"/>
                  <a:pt x="3790" y="716"/>
                </a:cubicBezTo>
                <a:cubicBezTo>
                  <a:pt x="3790" y="536"/>
                  <a:pt x="3790" y="356"/>
                  <a:pt x="3790" y="356"/>
                </a:cubicBezTo>
                <a:cubicBezTo>
                  <a:pt x="3790" y="356"/>
                  <a:pt x="3796" y="288"/>
                  <a:pt x="3724" y="288"/>
                </a:cubicBezTo>
                <a:close/>
              </a:path>
            </a:pathLst>
          </a:custGeom>
          <a:gradFill rotWithShape="1">
            <a:gsLst>
              <a:gs pos="0">
                <a:srgbClr val="B6D74D"/>
              </a:gs>
              <a:gs pos="100000">
                <a:srgbClr val="B6D74D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66628" name="Freeform 36"/>
          <p:cNvSpPr>
            <a:spLocks/>
          </p:cNvSpPr>
          <p:nvPr/>
        </p:nvSpPr>
        <p:spPr bwMode="gray">
          <a:xfrm>
            <a:off x="760413" y="1828800"/>
            <a:ext cx="7607300" cy="2117725"/>
          </a:xfrm>
          <a:custGeom>
            <a:avLst/>
            <a:gdLst/>
            <a:ahLst/>
            <a:cxnLst>
              <a:cxn ang="0">
                <a:pos x="3724" y="288"/>
              </a:cxn>
              <a:cxn ang="0">
                <a:pos x="1346" y="290"/>
              </a:cxn>
              <a:cxn ang="0">
                <a:pos x="1246" y="258"/>
              </a:cxn>
              <a:cxn ang="0">
                <a:pos x="1066" y="79"/>
              </a:cxn>
              <a:cxn ang="0">
                <a:pos x="923" y="4"/>
              </a:cxn>
              <a:cxn ang="0">
                <a:pos x="103" y="4"/>
              </a:cxn>
              <a:cxn ang="0">
                <a:pos x="2" y="88"/>
              </a:cxn>
              <a:cxn ang="0">
                <a:pos x="2" y="729"/>
              </a:cxn>
              <a:cxn ang="0">
                <a:pos x="103" y="804"/>
              </a:cxn>
              <a:cxn ang="0">
                <a:pos x="3688" y="804"/>
              </a:cxn>
              <a:cxn ang="0">
                <a:pos x="3790" y="716"/>
              </a:cxn>
              <a:cxn ang="0">
                <a:pos x="3790" y="356"/>
              </a:cxn>
              <a:cxn ang="0">
                <a:pos x="3724" y="288"/>
              </a:cxn>
            </a:cxnLst>
            <a:rect l="0" t="0" r="r" b="b"/>
            <a:pathLst>
              <a:path w="3796" h="816">
                <a:moveTo>
                  <a:pt x="3724" y="288"/>
                </a:moveTo>
                <a:cubicBezTo>
                  <a:pt x="2535" y="289"/>
                  <a:pt x="1346" y="290"/>
                  <a:pt x="1346" y="290"/>
                </a:cubicBezTo>
                <a:cubicBezTo>
                  <a:pt x="1304" y="288"/>
                  <a:pt x="1272" y="282"/>
                  <a:pt x="1246" y="258"/>
                </a:cubicBezTo>
                <a:cubicBezTo>
                  <a:pt x="1156" y="168"/>
                  <a:pt x="1066" y="79"/>
                  <a:pt x="1066" y="79"/>
                </a:cubicBezTo>
                <a:cubicBezTo>
                  <a:pt x="1034" y="48"/>
                  <a:pt x="1002" y="0"/>
                  <a:pt x="923" y="4"/>
                </a:cubicBezTo>
                <a:cubicBezTo>
                  <a:pt x="513" y="4"/>
                  <a:pt x="103" y="4"/>
                  <a:pt x="103" y="4"/>
                </a:cubicBezTo>
                <a:cubicBezTo>
                  <a:pt x="38" y="4"/>
                  <a:pt x="0" y="42"/>
                  <a:pt x="2" y="88"/>
                </a:cubicBezTo>
                <a:cubicBezTo>
                  <a:pt x="2" y="410"/>
                  <a:pt x="2" y="729"/>
                  <a:pt x="2" y="729"/>
                </a:cubicBezTo>
                <a:cubicBezTo>
                  <a:pt x="0" y="812"/>
                  <a:pt x="103" y="804"/>
                  <a:pt x="103" y="804"/>
                </a:cubicBezTo>
                <a:cubicBezTo>
                  <a:pt x="1895" y="804"/>
                  <a:pt x="3688" y="804"/>
                  <a:pt x="3688" y="804"/>
                </a:cubicBezTo>
                <a:cubicBezTo>
                  <a:pt x="3688" y="804"/>
                  <a:pt x="3794" y="816"/>
                  <a:pt x="3790" y="716"/>
                </a:cubicBezTo>
                <a:cubicBezTo>
                  <a:pt x="3790" y="536"/>
                  <a:pt x="3790" y="356"/>
                  <a:pt x="3790" y="356"/>
                </a:cubicBezTo>
                <a:cubicBezTo>
                  <a:pt x="3790" y="356"/>
                  <a:pt x="3796" y="288"/>
                  <a:pt x="3724" y="288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66629" name="Rectangle 37"/>
          <p:cNvSpPr>
            <a:spLocks noChangeArrowheads="1"/>
          </p:cNvSpPr>
          <p:nvPr/>
        </p:nvSpPr>
        <p:spPr bwMode="gray">
          <a:xfrm>
            <a:off x="981075" y="3108325"/>
            <a:ext cx="1643063" cy="1639888"/>
          </a:xfrm>
          <a:prstGeom prst="rect">
            <a:avLst/>
          </a:prstGeom>
          <a:gradFill rotWithShape="1">
            <a:gsLst>
              <a:gs pos="0">
                <a:srgbClr val="DAE9FA">
                  <a:gamma/>
                  <a:tint val="0"/>
                  <a:invGamma/>
                </a:srgbClr>
              </a:gs>
              <a:gs pos="100000">
                <a:srgbClr val="DAE9FA"/>
              </a:gs>
            </a:gsLst>
            <a:lin ang="5400000" scaled="1"/>
          </a:gradFill>
          <a:ln w="9525">
            <a:solidFill>
              <a:srgbClr val="F8F8F8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66630" name="Rectangle 38"/>
          <p:cNvSpPr>
            <a:spLocks noChangeArrowheads="1"/>
          </p:cNvSpPr>
          <p:nvPr/>
        </p:nvSpPr>
        <p:spPr bwMode="gray">
          <a:xfrm>
            <a:off x="2822575" y="3108325"/>
            <a:ext cx="1643063" cy="1639888"/>
          </a:xfrm>
          <a:prstGeom prst="rect">
            <a:avLst/>
          </a:prstGeom>
          <a:gradFill rotWithShape="1">
            <a:gsLst>
              <a:gs pos="0">
                <a:srgbClr val="DAE9FA">
                  <a:gamma/>
                  <a:tint val="0"/>
                  <a:invGamma/>
                </a:srgbClr>
              </a:gs>
              <a:gs pos="100000">
                <a:srgbClr val="DAE9FA"/>
              </a:gs>
            </a:gsLst>
            <a:lin ang="5400000" scaled="1"/>
          </a:gradFill>
          <a:ln w="9525">
            <a:solidFill>
              <a:srgbClr val="F8F8F8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66631" name="Rectangle 39"/>
          <p:cNvSpPr>
            <a:spLocks noChangeArrowheads="1"/>
          </p:cNvSpPr>
          <p:nvPr/>
        </p:nvSpPr>
        <p:spPr bwMode="gray">
          <a:xfrm>
            <a:off x="4652963" y="3108325"/>
            <a:ext cx="1643062" cy="1639888"/>
          </a:xfrm>
          <a:prstGeom prst="rect">
            <a:avLst/>
          </a:prstGeom>
          <a:gradFill rotWithShape="1">
            <a:gsLst>
              <a:gs pos="0">
                <a:srgbClr val="DAE9FA">
                  <a:gamma/>
                  <a:tint val="0"/>
                  <a:invGamma/>
                </a:srgbClr>
              </a:gs>
              <a:gs pos="100000">
                <a:srgbClr val="DAE9FA"/>
              </a:gs>
            </a:gsLst>
            <a:lin ang="5400000" scaled="1"/>
          </a:gradFill>
          <a:ln w="9525">
            <a:solidFill>
              <a:srgbClr val="F8F8F8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66632" name="Rectangle 40"/>
          <p:cNvSpPr>
            <a:spLocks noChangeArrowheads="1"/>
          </p:cNvSpPr>
          <p:nvPr/>
        </p:nvSpPr>
        <p:spPr bwMode="gray">
          <a:xfrm>
            <a:off x="6494463" y="3108325"/>
            <a:ext cx="1643062" cy="1639888"/>
          </a:xfrm>
          <a:prstGeom prst="rect">
            <a:avLst/>
          </a:prstGeom>
          <a:gradFill rotWithShape="1">
            <a:gsLst>
              <a:gs pos="0">
                <a:srgbClr val="DAE9FA">
                  <a:gamma/>
                  <a:tint val="0"/>
                  <a:invGamma/>
                </a:srgbClr>
              </a:gs>
              <a:gs pos="100000">
                <a:srgbClr val="DAE9FA"/>
              </a:gs>
            </a:gsLst>
            <a:lin ang="5400000" scaled="1"/>
          </a:gradFill>
          <a:ln w="9525">
            <a:solidFill>
              <a:srgbClr val="F8F8F8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66633" name="Rectangle 41"/>
          <p:cNvSpPr>
            <a:spLocks noChangeArrowheads="1"/>
          </p:cNvSpPr>
          <p:nvPr/>
        </p:nvSpPr>
        <p:spPr bwMode="white">
          <a:xfrm>
            <a:off x="801688" y="1957388"/>
            <a:ext cx="22193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8F8F8"/>
                </a:solidFill>
              </a:rPr>
              <a:t> Title in here</a:t>
            </a:r>
          </a:p>
        </p:txBody>
      </p:sp>
      <p:sp>
        <p:nvSpPr>
          <p:cNvPr id="46090" name="Rectangle 42"/>
          <p:cNvSpPr>
            <a:spLocks noChangeArrowheads="1"/>
          </p:cNvSpPr>
          <p:nvPr/>
        </p:nvSpPr>
        <p:spPr bwMode="gray">
          <a:xfrm>
            <a:off x="1003300" y="3663950"/>
            <a:ext cx="16351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</a:rPr>
              <a:t>Description of the contents</a:t>
            </a:r>
          </a:p>
        </p:txBody>
      </p:sp>
      <p:sp>
        <p:nvSpPr>
          <p:cNvPr id="366635" name="Rectangle 43"/>
          <p:cNvSpPr>
            <a:spLocks noChangeArrowheads="1"/>
          </p:cNvSpPr>
          <p:nvPr/>
        </p:nvSpPr>
        <p:spPr bwMode="gray">
          <a:xfrm>
            <a:off x="6092825" y="5486400"/>
            <a:ext cx="22193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CN" b="1">
                <a:solidFill>
                  <a:srgbClr val="F8F8F8"/>
                </a:solidFill>
              </a:rPr>
              <a:t>Text in here</a:t>
            </a:r>
          </a:p>
        </p:txBody>
      </p:sp>
      <p:sp>
        <p:nvSpPr>
          <p:cNvPr id="46092" name="Rectangle 44"/>
          <p:cNvSpPr>
            <a:spLocks noChangeArrowheads="1"/>
          </p:cNvSpPr>
          <p:nvPr/>
        </p:nvSpPr>
        <p:spPr bwMode="gray">
          <a:xfrm>
            <a:off x="3173413" y="2654300"/>
            <a:ext cx="2590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F8F8F8"/>
                </a:solidFill>
              </a:rPr>
              <a:t>Description of the contents</a:t>
            </a:r>
          </a:p>
        </p:txBody>
      </p:sp>
      <p:cxnSp>
        <p:nvCxnSpPr>
          <p:cNvPr id="46093" name="AutoShape 45"/>
          <p:cNvCxnSpPr>
            <a:cxnSpLocks noChangeShapeType="1"/>
            <a:stCxn id="366629" idx="0"/>
            <a:endCxn id="46092" idx="1"/>
          </p:cNvCxnSpPr>
          <p:nvPr/>
        </p:nvCxnSpPr>
        <p:spPr bwMode="gray">
          <a:xfrm rot="-5400000">
            <a:off x="2345532" y="2280443"/>
            <a:ext cx="285750" cy="1370013"/>
          </a:xfrm>
          <a:prstGeom prst="bentConnector2">
            <a:avLst/>
          </a:prstGeom>
          <a:noFill/>
          <a:ln w="9525">
            <a:solidFill>
              <a:srgbClr val="EAEAEA"/>
            </a:solidFill>
            <a:miter lim="800000"/>
            <a:headEnd/>
            <a:tailEnd type="triangle" w="med" len="med"/>
          </a:ln>
        </p:spPr>
      </p:cxnSp>
      <p:cxnSp>
        <p:nvCxnSpPr>
          <p:cNvPr id="46094" name="AutoShape 46"/>
          <p:cNvCxnSpPr>
            <a:cxnSpLocks noChangeShapeType="1"/>
            <a:stCxn id="366632" idx="0"/>
            <a:endCxn id="46092" idx="3"/>
          </p:cNvCxnSpPr>
          <p:nvPr/>
        </p:nvCxnSpPr>
        <p:spPr bwMode="gray">
          <a:xfrm rot="5400000" flipH="1">
            <a:off x="6397626" y="2189162"/>
            <a:ext cx="285750" cy="1552575"/>
          </a:xfrm>
          <a:prstGeom prst="bentConnector2">
            <a:avLst/>
          </a:prstGeom>
          <a:noFill/>
          <a:ln w="9525">
            <a:solidFill>
              <a:srgbClr val="EAEAEA"/>
            </a:solidFill>
            <a:miter lim="800000"/>
            <a:headEnd/>
            <a:tailEnd type="triangle" w="med" len="med"/>
          </a:ln>
        </p:spPr>
      </p:cxnSp>
      <p:cxnSp>
        <p:nvCxnSpPr>
          <p:cNvPr id="46095" name="AutoShape 47"/>
          <p:cNvCxnSpPr>
            <a:cxnSpLocks noChangeShapeType="1"/>
            <a:stCxn id="366629" idx="2"/>
            <a:endCxn id="366630" idx="2"/>
          </p:cNvCxnSpPr>
          <p:nvPr/>
        </p:nvCxnSpPr>
        <p:spPr bwMode="gray">
          <a:xfrm rot="16200000" flipH="1">
            <a:off x="2723356" y="3828257"/>
            <a:ext cx="1587" cy="1841500"/>
          </a:xfrm>
          <a:prstGeom prst="bentConnector3">
            <a:avLst>
              <a:gd name="adj1" fmla="val 14300005"/>
            </a:avLst>
          </a:prstGeom>
          <a:noFill/>
          <a:ln w="9525">
            <a:solidFill>
              <a:srgbClr val="EAEAEA"/>
            </a:solidFill>
            <a:miter lim="800000"/>
            <a:headEnd type="triangle" w="med" len="med"/>
            <a:tailEnd type="triangle" w="med" len="med"/>
          </a:ln>
        </p:spPr>
      </p:cxnSp>
      <p:cxnSp>
        <p:nvCxnSpPr>
          <p:cNvPr id="46096" name="AutoShape 48"/>
          <p:cNvCxnSpPr>
            <a:cxnSpLocks noChangeShapeType="1"/>
            <a:stCxn id="366631" idx="2"/>
            <a:endCxn id="366632" idx="2"/>
          </p:cNvCxnSpPr>
          <p:nvPr/>
        </p:nvCxnSpPr>
        <p:spPr bwMode="gray">
          <a:xfrm rot="16200000" flipH="1">
            <a:off x="6395244" y="3828257"/>
            <a:ext cx="1587" cy="1841500"/>
          </a:xfrm>
          <a:prstGeom prst="bentConnector3">
            <a:avLst>
              <a:gd name="adj1" fmla="val 14300005"/>
            </a:avLst>
          </a:prstGeom>
          <a:noFill/>
          <a:ln w="9525">
            <a:solidFill>
              <a:srgbClr val="EAEAEA"/>
            </a:solidFill>
            <a:miter lim="800000"/>
            <a:headEnd type="triangle" w="med" len="med"/>
            <a:tailEnd type="triangle" w="med" len="med"/>
          </a:ln>
        </p:spPr>
      </p:cxnSp>
      <p:sp>
        <p:nvSpPr>
          <p:cNvPr id="46097" name="Rectangle 49"/>
          <p:cNvSpPr>
            <a:spLocks noChangeArrowheads="1"/>
          </p:cNvSpPr>
          <p:nvPr/>
        </p:nvSpPr>
        <p:spPr bwMode="gray">
          <a:xfrm>
            <a:off x="2828925" y="3663950"/>
            <a:ext cx="16351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</a:rPr>
              <a:t>Description of the contents</a:t>
            </a:r>
          </a:p>
        </p:txBody>
      </p:sp>
      <p:sp>
        <p:nvSpPr>
          <p:cNvPr id="46098" name="Rectangle 50"/>
          <p:cNvSpPr>
            <a:spLocks noChangeArrowheads="1"/>
          </p:cNvSpPr>
          <p:nvPr/>
        </p:nvSpPr>
        <p:spPr bwMode="gray">
          <a:xfrm>
            <a:off x="4657725" y="3663950"/>
            <a:ext cx="16351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</a:rPr>
              <a:t>Description of the contents</a:t>
            </a:r>
          </a:p>
        </p:txBody>
      </p:sp>
      <p:sp>
        <p:nvSpPr>
          <p:cNvPr id="46099" name="Rectangle 51"/>
          <p:cNvSpPr>
            <a:spLocks noChangeArrowheads="1"/>
          </p:cNvSpPr>
          <p:nvPr/>
        </p:nvSpPr>
        <p:spPr bwMode="gray">
          <a:xfrm>
            <a:off x="6507163" y="3663950"/>
            <a:ext cx="16351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</a:rPr>
              <a:t>Description of the contents</a:t>
            </a:r>
          </a:p>
        </p:txBody>
      </p:sp>
      <p:sp>
        <p:nvSpPr>
          <p:cNvPr id="46100" name="Rectangle 52"/>
          <p:cNvSpPr>
            <a:spLocks noChangeArrowheads="1"/>
          </p:cNvSpPr>
          <p:nvPr/>
        </p:nvSpPr>
        <p:spPr bwMode="black">
          <a:xfrm>
            <a:off x="1069975" y="3297238"/>
            <a:ext cx="908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</a:rPr>
              <a:t>1. Title</a:t>
            </a:r>
          </a:p>
        </p:txBody>
      </p:sp>
      <p:sp>
        <p:nvSpPr>
          <p:cNvPr id="46101" name="Rectangle 53"/>
          <p:cNvSpPr>
            <a:spLocks noChangeArrowheads="1"/>
          </p:cNvSpPr>
          <p:nvPr/>
        </p:nvSpPr>
        <p:spPr bwMode="black">
          <a:xfrm>
            <a:off x="2914650" y="3297238"/>
            <a:ext cx="908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</a:rPr>
              <a:t>2. Title</a:t>
            </a:r>
          </a:p>
        </p:txBody>
      </p:sp>
      <p:sp>
        <p:nvSpPr>
          <p:cNvPr id="46102" name="Rectangle 54"/>
          <p:cNvSpPr>
            <a:spLocks noChangeArrowheads="1"/>
          </p:cNvSpPr>
          <p:nvPr/>
        </p:nvSpPr>
        <p:spPr bwMode="black">
          <a:xfrm>
            <a:off x="4745038" y="3297238"/>
            <a:ext cx="908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</a:rPr>
              <a:t>3. Title</a:t>
            </a:r>
          </a:p>
        </p:txBody>
      </p:sp>
      <p:sp>
        <p:nvSpPr>
          <p:cNvPr id="46103" name="Rectangle 55"/>
          <p:cNvSpPr>
            <a:spLocks noChangeArrowheads="1"/>
          </p:cNvSpPr>
          <p:nvPr/>
        </p:nvSpPr>
        <p:spPr bwMode="black">
          <a:xfrm>
            <a:off x="6583363" y="3297238"/>
            <a:ext cx="908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</a:rPr>
              <a:t>4. Title</a:t>
            </a:r>
          </a:p>
        </p:txBody>
      </p:sp>
      <p:sp>
        <p:nvSpPr>
          <p:cNvPr id="366648" name="AutoShape 56"/>
          <p:cNvSpPr>
            <a:spLocks noChangeArrowheads="1"/>
          </p:cNvSpPr>
          <p:nvPr/>
        </p:nvSpPr>
        <p:spPr bwMode="gray">
          <a:xfrm rot="5400000">
            <a:off x="1695450" y="4397375"/>
            <a:ext cx="177800" cy="152400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rot="10800000" vert="eaVert" wrap="none" anchor="ctr"/>
          <a:lstStyle/>
          <a:p>
            <a:pPr>
              <a:defRPr/>
            </a:pPr>
            <a:endParaRPr lang="zh-CN" altLang="zh-CN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66649" name="AutoShape 57"/>
          <p:cNvSpPr>
            <a:spLocks noChangeArrowheads="1"/>
          </p:cNvSpPr>
          <p:nvPr/>
        </p:nvSpPr>
        <p:spPr bwMode="gray">
          <a:xfrm rot="5400000">
            <a:off x="3513138" y="4397375"/>
            <a:ext cx="177800" cy="152400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rot="10800000" vert="eaVert" wrap="none" anchor="ctr"/>
          <a:lstStyle/>
          <a:p>
            <a:pPr>
              <a:defRPr/>
            </a:pPr>
            <a:endParaRPr lang="zh-CN" altLang="zh-CN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66650" name="AutoShape 58"/>
          <p:cNvSpPr>
            <a:spLocks noChangeArrowheads="1"/>
          </p:cNvSpPr>
          <p:nvPr/>
        </p:nvSpPr>
        <p:spPr bwMode="gray">
          <a:xfrm rot="5400000">
            <a:off x="5418138" y="4397375"/>
            <a:ext cx="177800" cy="152400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rot="10800000" vert="eaVert" wrap="none" anchor="ctr"/>
          <a:lstStyle/>
          <a:p>
            <a:pPr>
              <a:defRPr/>
            </a:pPr>
            <a:endParaRPr lang="zh-CN" altLang="zh-CN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66651" name="Rectangle 59"/>
          <p:cNvSpPr>
            <a:spLocks noChangeArrowheads="1"/>
          </p:cNvSpPr>
          <p:nvPr/>
        </p:nvSpPr>
        <p:spPr bwMode="gray">
          <a:xfrm rot="5400000">
            <a:off x="7223125" y="4397375"/>
            <a:ext cx="177800" cy="152400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rot="10800000" vert="eaVert" wrap="none" anchor="ctr"/>
          <a:lstStyle/>
          <a:p>
            <a:pPr>
              <a:defRPr/>
            </a:pPr>
            <a:endParaRPr lang="zh-CN" altLang="zh-CN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46108" name="Rectangle 60"/>
          <p:cNvSpPr>
            <a:spLocks noChangeArrowheads="1"/>
          </p:cNvSpPr>
          <p:nvPr/>
        </p:nvSpPr>
        <p:spPr bwMode="gray">
          <a:xfrm>
            <a:off x="5580063" y="2168525"/>
            <a:ext cx="2727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</a:rPr>
              <a:t>* Description of the contents</a:t>
            </a:r>
          </a:p>
        </p:txBody>
      </p:sp>
      <p:sp>
        <p:nvSpPr>
          <p:cNvPr id="46109" name="Rectangle 61"/>
          <p:cNvSpPr>
            <a:spLocks noChangeArrowheads="1"/>
          </p:cNvSpPr>
          <p:nvPr/>
        </p:nvSpPr>
        <p:spPr bwMode="gray">
          <a:xfrm>
            <a:off x="850900" y="5302250"/>
            <a:ext cx="2727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</a:rPr>
              <a:t>* Description of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923925" y="3281363"/>
            <a:ext cx="3603625" cy="3279775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1363663" y="3762375"/>
            <a:ext cx="2662237" cy="2422525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1730375" y="4148138"/>
            <a:ext cx="1920875" cy="1746250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245765" name="AutoShape 7"/>
          <p:cNvSpPr>
            <a:spLocks/>
          </p:cNvSpPr>
          <p:nvPr/>
        </p:nvSpPr>
        <p:spPr bwMode="auto">
          <a:xfrm>
            <a:off x="5765800" y="4241800"/>
            <a:ext cx="3149600" cy="609600"/>
          </a:xfrm>
          <a:prstGeom prst="accentCallout2">
            <a:avLst>
              <a:gd name="adj1" fmla="val 18750"/>
              <a:gd name="adj2" fmla="val -2421"/>
              <a:gd name="adj3" fmla="val 18750"/>
              <a:gd name="adj4" fmla="val -12097"/>
              <a:gd name="adj5" fmla="val 104426"/>
              <a:gd name="adj6" fmla="val -73236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245766" name="AutoShape 8"/>
          <p:cNvSpPr>
            <a:spLocks/>
          </p:cNvSpPr>
          <p:nvPr/>
        </p:nvSpPr>
        <p:spPr bwMode="gray">
          <a:xfrm>
            <a:off x="5381625" y="3324225"/>
            <a:ext cx="3400425" cy="609600"/>
          </a:xfrm>
          <a:prstGeom prst="accentCallout2">
            <a:avLst>
              <a:gd name="adj1" fmla="val 18750"/>
              <a:gd name="adj2" fmla="val -2241"/>
              <a:gd name="adj3" fmla="val 18750"/>
              <a:gd name="adj4" fmla="val -13444"/>
              <a:gd name="adj5" fmla="val 148958"/>
              <a:gd name="adj6" fmla="val -58356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245767" name="AutoShape 9"/>
          <p:cNvSpPr>
            <a:spLocks/>
          </p:cNvSpPr>
          <p:nvPr/>
        </p:nvSpPr>
        <p:spPr bwMode="gray">
          <a:xfrm>
            <a:off x="4856163" y="2490788"/>
            <a:ext cx="3387725" cy="609600"/>
          </a:xfrm>
          <a:prstGeom prst="accentCallout2">
            <a:avLst>
              <a:gd name="adj1" fmla="val 18750"/>
              <a:gd name="adj2" fmla="val -2250"/>
              <a:gd name="adj3" fmla="val 18750"/>
              <a:gd name="adj4" fmla="val -14759"/>
              <a:gd name="adj5" fmla="val 179690"/>
              <a:gd name="adj6" fmla="val -49389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245768" name="AutoShape 10"/>
          <p:cNvSpPr>
            <a:spLocks/>
          </p:cNvSpPr>
          <p:nvPr/>
        </p:nvSpPr>
        <p:spPr bwMode="auto">
          <a:xfrm>
            <a:off x="4152900" y="1673225"/>
            <a:ext cx="3370263" cy="609600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204690"/>
              <a:gd name="adj6" fmla="val -42301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245769" name="AutoShape 11"/>
          <p:cNvSpPr>
            <a:spLocks noChangeArrowheads="1"/>
          </p:cNvSpPr>
          <p:nvPr/>
        </p:nvSpPr>
        <p:spPr bwMode="ltGray">
          <a:xfrm>
            <a:off x="5954713" y="5707063"/>
            <a:ext cx="2122487" cy="454025"/>
          </a:xfrm>
          <a:prstGeom prst="chevron">
            <a:avLst>
              <a:gd name="adj" fmla="val 92587"/>
            </a:avLst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45770" name="AutoShape 12"/>
          <p:cNvSpPr>
            <a:spLocks noChangeArrowheads="1"/>
          </p:cNvSpPr>
          <p:nvPr/>
        </p:nvSpPr>
        <p:spPr bwMode="ltGray">
          <a:xfrm>
            <a:off x="4252913" y="5700713"/>
            <a:ext cx="2122487" cy="454025"/>
          </a:xfrm>
          <a:prstGeom prst="chevron">
            <a:avLst>
              <a:gd name="adj" fmla="val 92587"/>
            </a:avLst>
          </a:prstGeom>
          <a:solidFill>
            <a:schemeClr val="hlink"/>
          </a:solidFill>
          <a:ln w="9525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45771" name="AutoShape 13"/>
          <p:cNvSpPr>
            <a:spLocks noChangeArrowheads="1"/>
          </p:cNvSpPr>
          <p:nvPr/>
        </p:nvSpPr>
        <p:spPr bwMode="ltGray">
          <a:xfrm>
            <a:off x="2551113" y="5694363"/>
            <a:ext cx="2122487" cy="454025"/>
          </a:xfrm>
          <a:prstGeom prst="chevron">
            <a:avLst>
              <a:gd name="adj" fmla="val 92587"/>
            </a:avLst>
          </a:pr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45772" name="AutoShape 14"/>
          <p:cNvSpPr>
            <a:spLocks noChangeArrowheads="1"/>
          </p:cNvSpPr>
          <p:nvPr/>
        </p:nvSpPr>
        <p:spPr bwMode="gray">
          <a:xfrm>
            <a:off x="823913" y="5694363"/>
            <a:ext cx="2122487" cy="454025"/>
          </a:xfrm>
          <a:prstGeom prst="chevron">
            <a:avLst>
              <a:gd name="adj" fmla="val 92587"/>
            </a:avLst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45773" name="Text Box 15"/>
          <p:cNvSpPr txBox="1">
            <a:spLocks noChangeArrowheads="1"/>
          </p:cNvSpPr>
          <p:nvPr/>
        </p:nvSpPr>
        <p:spPr bwMode="gray">
          <a:xfrm>
            <a:off x="1206500" y="5808663"/>
            <a:ext cx="13176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245774" name="Text Box 16"/>
          <p:cNvSpPr txBox="1">
            <a:spLocks noChangeArrowheads="1"/>
          </p:cNvSpPr>
          <p:nvPr/>
        </p:nvSpPr>
        <p:spPr bwMode="gray">
          <a:xfrm>
            <a:off x="2973388" y="5803900"/>
            <a:ext cx="131762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245775" name="Text Box 17"/>
          <p:cNvSpPr txBox="1">
            <a:spLocks noChangeArrowheads="1"/>
          </p:cNvSpPr>
          <p:nvPr/>
        </p:nvSpPr>
        <p:spPr bwMode="gray">
          <a:xfrm>
            <a:off x="4740275" y="5808663"/>
            <a:ext cx="13176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245776" name="Text Box 18"/>
          <p:cNvSpPr txBox="1">
            <a:spLocks noChangeArrowheads="1"/>
          </p:cNvSpPr>
          <p:nvPr/>
        </p:nvSpPr>
        <p:spPr bwMode="gray">
          <a:xfrm>
            <a:off x="6545263" y="5808663"/>
            <a:ext cx="13176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</a:rPr>
              <a:t>Click to add Text</a:t>
            </a:r>
          </a:p>
        </p:txBody>
      </p:sp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Freeform 1"/>
          <p:cNvSpPr>
            <a:spLocks noChangeArrowheads="1"/>
          </p:cNvSpPr>
          <p:nvPr/>
        </p:nvSpPr>
        <p:spPr bwMode="auto">
          <a:xfrm rot="-1380000">
            <a:off x="1235075" y="2844800"/>
            <a:ext cx="6853238" cy="2803525"/>
          </a:xfrm>
          <a:custGeom>
            <a:avLst/>
            <a:gdLst>
              <a:gd name="T0" fmla="*/ 2147483647 w 4040"/>
              <a:gd name="T1" fmla="*/ 26459757 h 1888"/>
              <a:gd name="T2" fmla="*/ 2147483647 w 4040"/>
              <a:gd name="T3" fmla="*/ 163168723 h 1888"/>
              <a:gd name="T4" fmla="*/ 2147483647 w 4040"/>
              <a:gd name="T5" fmla="*/ 401306570 h 1888"/>
              <a:gd name="T6" fmla="*/ 1398508473 w 4040"/>
              <a:gd name="T7" fmla="*/ 727643923 h 1888"/>
              <a:gd name="T8" fmla="*/ 650335021 w 4040"/>
              <a:gd name="T9" fmla="*/ 1124540287 h 1888"/>
              <a:gd name="T10" fmla="*/ 166900107 w 4040"/>
              <a:gd name="T11" fmla="*/ 1583176738 h 1888"/>
              <a:gd name="T12" fmla="*/ 0 w 4040"/>
              <a:gd name="T13" fmla="*/ 2081503178 h 1888"/>
              <a:gd name="T14" fmla="*/ 166900107 w 4040"/>
              <a:gd name="T15" fmla="*/ 2147483647 h 1888"/>
              <a:gd name="T16" fmla="*/ 650335021 w 4040"/>
              <a:gd name="T17" fmla="*/ 2147483647 h 1888"/>
              <a:gd name="T18" fmla="*/ 1398508473 w 4040"/>
              <a:gd name="T19" fmla="*/ 2147483647 h 1888"/>
              <a:gd name="T20" fmla="*/ 2147483647 w 4040"/>
              <a:gd name="T21" fmla="*/ 2147483647 h 1888"/>
              <a:gd name="T22" fmla="*/ 2147483647 w 4040"/>
              <a:gd name="T23" fmla="*/ 2147483647 h 1888"/>
              <a:gd name="T24" fmla="*/ 2147483647 w 4040"/>
              <a:gd name="T25" fmla="*/ 2147483647 h 1888"/>
              <a:gd name="T26" fmla="*/ 2147483647 w 4040"/>
              <a:gd name="T27" fmla="*/ 2147483647 h 1888"/>
              <a:gd name="T28" fmla="*/ 2147483647 w 4040"/>
              <a:gd name="T29" fmla="*/ 2147483647 h 1888"/>
              <a:gd name="T30" fmla="*/ 2147483647 w 4040"/>
              <a:gd name="T31" fmla="*/ 2147483647 h 1888"/>
              <a:gd name="T32" fmla="*/ 2147483647 w 4040"/>
              <a:gd name="T33" fmla="*/ 2147483647 h 1888"/>
              <a:gd name="T34" fmla="*/ 2147483647 w 4040"/>
              <a:gd name="T35" fmla="*/ 2147483647 h 1888"/>
              <a:gd name="T36" fmla="*/ 2147483647 w 4040"/>
              <a:gd name="T37" fmla="*/ 2147483647 h 1888"/>
              <a:gd name="T38" fmla="*/ 2147483647 w 4040"/>
              <a:gd name="T39" fmla="*/ 2147483647 h 1888"/>
              <a:gd name="T40" fmla="*/ 2147483647 w 4040"/>
              <a:gd name="T41" fmla="*/ 1741935210 h 1888"/>
              <a:gd name="T42" fmla="*/ 2147483647 w 4040"/>
              <a:gd name="T43" fmla="*/ 1270069629 h 1888"/>
              <a:gd name="T44" fmla="*/ 2147483647 w 4040"/>
              <a:gd name="T45" fmla="*/ 851122425 h 1888"/>
              <a:gd name="T46" fmla="*/ 2147483647 w 4040"/>
              <a:gd name="T47" fmla="*/ 502735346 h 1888"/>
              <a:gd name="T48" fmla="*/ 2147483647 w 4040"/>
              <a:gd name="T49" fmla="*/ 233727595 h 1888"/>
              <a:gd name="T50" fmla="*/ 2147483647 w 4040"/>
              <a:gd name="T51" fmla="*/ 61739924 h 1888"/>
              <a:gd name="T52" fmla="*/ 2147483647 w 4040"/>
              <a:gd name="T53" fmla="*/ 0 h 1888"/>
              <a:gd name="T54" fmla="*/ 2147483647 w 4040"/>
              <a:gd name="T55" fmla="*/ 2147483647 h 1888"/>
              <a:gd name="T56" fmla="*/ 2147483647 w 4040"/>
              <a:gd name="T57" fmla="*/ 2147483647 h 1888"/>
              <a:gd name="T58" fmla="*/ 2147483647 w 4040"/>
              <a:gd name="T59" fmla="*/ 2147483647 h 1888"/>
              <a:gd name="T60" fmla="*/ 1317937145 w 4040"/>
              <a:gd name="T61" fmla="*/ 2147483647 h 1888"/>
              <a:gd name="T62" fmla="*/ 644581017 w 4040"/>
              <a:gd name="T63" fmla="*/ 2147483647 h 1888"/>
              <a:gd name="T64" fmla="*/ 253227189 w 4040"/>
              <a:gd name="T65" fmla="*/ 2147483647 h 1888"/>
              <a:gd name="T66" fmla="*/ 195676914 w 4040"/>
              <a:gd name="T67" fmla="*/ 1905103886 h 1888"/>
              <a:gd name="T68" fmla="*/ 477679267 w 4040"/>
              <a:gd name="T69" fmla="*/ 1464108256 h 1888"/>
              <a:gd name="T70" fmla="*/ 1064708366 w 4040"/>
              <a:gd name="T71" fmla="*/ 1071620797 h 1888"/>
              <a:gd name="T72" fmla="*/ 1904964760 w 4040"/>
              <a:gd name="T73" fmla="*/ 740873053 h 1888"/>
              <a:gd name="T74" fmla="*/ 2147483647 w 4040"/>
              <a:gd name="T75" fmla="*/ 489506215 h 1888"/>
              <a:gd name="T76" fmla="*/ 2147483647 w 4040"/>
              <a:gd name="T77" fmla="*/ 326337446 h 1888"/>
              <a:gd name="T78" fmla="*/ 2147483647 w 4040"/>
              <a:gd name="T79" fmla="*/ 264597545 h 1888"/>
              <a:gd name="T80" fmla="*/ 2147483647 w 4040"/>
              <a:gd name="T81" fmla="*/ 326337446 h 1888"/>
              <a:gd name="T82" fmla="*/ 2147483647 w 4040"/>
              <a:gd name="T83" fmla="*/ 489506215 h 1888"/>
              <a:gd name="T84" fmla="*/ 2147483647 w 4040"/>
              <a:gd name="T85" fmla="*/ 740873053 h 1888"/>
              <a:gd name="T86" fmla="*/ 2147483647 w 4040"/>
              <a:gd name="T87" fmla="*/ 1071620797 h 1888"/>
              <a:gd name="T88" fmla="*/ 2147483647 w 4040"/>
              <a:gd name="T89" fmla="*/ 1464108256 h 1888"/>
              <a:gd name="T90" fmla="*/ 2147483647 w 4040"/>
              <a:gd name="T91" fmla="*/ 1905103886 h 1888"/>
              <a:gd name="T92" fmla="*/ 2147483647 w 4040"/>
              <a:gd name="T93" fmla="*/ 2147483647 h 1888"/>
              <a:gd name="T94" fmla="*/ 2147483647 w 4040"/>
              <a:gd name="T95" fmla="*/ 2147483647 h 1888"/>
              <a:gd name="T96" fmla="*/ 2147483647 w 4040"/>
              <a:gd name="T97" fmla="*/ 2147483647 h 1888"/>
              <a:gd name="T98" fmla="*/ 2147483647 w 4040"/>
              <a:gd name="T99" fmla="*/ 2147483647 h 1888"/>
              <a:gd name="T100" fmla="*/ 2147483647 w 4040"/>
              <a:gd name="T101" fmla="*/ 2147483647 h 1888"/>
              <a:gd name="T102" fmla="*/ 2147483647 w 4040"/>
              <a:gd name="T103" fmla="*/ 2147483647 h 18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040"/>
              <a:gd name="T157" fmla="*/ 0 h 1888"/>
              <a:gd name="T158" fmla="*/ 4040 w 4040"/>
              <a:gd name="T159" fmla="*/ 1888 h 188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0">
            <a:gsLst>
              <a:gs pos="0">
                <a:srgbClr val="83B7E7"/>
              </a:gs>
              <a:gs pos="100000">
                <a:srgbClr val="F2F7FB"/>
              </a:gs>
            </a:gsLst>
            <a:lin ang="108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87" name="Oval 2"/>
          <p:cNvSpPr>
            <a:spLocks noChangeArrowheads="1"/>
          </p:cNvSpPr>
          <p:nvPr/>
        </p:nvSpPr>
        <p:spPr bwMode="auto">
          <a:xfrm rot="-1560000">
            <a:off x="4495800" y="2819400"/>
            <a:ext cx="1066800" cy="304800"/>
          </a:xfrm>
          <a:prstGeom prst="ellipse">
            <a:avLst/>
          </a:prstGeom>
          <a:solidFill>
            <a:srgbClr val="020A53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88" name="Oval 3"/>
          <p:cNvSpPr>
            <a:spLocks noChangeArrowheads="1"/>
          </p:cNvSpPr>
          <p:nvPr/>
        </p:nvSpPr>
        <p:spPr bwMode="auto">
          <a:xfrm rot="-1560000">
            <a:off x="7391400" y="3048000"/>
            <a:ext cx="1066800" cy="304800"/>
          </a:xfrm>
          <a:prstGeom prst="ellipse">
            <a:avLst/>
          </a:prstGeom>
          <a:solidFill>
            <a:srgbClr val="020A53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89" name="Oval 4"/>
          <p:cNvSpPr>
            <a:spLocks noChangeArrowheads="1"/>
          </p:cNvSpPr>
          <p:nvPr/>
        </p:nvSpPr>
        <p:spPr bwMode="auto">
          <a:xfrm rot="-1560000">
            <a:off x="2895600" y="6019800"/>
            <a:ext cx="1066800" cy="304800"/>
          </a:xfrm>
          <a:prstGeom prst="ellipse">
            <a:avLst/>
          </a:prstGeom>
          <a:solidFill>
            <a:srgbClr val="020A53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90" name="Oval 5"/>
          <p:cNvSpPr>
            <a:spLocks noChangeArrowheads="1"/>
          </p:cNvSpPr>
          <p:nvPr/>
        </p:nvSpPr>
        <p:spPr bwMode="auto">
          <a:xfrm rot="-1560000">
            <a:off x="5638800" y="5410200"/>
            <a:ext cx="1066800" cy="304800"/>
          </a:xfrm>
          <a:prstGeom prst="ellipse">
            <a:avLst/>
          </a:prstGeom>
          <a:solidFill>
            <a:srgbClr val="020A53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91" name="Oval 6"/>
          <p:cNvSpPr>
            <a:spLocks noChangeArrowheads="1"/>
          </p:cNvSpPr>
          <p:nvPr/>
        </p:nvSpPr>
        <p:spPr bwMode="auto">
          <a:xfrm rot="-1560000">
            <a:off x="1981200" y="4343400"/>
            <a:ext cx="1066800" cy="304800"/>
          </a:xfrm>
          <a:prstGeom prst="ellipse">
            <a:avLst/>
          </a:prstGeom>
          <a:solidFill>
            <a:srgbClr val="020A53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92" name="Oval 8"/>
          <p:cNvSpPr>
            <a:spLocks noChangeArrowheads="1"/>
          </p:cNvSpPr>
          <p:nvPr/>
        </p:nvSpPr>
        <p:spPr bwMode="auto">
          <a:xfrm>
            <a:off x="3968750" y="1981200"/>
            <a:ext cx="1284288" cy="1274763"/>
          </a:xfrm>
          <a:prstGeom prst="ellipse">
            <a:avLst/>
          </a:prstGeom>
          <a:gradFill rotWithShape="0">
            <a:gsLst>
              <a:gs pos="0">
                <a:srgbClr val="8A52C8"/>
              </a:gs>
              <a:gs pos="100000">
                <a:srgbClr val="2F1C44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93" name="Oval 9"/>
          <p:cNvSpPr>
            <a:spLocks noChangeArrowheads="1"/>
          </p:cNvSpPr>
          <p:nvPr/>
        </p:nvSpPr>
        <p:spPr bwMode="auto">
          <a:xfrm>
            <a:off x="1454150" y="3505200"/>
            <a:ext cx="1284288" cy="1274763"/>
          </a:xfrm>
          <a:prstGeom prst="ellipse">
            <a:avLst/>
          </a:prstGeom>
          <a:gradFill rotWithShape="0">
            <a:gsLst>
              <a:gs pos="0">
                <a:srgbClr val="5AB14B"/>
              </a:gs>
              <a:gs pos="100000">
                <a:srgbClr val="1C371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94" name="Oval 10"/>
          <p:cNvSpPr>
            <a:spLocks noChangeArrowheads="1"/>
          </p:cNvSpPr>
          <p:nvPr/>
        </p:nvSpPr>
        <p:spPr bwMode="auto">
          <a:xfrm>
            <a:off x="2336800" y="5202238"/>
            <a:ext cx="1282700" cy="1274762"/>
          </a:xfrm>
          <a:prstGeom prst="ellipse">
            <a:avLst/>
          </a:prstGeom>
          <a:gradFill rotWithShape="0">
            <a:gsLst>
              <a:gs pos="0">
                <a:srgbClr val="2F7ADF"/>
              </a:gs>
              <a:gs pos="100000">
                <a:srgbClr val="102B4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95" name="Oval 11"/>
          <p:cNvSpPr>
            <a:spLocks noChangeArrowheads="1"/>
          </p:cNvSpPr>
          <p:nvPr/>
        </p:nvSpPr>
        <p:spPr bwMode="auto">
          <a:xfrm>
            <a:off x="5111750" y="4572000"/>
            <a:ext cx="1284288" cy="1274763"/>
          </a:xfrm>
          <a:prstGeom prst="ellipse">
            <a:avLst/>
          </a:prstGeom>
          <a:gradFill rotWithShape="0">
            <a:gsLst>
              <a:gs pos="0">
                <a:srgbClr val="83B7E7"/>
              </a:gs>
              <a:gs pos="100000">
                <a:srgbClr val="374D6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96" name="Oval 12"/>
          <p:cNvSpPr>
            <a:spLocks noChangeArrowheads="1"/>
          </p:cNvSpPr>
          <p:nvPr/>
        </p:nvSpPr>
        <p:spPr bwMode="auto">
          <a:xfrm>
            <a:off x="6940550" y="2209800"/>
            <a:ext cx="1212850" cy="1274763"/>
          </a:xfrm>
          <a:prstGeom prst="ellipse">
            <a:avLst/>
          </a:prstGeom>
          <a:gradFill rotWithShape="0">
            <a:gsLst>
              <a:gs pos="0">
                <a:srgbClr val="DD8739"/>
              </a:gs>
              <a:gs pos="100000">
                <a:srgbClr val="4B2E13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FFFFFF"/>
              </a:buClr>
              <a:buSzPct val="100000"/>
              <a:buFont typeface="Arial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97" name="Text Box 13"/>
          <p:cNvSpPr txBox="1">
            <a:spLocks noChangeArrowheads="1"/>
          </p:cNvSpPr>
          <p:nvPr/>
        </p:nvSpPr>
        <p:spPr bwMode="auto">
          <a:xfrm>
            <a:off x="1708150" y="4038600"/>
            <a:ext cx="638175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itchFamily="34" charset="0"/>
              </a:rPr>
              <a:t>Text</a:t>
            </a:r>
          </a:p>
        </p:txBody>
      </p:sp>
      <p:sp>
        <p:nvSpPr>
          <p:cNvPr id="246798" name="Text Box 14"/>
          <p:cNvSpPr txBox="1">
            <a:spLocks noChangeArrowheads="1"/>
          </p:cNvSpPr>
          <p:nvPr/>
        </p:nvSpPr>
        <p:spPr bwMode="auto">
          <a:xfrm>
            <a:off x="4298950" y="2438400"/>
            <a:ext cx="638175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itchFamily="34" charset="0"/>
              </a:rPr>
              <a:t>Text</a:t>
            </a:r>
          </a:p>
        </p:txBody>
      </p:sp>
      <p:sp>
        <p:nvSpPr>
          <p:cNvPr id="246799" name="Text Box 15"/>
          <p:cNvSpPr txBox="1">
            <a:spLocks noChangeArrowheads="1"/>
          </p:cNvSpPr>
          <p:nvPr/>
        </p:nvSpPr>
        <p:spPr bwMode="auto">
          <a:xfrm>
            <a:off x="7231063" y="2716213"/>
            <a:ext cx="638175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itchFamily="34" charset="0"/>
              </a:rPr>
              <a:t>Text</a:t>
            </a:r>
          </a:p>
        </p:txBody>
      </p:sp>
      <p:sp>
        <p:nvSpPr>
          <p:cNvPr id="246800" name="Text Box 16"/>
          <p:cNvSpPr txBox="1">
            <a:spLocks noChangeArrowheads="1"/>
          </p:cNvSpPr>
          <p:nvPr/>
        </p:nvSpPr>
        <p:spPr bwMode="auto">
          <a:xfrm>
            <a:off x="5440363" y="5029200"/>
            <a:ext cx="638175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itchFamily="34" charset="0"/>
              </a:rPr>
              <a:t>Text</a:t>
            </a:r>
          </a:p>
        </p:txBody>
      </p:sp>
      <p:sp>
        <p:nvSpPr>
          <p:cNvPr id="246801" name="Text Box 17"/>
          <p:cNvSpPr txBox="1">
            <a:spLocks noChangeArrowheads="1"/>
          </p:cNvSpPr>
          <p:nvPr/>
        </p:nvSpPr>
        <p:spPr bwMode="auto">
          <a:xfrm>
            <a:off x="2619375" y="5653088"/>
            <a:ext cx="638175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itchFamily="34" charset="0"/>
              </a:rPr>
              <a:t>Text</a:t>
            </a:r>
          </a:p>
        </p:txBody>
      </p:sp>
      <p:sp>
        <p:nvSpPr>
          <p:cNvPr id="246802" name="Text Box 18"/>
          <p:cNvSpPr txBox="1">
            <a:spLocks noChangeArrowheads="1"/>
          </p:cNvSpPr>
          <p:nvPr/>
        </p:nvSpPr>
        <p:spPr bwMode="auto">
          <a:xfrm>
            <a:off x="3587750" y="3967163"/>
            <a:ext cx="2590800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 eaLnBrk="0" hangingPunct="0">
              <a:buClr>
                <a:srgbClr val="FFFFFF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2800" b="1">
                <a:solidFill>
                  <a:srgbClr val="FFFFFF"/>
                </a:solidFill>
              </a:rPr>
              <a:t>Cycle name</a:t>
            </a:r>
          </a:p>
        </p:txBody>
      </p:sp>
      <p:sp>
        <p:nvSpPr>
          <p:cNvPr id="246803" name="Line 19"/>
          <p:cNvSpPr>
            <a:spLocks noChangeShapeType="1"/>
          </p:cNvSpPr>
          <p:nvPr/>
        </p:nvSpPr>
        <p:spPr bwMode="auto">
          <a:xfrm>
            <a:off x="2632075" y="2268538"/>
            <a:ext cx="1793875" cy="1617662"/>
          </a:xfrm>
          <a:prstGeom prst="line">
            <a:avLst/>
          </a:prstGeom>
          <a:noFill/>
          <a:ln w="9360">
            <a:solidFill>
              <a:srgbClr val="FFFFFF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246804" name="AutoShape 20"/>
          <p:cNvCxnSpPr>
            <a:cxnSpLocks noChangeShapeType="1"/>
          </p:cNvCxnSpPr>
          <p:nvPr/>
        </p:nvCxnSpPr>
        <p:spPr bwMode="auto">
          <a:xfrm flipH="1">
            <a:off x="615950" y="2268538"/>
            <a:ext cx="2016125" cy="1587"/>
          </a:xfrm>
          <a:prstGeom prst="straightConnector1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</p:spPr>
      </p:cxnSp>
      <p:sp>
        <p:nvSpPr>
          <p:cNvPr id="246805" name="Text Box 21"/>
          <p:cNvSpPr txBox="1">
            <a:spLocks noChangeArrowheads="1"/>
          </p:cNvSpPr>
          <p:nvPr/>
        </p:nvSpPr>
        <p:spPr bwMode="auto">
          <a:xfrm>
            <a:off x="704850" y="1828800"/>
            <a:ext cx="1666875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itchFamily="34" charset="0"/>
              </a:rPr>
              <a:t>Add Your Text</a:t>
            </a:r>
          </a:p>
        </p:txBody>
      </p:sp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AutoShape 2"/>
          <p:cNvSpPr>
            <a:spLocks noChangeArrowheads="1"/>
          </p:cNvSpPr>
          <p:nvPr/>
        </p:nvSpPr>
        <p:spPr bwMode="auto">
          <a:xfrm>
            <a:off x="1143000" y="2033588"/>
            <a:ext cx="3833813" cy="383381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0">
            <a:gsLst>
              <a:gs pos="0">
                <a:srgbClr val="9ACE91"/>
              </a:gs>
              <a:gs pos="50000">
                <a:srgbClr val="5AB14B"/>
              </a:gs>
              <a:gs pos="100000">
                <a:srgbClr val="9ACE91"/>
              </a:gs>
            </a:gsLst>
            <a:lin ang="135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7811" name="Oval 3"/>
          <p:cNvSpPr>
            <a:spLocks noChangeArrowheads="1"/>
          </p:cNvSpPr>
          <p:nvPr/>
        </p:nvSpPr>
        <p:spPr bwMode="auto">
          <a:xfrm>
            <a:off x="1447800" y="2338388"/>
            <a:ext cx="3200400" cy="3200400"/>
          </a:xfrm>
          <a:prstGeom prst="ellipse">
            <a:avLst/>
          </a:prstGeom>
          <a:gradFill rotWithShape="0">
            <a:gsLst>
              <a:gs pos="0">
                <a:srgbClr val="2F7ADF"/>
              </a:gs>
              <a:gs pos="100000">
                <a:srgbClr val="89B3EC"/>
              </a:gs>
            </a:gsLst>
            <a:path path="shape">
              <a:fillToRect l="50000" t="50000" r="50000" b="50000"/>
            </a:path>
          </a:gradFill>
          <a:ln w="2844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7812" name="AutoShape 4"/>
          <p:cNvSpPr>
            <a:spLocks noChangeArrowheads="1"/>
          </p:cNvSpPr>
          <p:nvPr/>
        </p:nvSpPr>
        <p:spPr bwMode="auto">
          <a:xfrm>
            <a:off x="3852863" y="2363788"/>
            <a:ext cx="3781425" cy="500062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4F9F3"/>
              </a:gs>
              <a:gs pos="100000">
                <a:srgbClr val="5AB14B"/>
              </a:gs>
            </a:gsLst>
            <a:lin ang="10800000" scaled="1"/>
          </a:gradFill>
          <a:ln w="38160">
            <a:solidFill>
              <a:srgbClr val="FFFFFF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>
              <a:buClr>
                <a:srgbClr val="0F3C7D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b="1">
                <a:solidFill>
                  <a:srgbClr val="0F3C7D"/>
                </a:solidFill>
              </a:rPr>
              <a:t>Add your text</a:t>
            </a:r>
          </a:p>
        </p:txBody>
      </p:sp>
      <p:sp>
        <p:nvSpPr>
          <p:cNvPr id="247813" name="AutoShape 5"/>
          <p:cNvSpPr>
            <a:spLocks noChangeArrowheads="1"/>
          </p:cNvSpPr>
          <p:nvPr/>
        </p:nvSpPr>
        <p:spPr bwMode="auto">
          <a:xfrm>
            <a:off x="4183063" y="3025775"/>
            <a:ext cx="3781425" cy="49847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6F9FC"/>
              </a:gs>
              <a:gs pos="100000">
                <a:srgbClr val="83B7E7"/>
              </a:gs>
            </a:gsLst>
            <a:lin ang="10800000" scaled="1"/>
          </a:gradFill>
          <a:ln w="38160">
            <a:solidFill>
              <a:srgbClr val="FFFFFF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>
              <a:buClr>
                <a:srgbClr val="0F3C7D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b="1">
                <a:solidFill>
                  <a:srgbClr val="0F3C7D"/>
                </a:solidFill>
              </a:rPr>
              <a:t>Add your text</a:t>
            </a:r>
          </a:p>
        </p:txBody>
      </p:sp>
      <p:sp>
        <p:nvSpPr>
          <p:cNvPr id="247814" name="AutoShape 6"/>
          <p:cNvSpPr>
            <a:spLocks noChangeArrowheads="1"/>
          </p:cNvSpPr>
          <p:nvPr/>
        </p:nvSpPr>
        <p:spPr bwMode="auto">
          <a:xfrm>
            <a:off x="4449763" y="3686175"/>
            <a:ext cx="3779837" cy="500063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4F9F3"/>
              </a:gs>
              <a:gs pos="100000">
                <a:srgbClr val="5AB14B"/>
              </a:gs>
            </a:gsLst>
            <a:lin ang="10800000" scaled="1"/>
          </a:gradFill>
          <a:ln w="38160">
            <a:solidFill>
              <a:srgbClr val="FFFFFF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>
              <a:buClr>
                <a:srgbClr val="0F3C7D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b="1">
                <a:solidFill>
                  <a:srgbClr val="0F3C7D"/>
                </a:solidFill>
              </a:rPr>
              <a:t>Add your text</a:t>
            </a:r>
          </a:p>
        </p:txBody>
      </p:sp>
      <p:sp>
        <p:nvSpPr>
          <p:cNvPr id="247815" name="AutoShape 7"/>
          <p:cNvSpPr>
            <a:spLocks noChangeArrowheads="1"/>
          </p:cNvSpPr>
          <p:nvPr/>
        </p:nvSpPr>
        <p:spPr bwMode="auto">
          <a:xfrm>
            <a:off x="4183063" y="4346575"/>
            <a:ext cx="3781425" cy="500063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6F9FC"/>
              </a:gs>
              <a:gs pos="100000">
                <a:srgbClr val="83B7E7"/>
              </a:gs>
            </a:gsLst>
            <a:lin ang="10800000" scaled="1"/>
          </a:gradFill>
          <a:ln w="38160">
            <a:solidFill>
              <a:srgbClr val="FFFFFF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>
              <a:buClr>
                <a:srgbClr val="0F3C7D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b="1">
                <a:solidFill>
                  <a:srgbClr val="0F3C7D"/>
                </a:solidFill>
              </a:rPr>
              <a:t>Add your text</a:t>
            </a:r>
          </a:p>
        </p:txBody>
      </p:sp>
      <p:sp>
        <p:nvSpPr>
          <p:cNvPr id="247816" name="AutoShape 8"/>
          <p:cNvSpPr>
            <a:spLocks noChangeArrowheads="1"/>
          </p:cNvSpPr>
          <p:nvPr/>
        </p:nvSpPr>
        <p:spPr bwMode="auto">
          <a:xfrm>
            <a:off x="3852863" y="5008563"/>
            <a:ext cx="3781425" cy="500062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4F9F3"/>
              </a:gs>
              <a:gs pos="100000">
                <a:srgbClr val="5AB14B"/>
              </a:gs>
            </a:gsLst>
            <a:lin ang="10800000" scaled="1"/>
          </a:gradFill>
          <a:ln w="38160">
            <a:solidFill>
              <a:srgbClr val="FFFFFF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>
              <a:buClr>
                <a:srgbClr val="0F3C7D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b="1">
                <a:solidFill>
                  <a:srgbClr val="0F3C7D"/>
                </a:solidFill>
              </a:rPr>
              <a:t>Add your text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251075" y="3100388"/>
            <a:ext cx="1606550" cy="1555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Your</a:t>
            </a:r>
          </a:p>
          <a:p>
            <a:pPr algn="ctr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Slogan</a:t>
            </a:r>
          </a:p>
          <a:p>
            <a:pPr algn="ctr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here</a:t>
            </a:r>
          </a:p>
        </p:txBody>
      </p:sp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3"/>
          <p:cNvSpPr>
            <a:spLocks noChangeArrowheads="1"/>
          </p:cNvSpPr>
          <p:nvPr/>
        </p:nvSpPr>
        <p:spPr bwMode="gray">
          <a:xfrm flipV="1">
            <a:off x="3413125" y="2755900"/>
            <a:ext cx="2262188" cy="1817688"/>
          </a:xfrm>
          <a:prstGeom prst="upArrow">
            <a:avLst>
              <a:gd name="adj1" fmla="val 66602"/>
              <a:gd name="adj2" fmla="val 48259"/>
            </a:avLst>
          </a:prstGeom>
          <a:gradFill rotWithShape="1">
            <a:gsLst>
              <a:gs pos="0">
                <a:srgbClr val="336699"/>
              </a:gs>
              <a:gs pos="100000">
                <a:srgbClr val="336699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4" name="AutoShape 4"/>
          <p:cNvSpPr>
            <a:spLocks noChangeArrowheads="1"/>
          </p:cNvSpPr>
          <p:nvPr/>
        </p:nvSpPr>
        <p:spPr bwMode="gray">
          <a:xfrm>
            <a:off x="609600" y="2809875"/>
            <a:ext cx="1658938" cy="762000"/>
          </a:xfrm>
          <a:prstGeom prst="roundRect">
            <a:avLst>
              <a:gd name="adj" fmla="val 16667"/>
            </a:avLst>
          </a:prstGeom>
          <a:solidFill>
            <a:srgbClr val="A8D02A"/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5" name="AutoShape 5"/>
          <p:cNvSpPr>
            <a:spLocks noChangeArrowheads="1"/>
          </p:cNvSpPr>
          <p:nvPr/>
        </p:nvSpPr>
        <p:spPr bwMode="gray">
          <a:xfrm>
            <a:off x="2879725" y="2105025"/>
            <a:ext cx="3379788" cy="1133475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12700" algn="ctr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gray">
          <a:xfrm>
            <a:off x="2892425" y="2125663"/>
            <a:ext cx="3340100" cy="460375"/>
          </a:xfrm>
          <a:prstGeom prst="roundRect">
            <a:avLst>
              <a:gd name="adj" fmla="val 34829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7" name="Oval 7"/>
          <p:cNvSpPr>
            <a:spLocks noChangeArrowheads="1"/>
          </p:cNvSpPr>
          <p:nvPr/>
        </p:nvSpPr>
        <p:spPr bwMode="gray">
          <a:xfrm>
            <a:off x="1400175" y="4872038"/>
            <a:ext cx="6294438" cy="1452562"/>
          </a:xfrm>
          <a:prstGeom prst="ellipse">
            <a:avLst/>
          </a:prstGeom>
          <a:solidFill>
            <a:srgbClr val="FF6161">
              <a:alpha val="30000"/>
            </a:srgbClr>
          </a:solidFill>
          <a:ln w="9525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gray">
          <a:xfrm rot="5400000">
            <a:off x="2124869" y="2437607"/>
            <a:ext cx="865187" cy="431800"/>
          </a:xfrm>
          <a:prstGeom prst="upArrow">
            <a:avLst>
              <a:gd name="adj1" fmla="val 50093"/>
              <a:gd name="adj2" fmla="val 54046"/>
            </a:avLst>
          </a:prstGeom>
          <a:gradFill rotWithShape="1">
            <a:gsLst>
              <a:gs pos="0">
                <a:srgbClr val="336699"/>
              </a:gs>
              <a:gs pos="100000">
                <a:srgbClr val="336699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gray">
          <a:xfrm rot="16200000">
            <a:off x="6147594" y="2483644"/>
            <a:ext cx="865188" cy="431800"/>
          </a:xfrm>
          <a:prstGeom prst="upArrow">
            <a:avLst>
              <a:gd name="adj1" fmla="val 50093"/>
              <a:gd name="adj2" fmla="val 54046"/>
            </a:avLst>
          </a:prstGeom>
          <a:gradFill rotWithShape="1">
            <a:gsLst>
              <a:gs pos="0">
                <a:srgbClr val="336699"/>
              </a:gs>
              <a:gs pos="100000">
                <a:srgbClr val="336699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48841" name="Rectangle 10"/>
          <p:cNvSpPr>
            <a:spLocks noChangeArrowheads="1"/>
          </p:cNvSpPr>
          <p:nvPr/>
        </p:nvSpPr>
        <p:spPr bwMode="black">
          <a:xfrm>
            <a:off x="3794125" y="2138363"/>
            <a:ext cx="16065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CC3300"/>
                </a:solidFill>
                <a:cs typeface="Arial" charset="0"/>
              </a:rPr>
              <a:t>Title in here</a:t>
            </a:r>
          </a:p>
        </p:txBody>
      </p:sp>
      <p:sp>
        <p:nvSpPr>
          <p:cNvPr id="248842" name="Rectangle 11"/>
          <p:cNvSpPr>
            <a:spLocks noChangeArrowheads="1"/>
          </p:cNvSpPr>
          <p:nvPr/>
        </p:nvSpPr>
        <p:spPr bwMode="black">
          <a:xfrm>
            <a:off x="2925763" y="2713038"/>
            <a:ext cx="32829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000000"/>
                </a:solidFill>
                <a:cs typeface="Arial" charset="0"/>
              </a:rPr>
              <a:t>Please write down of contents.</a:t>
            </a:r>
          </a:p>
        </p:txBody>
      </p:sp>
      <p:sp>
        <p:nvSpPr>
          <p:cNvPr id="32" name="Line 12"/>
          <p:cNvSpPr>
            <a:spLocks noChangeShapeType="1"/>
          </p:cNvSpPr>
          <p:nvPr/>
        </p:nvSpPr>
        <p:spPr bwMode="gray">
          <a:xfrm>
            <a:off x="2933700" y="2571750"/>
            <a:ext cx="3243263" cy="0"/>
          </a:xfrm>
          <a:prstGeom prst="line">
            <a:avLst/>
          </a:prstGeom>
          <a:noFill/>
          <a:ln w="9525">
            <a:solidFill>
              <a:srgbClr val="EAEAEA"/>
            </a:solidFill>
            <a:prstDash val="dash"/>
            <a:round/>
            <a:headEnd/>
            <a:tailEnd/>
          </a:ln>
          <a:effectLst>
            <a:outerShdw dist="17961" dir="189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33" name="AutoShape 13"/>
          <p:cNvSpPr>
            <a:spLocks noChangeArrowheads="1"/>
          </p:cNvSpPr>
          <p:nvPr/>
        </p:nvSpPr>
        <p:spPr bwMode="gray">
          <a:xfrm>
            <a:off x="609600" y="1858963"/>
            <a:ext cx="1658938" cy="762000"/>
          </a:xfrm>
          <a:prstGeom prst="roundRect">
            <a:avLst>
              <a:gd name="adj" fmla="val 16667"/>
            </a:avLst>
          </a:prstGeom>
          <a:solidFill>
            <a:srgbClr val="A8D02A"/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34" name="AutoShape 14"/>
          <p:cNvSpPr>
            <a:spLocks noChangeArrowheads="1"/>
          </p:cNvSpPr>
          <p:nvPr/>
        </p:nvSpPr>
        <p:spPr bwMode="gray">
          <a:xfrm>
            <a:off x="6899275" y="2798763"/>
            <a:ext cx="1658938" cy="762000"/>
          </a:xfrm>
          <a:prstGeom prst="roundRect">
            <a:avLst>
              <a:gd name="adj" fmla="val 16667"/>
            </a:avLst>
          </a:prstGeom>
          <a:solidFill>
            <a:srgbClr val="FFC319"/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35" name="AutoShape 15"/>
          <p:cNvSpPr>
            <a:spLocks noChangeArrowheads="1"/>
          </p:cNvSpPr>
          <p:nvPr/>
        </p:nvSpPr>
        <p:spPr bwMode="gray">
          <a:xfrm>
            <a:off x="6904038" y="1866900"/>
            <a:ext cx="1658937" cy="762000"/>
          </a:xfrm>
          <a:prstGeom prst="roundRect">
            <a:avLst>
              <a:gd name="adj" fmla="val 16667"/>
            </a:avLst>
          </a:prstGeom>
          <a:solidFill>
            <a:srgbClr val="FFC319"/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48847" name="Text Box 16"/>
          <p:cNvSpPr txBox="1">
            <a:spLocks noChangeArrowheads="1"/>
          </p:cNvSpPr>
          <p:nvPr/>
        </p:nvSpPr>
        <p:spPr bwMode="black">
          <a:xfrm>
            <a:off x="7032625" y="2054225"/>
            <a:ext cx="13938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48848" name="Text Box 17"/>
          <p:cNvSpPr txBox="1">
            <a:spLocks noChangeArrowheads="1"/>
          </p:cNvSpPr>
          <p:nvPr/>
        </p:nvSpPr>
        <p:spPr bwMode="black">
          <a:xfrm>
            <a:off x="7032625" y="2984500"/>
            <a:ext cx="13938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48849" name="Text Box 18"/>
          <p:cNvSpPr txBox="1">
            <a:spLocks noChangeArrowheads="1"/>
          </p:cNvSpPr>
          <p:nvPr/>
        </p:nvSpPr>
        <p:spPr bwMode="black">
          <a:xfrm>
            <a:off x="735013" y="2063750"/>
            <a:ext cx="13938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48850" name="Text Box 19"/>
          <p:cNvSpPr txBox="1">
            <a:spLocks noChangeArrowheads="1"/>
          </p:cNvSpPr>
          <p:nvPr/>
        </p:nvSpPr>
        <p:spPr bwMode="black">
          <a:xfrm>
            <a:off x="735013" y="3003550"/>
            <a:ext cx="13938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48851" name="Rectangle 20"/>
          <p:cNvSpPr>
            <a:spLocks noChangeArrowheads="1"/>
          </p:cNvSpPr>
          <p:nvPr/>
        </p:nvSpPr>
        <p:spPr bwMode="auto">
          <a:xfrm>
            <a:off x="1631950" y="5205413"/>
            <a:ext cx="580866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sz="2000" b="1">
                <a:solidFill>
                  <a:srgbClr val="000000"/>
                </a:solidFill>
                <a:cs typeface="Arial" charset="0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3"/>
          <p:cNvSpPr>
            <a:spLocks noChangeArrowheads="1"/>
          </p:cNvSpPr>
          <p:nvPr/>
        </p:nvSpPr>
        <p:spPr bwMode="auto">
          <a:xfrm>
            <a:off x="4267200" y="3714750"/>
            <a:ext cx="4267200" cy="896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D7181F"/>
                </a:solidFill>
                <a:cs typeface="Arial" charset="0"/>
              </a:rPr>
              <a:t>2. Describe contents for a Chart</a:t>
            </a:r>
            <a:r>
              <a:rPr lang="en-US" altLang="zh-CN" sz="1600" b="1">
                <a:solidFill>
                  <a:schemeClr val="tx2"/>
                </a:solidFill>
                <a:cs typeface="Arial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cs typeface="Arial" charset="0"/>
              </a:rPr>
              <a:t>      Description of the company’s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cs typeface="Arial" charset="0"/>
              </a:rPr>
              <a:t>      Description of the company’s sub contents</a:t>
            </a:r>
          </a:p>
        </p:txBody>
      </p:sp>
      <p:sp>
        <p:nvSpPr>
          <p:cNvPr id="249859" name="Rectangle 4"/>
          <p:cNvSpPr>
            <a:spLocks noChangeArrowheads="1"/>
          </p:cNvSpPr>
          <p:nvPr/>
        </p:nvSpPr>
        <p:spPr bwMode="auto">
          <a:xfrm>
            <a:off x="4267200" y="2276475"/>
            <a:ext cx="4267200" cy="896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D7181F"/>
                </a:solidFill>
                <a:cs typeface="Arial" charset="0"/>
              </a:rPr>
              <a:t>1. Describe contents for a Chart 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cs typeface="Arial" charset="0"/>
              </a:rPr>
              <a:t>       Description of the company’s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cs typeface="Arial" charset="0"/>
              </a:rPr>
              <a:t>       Description of the company’s sub contents</a:t>
            </a:r>
          </a:p>
        </p:txBody>
      </p:sp>
      <p:sp>
        <p:nvSpPr>
          <p:cNvPr id="249860" name="Line 5"/>
          <p:cNvSpPr>
            <a:spLocks noChangeShapeType="1"/>
          </p:cNvSpPr>
          <p:nvPr/>
        </p:nvSpPr>
        <p:spPr bwMode="black">
          <a:xfrm>
            <a:off x="4267200" y="3486150"/>
            <a:ext cx="4419600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6" name="AutoShape 6"/>
          <p:cNvSpPr>
            <a:spLocks noChangeArrowheads="1"/>
          </p:cNvSpPr>
          <p:nvPr/>
        </p:nvSpPr>
        <p:spPr bwMode="gray">
          <a:xfrm rot="16200000" flipV="1">
            <a:off x="2661444" y="3759994"/>
            <a:ext cx="2125663" cy="72707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4902"/>
                  <a:invGamma/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>
              <a:defRPr/>
            </a:pPr>
            <a:endParaRPr lang="zh-CN" altLang="en-US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727" name="AutoShape 7"/>
          <p:cNvSpPr>
            <a:spLocks noChangeArrowheads="1"/>
          </p:cNvSpPr>
          <p:nvPr/>
        </p:nvSpPr>
        <p:spPr bwMode="gray">
          <a:xfrm rot="16200000" flipV="1">
            <a:off x="3174206" y="2288382"/>
            <a:ext cx="1109663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>
              <a:defRPr/>
            </a:pPr>
            <a:endParaRPr lang="zh-CN" altLang="en-US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728" name="AutoShape 8"/>
          <p:cNvSpPr>
            <a:spLocks noChangeArrowheads="1"/>
          </p:cNvSpPr>
          <p:nvPr/>
        </p:nvSpPr>
        <p:spPr bwMode="gray">
          <a:xfrm rot="16200000" flipV="1">
            <a:off x="2012157" y="4007644"/>
            <a:ext cx="1631950" cy="725487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4902"/>
                  <a:invGamma/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>
              <a:defRPr/>
            </a:pPr>
            <a:endParaRPr lang="zh-CN" altLang="en-US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729" name="AutoShape 9"/>
          <p:cNvSpPr>
            <a:spLocks noChangeArrowheads="1"/>
          </p:cNvSpPr>
          <p:nvPr/>
        </p:nvSpPr>
        <p:spPr bwMode="gray">
          <a:xfrm rot="16200000" flipV="1">
            <a:off x="2278063" y="2782888"/>
            <a:ext cx="1109662" cy="715962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>
              <a:defRPr/>
            </a:pPr>
            <a:endParaRPr lang="zh-CN" altLang="en-US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730" name="AutoShape 10"/>
          <p:cNvSpPr>
            <a:spLocks noChangeArrowheads="1"/>
          </p:cNvSpPr>
          <p:nvPr/>
        </p:nvSpPr>
        <p:spPr bwMode="gray">
          <a:xfrm rot="16200000" flipV="1">
            <a:off x="1334294" y="4267994"/>
            <a:ext cx="1160463" cy="72707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4902"/>
                  <a:invGamma/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>
              <a:defRPr/>
            </a:pPr>
            <a:endParaRPr lang="zh-CN" altLang="en-US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731" name="AutoShape 11"/>
          <p:cNvSpPr>
            <a:spLocks noChangeArrowheads="1"/>
          </p:cNvSpPr>
          <p:nvPr/>
        </p:nvSpPr>
        <p:spPr bwMode="gray">
          <a:xfrm rot="16200000" flipV="1">
            <a:off x="1362868" y="3278982"/>
            <a:ext cx="1109663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>
              <a:defRPr/>
            </a:pPr>
            <a:endParaRPr lang="zh-CN" altLang="en-US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732" name="AutoShape 12"/>
          <p:cNvSpPr>
            <a:spLocks noChangeArrowheads="1"/>
          </p:cNvSpPr>
          <p:nvPr/>
        </p:nvSpPr>
        <p:spPr bwMode="gray">
          <a:xfrm rot="16200000" flipV="1">
            <a:off x="635000" y="4481513"/>
            <a:ext cx="735013" cy="725487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4902"/>
                  <a:invGamma/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>
              <a:defRPr/>
            </a:pPr>
            <a:endParaRPr lang="zh-CN" altLang="en-US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733" name="AutoShape 13"/>
          <p:cNvSpPr>
            <a:spLocks noChangeArrowheads="1"/>
          </p:cNvSpPr>
          <p:nvPr/>
        </p:nvSpPr>
        <p:spPr bwMode="gray">
          <a:xfrm rot="16200000" flipV="1">
            <a:off x="450057" y="3706019"/>
            <a:ext cx="1109662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34902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>
              <a:defRPr/>
            </a:pPr>
            <a:endParaRPr lang="zh-CN" altLang="en-US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249869" name="Freeform 14"/>
          <p:cNvSpPr>
            <a:spLocks/>
          </p:cNvSpPr>
          <p:nvPr/>
        </p:nvSpPr>
        <p:spPr bwMode="gray">
          <a:xfrm flipH="1">
            <a:off x="820738" y="2671763"/>
            <a:ext cx="3022600" cy="2432050"/>
          </a:xfrm>
          <a:custGeom>
            <a:avLst/>
            <a:gdLst>
              <a:gd name="T0" fmla="*/ 2147483647 w 1755"/>
              <a:gd name="T1" fmla="*/ 2147483647 h 1413"/>
              <a:gd name="T2" fmla="*/ 2147483647 w 1755"/>
              <a:gd name="T3" fmla="*/ 2147483647 h 1413"/>
              <a:gd name="T4" fmla="*/ 2147483647 w 1755"/>
              <a:gd name="T5" fmla="*/ 2147483647 h 1413"/>
              <a:gd name="T6" fmla="*/ 2147483647 w 1755"/>
              <a:gd name="T7" fmla="*/ 2147483647 h 1413"/>
              <a:gd name="T8" fmla="*/ 2147483647 w 1755"/>
              <a:gd name="T9" fmla="*/ 2147483647 h 1413"/>
              <a:gd name="T10" fmla="*/ 2147483647 w 1755"/>
              <a:gd name="T11" fmla="*/ 2147483647 h 1413"/>
              <a:gd name="T12" fmla="*/ 2147483647 w 1755"/>
              <a:gd name="T13" fmla="*/ 2147483647 h 1413"/>
              <a:gd name="T14" fmla="*/ 2147483647 w 1755"/>
              <a:gd name="T15" fmla="*/ 2147483647 h 1413"/>
              <a:gd name="T16" fmla="*/ 2147483647 w 1755"/>
              <a:gd name="T17" fmla="*/ 0 h 1413"/>
              <a:gd name="T18" fmla="*/ 0 w 1755"/>
              <a:gd name="T19" fmla="*/ 2147483647 h 1413"/>
              <a:gd name="T20" fmla="*/ 2147483647 w 1755"/>
              <a:gd name="T21" fmla="*/ 2147483647 h 141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55"/>
              <a:gd name="T34" fmla="*/ 0 h 1413"/>
              <a:gd name="T35" fmla="*/ 1755 w 1755"/>
              <a:gd name="T36" fmla="*/ 1413 h 141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55" h="1413">
                <a:moveTo>
                  <a:pt x="120" y="288"/>
                </a:moveTo>
                <a:lnTo>
                  <a:pt x="546" y="945"/>
                </a:lnTo>
                <a:lnTo>
                  <a:pt x="1257" y="972"/>
                </a:lnTo>
                <a:lnTo>
                  <a:pt x="1755" y="1413"/>
                </a:lnTo>
                <a:lnTo>
                  <a:pt x="1287" y="924"/>
                </a:lnTo>
                <a:lnTo>
                  <a:pt x="600" y="867"/>
                </a:lnTo>
                <a:lnTo>
                  <a:pt x="237" y="210"/>
                </a:lnTo>
                <a:lnTo>
                  <a:pt x="354" y="129"/>
                </a:lnTo>
                <a:lnTo>
                  <a:pt x="6" y="0"/>
                </a:lnTo>
                <a:lnTo>
                  <a:pt x="0" y="393"/>
                </a:lnTo>
                <a:lnTo>
                  <a:pt x="120" y="288"/>
                </a:lnTo>
                <a:close/>
              </a:path>
            </a:pathLst>
          </a:custGeom>
          <a:solidFill>
            <a:schemeClr val="tx1">
              <a:alpha val="30196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  <a:cs typeface="Arial" charset="0"/>
            </a:endParaRPr>
          </a:p>
        </p:txBody>
      </p:sp>
      <p:sp>
        <p:nvSpPr>
          <p:cNvPr id="249870" name="Rectangle 15"/>
          <p:cNvSpPr>
            <a:spLocks noChangeArrowheads="1"/>
          </p:cNvSpPr>
          <p:nvPr/>
        </p:nvSpPr>
        <p:spPr bwMode="gray">
          <a:xfrm>
            <a:off x="723900" y="3225800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cs typeface="Arial" charset="0"/>
              </a:rPr>
              <a:t>Title</a:t>
            </a:r>
          </a:p>
        </p:txBody>
      </p:sp>
      <p:sp>
        <p:nvSpPr>
          <p:cNvPr id="249871" name="Rectangle 16"/>
          <p:cNvSpPr>
            <a:spLocks noChangeArrowheads="1"/>
          </p:cNvSpPr>
          <p:nvPr/>
        </p:nvSpPr>
        <p:spPr bwMode="gray">
          <a:xfrm>
            <a:off x="1646238" y="2733675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cs typeface="Arial" charset="0"/>
              </a:rPr>
              <a:t>Title</a:t>
            </a:r>
          </a:p>
        </p:txBody>
      </p:sp>
      <p:sp>
        <p:nvSpPr>
          <p:cNvPr id="249872" name="Rectangle 17"/>
          <p:cNvSpPr>
            <a:spLocks noChangeArrowheads="1"/>
          </p:cNvSpPr>
          <p:nvPr/>
        </p:nvSpPr>
        <p:spPr bwMode="gray">
          <a:xfrm>
            <a:off x="2568575" y="2233613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cs typeface="Arial" charset="0"/>
              </a:rPr>
              <a:t>Title</a:t>
            </a:r>
          </a:p>
        </p:txBody>
      </p:sp>
      <p:sp>
        <p:nvSpPr>
          <p:cNvPr id="249873" name="Rectangle 18"/>
          <p:cNvSpPr>
            <a:spLocks noChangeArrowheads="1"/>
          </p:cNvSpPr>
          <p:nvPr/>
        </p:nvSpPr>
        <p:spPr bwMode="gray">
          <a:xfrm>
            <a:off x="3473450" y="1749425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cs typeface="Arial" charset="0"/>
              </a:rPr>
              <a:t>Title</a:t>
            </a:r>
          </a:p>
        </p:txBody>
      </p:sp>
      <p:sp>
        <p:nvSpPr>
          <p:cNvPr id="249874" name="AutoShape 19"/>
          <p:cNvSpPr>
            <a:spLocks noChangeArrowheads="1"/>
          </p:cNvSpPr>
          <p:nvPr/>
        </p:nvSpPr>
        <p:spPr bwMode="gray">
          <a:xfrm>
            <a:off x="873125" y="5414963"/>
            <a:ext cx="2930525" cy="452437"/>
          </a:xfrm>
          <a:prstGeom prst="roundRect">
            <a:avLst>
              <a:gd name="adj" fmla="val 50000"/>
            </a:avLst>
          </a:prstGeom>
          <a:solidFill>
            <a:schemeClr val="folHlink"/>
          </a:solidFill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  <a:cs typeface="Arial" charset="0"/>
            </a:endParaRPr>
          </a:p>
        </p:txBody>
      </p:sp>
      <p:sp>
        <p:nvSpPr>
          <p:cNvPr id="249875" name="Rectangle 20"/>
          <p:cNvSpPr>
            <a:spLocks noChangeArrowheads="1"/>
          </p:cNvSpPr>
          <p:nvPr/>
        </p:nvSpPr>
        <p:spPr bwMode="white">
          <a:xfrm>
            <a:off x="1220788" y="5459413"/>
            <a:ext cx="23399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cs typeface="Arial" charset="0"/>
              </a:rPr>
              <a:t>Chart Title in here</a:t>
            </a:r>
          </a:p>
        </p:txBody>
      </p:sp>
      <p:sp>
        <p:nvSpPr>
          <p:cNvPr id="249876" name="Text Box 21"/>
          <p:cNvSpPr txBox="1">
            <a:spLocks noChangeArrowheads="1"/>
          </p:cNvSpPr>
          <p:nvPr/>
        </p:nvSpPr>
        <p:spPr bwMode="gray">
          <a:xfrm>
            <a:off x="609600" y="3736975"/>
            <a:ext cx="638175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cs typeface="Arial" charset="0"/>
              </a:rPr>
              <a:t>text in here</a:t>
            </a:r>
          </a:p>
        </p:txBody>
      </p:sp>
      <p:sp>
        <p:nvSpPr>
          <p:cNvPr id="249877" name="Text Box 22"/>
          <p:cNvSpPr txBox="1">
            <a:spLocks noChangeArrowheads="1"/>
          </p:cNvSpPr>
          <p:nvPr/>
        </p:nvSpPr>
        <p:spPr bwMode="gray">
          <a:xfrm>
            <a:off x="1524000" y="3248025"/>
            <a:ext cx="638175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cs typeface="Arial" charset="0"/>
              </a:rPr>
              <a:t>text in here</a:t>
            </a:r>
          </a:p>
        </p:txBody>
      </p:sp>
      <p:sp>
        <p:nvSpPr>
          <p:cNvPr id="249878" name="Text Box 23"/>
          <p:cNvSpPr txBox="1">
            <a:spLocks noChangeArrowheads="1"/>
          </p:cNvSpPr>
          <p:nvPr/>
        </p:nvSpPr>
        <p:spPr bwMode="gray">
          <a:xfrm>
            <a:off x="2436813" y="2781300"/>
            <a:ext cx="639762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cs typeface="Arial" charset="0"/>
              </a:rPr>
              <a:t>text in here</a:t>
            </a:r>
          </a:p>
        </p:txBody>
      </p:sp>
      <p:sp>
        <p:nvSpPr>
          <p:cNvPr id="249879" name="Text Box 24"/>
          <p:cNvSpPr txBox="1">
            <a:spLocks noChangeArrowheads="1"/>
          </p:cNvSpPr>
          <p:nvPr/>
        </p:nvSpPr>
        <p:spPr bwMode="gray">
          <a:xfrm>
            <a:off x="3316288" y="2276475"/>
            <a:ext cx="638175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cs typeface="Arial" charset="0"/>
              </a:rPr>
              <a:t>text in here</a:t>
            </a:r>
          </a:p>
        </p:txBody>
      </p:sp>
      <p:sp>
        <p:nvSpPr>
          <p:cNvPr id="208920" name="Rectangle 24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页脚占位符 1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  <p:sp>
        <p:nvSpPr>
          <p:cNvPr id="95" name="AutoShape 4"/>
          <p:cNvSpPr>
            <a:spLocks noChangeArrowheads="1"/>
          </p:cNvSpPr>
          <p:nvPr/>
        </p:nvSpPr>
        <p:spPr bwMode="gray">
          <a:xfrm>
            <a:off x="1054100" y="2281238"/>
            <a:ext cx="7061200" cy="4195762"/>
          </a:xfrm>
          <a:prstGeom prst="roundRect">
            <a:avLst>
              <a:gd name="adj" fmla="val 8097"/>
            </a:avLst>
          </a:prstGeom>
          <a:solidFill>
            <a:srgbClr val="FFFFFF"/>
          </a:solidFill>
          <a:ln w="9525">
            <a:solidFill>
              <a:srgbClr val="333333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96" name="AutoShape 7"/>
          <p:cNvSpPr>
            <a:spLocks noChangeArrowheads="1"/>
          </p:cNvSpPr>
          <p:nvPr/>
        </p:nvSpPr>
        <p:spPr bwMode="gray">
          <a:xfrm>
            <a:off x="2971800" y="2641600"/>
            <a:ext cx="1560513" cy="2652713"/>
          </a:xfrm>
          <a:prstGeom prst="roundRect">
            <a:avLst>
              <a:gd name="adj" fmla="val 9523"/>
            </a:avLst>
          </a:prstGeom>
          <a:solidFill>
            <a:srgbClr val="96969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grpSp>
        <p:nvGrpSpPr>
          <p:cNvPr id="250885" name="Group 95"/>
          <p:cNvGrpSpPr>
            <a:grpSpLocks/>
          </p:cNvGrpSpPr>
          <p:nvPr/>
        </p:nvGrpSpPr>
        <p:grpSpPr bwMode="auto">
          <a:xfrm>
            <a:off x="2971800" y="4092575"/>
            <a:ext cx="1554163" cy="1633538"/>
            <a:chOff x="1872" y="2578"/>
            <a:chExt cx="979" cy="1029"/>
          </a:xfrm>
        </p:grpSpPr>
        <p:grpSp>
          <p:nvGrpSpPr>
            <p:cNvPr id="250957" name="Group 20"/>
            <p:cNvGrpSpPr>
              <a:grpSpLocks/>
            </p:cNvGrpSpPr>
            <p:nvPr/>
          </p:nvGrpSpPr>
          <p:grpSpPr bwMode="auto">
            <a:xfrm>
              <a:off x="1872" y="3163"/>
              <a:ext cx="979" cy="444"/>
              <a:chOff x="657" y="2893"/>
              <a:chExt cx="1032" cy="590"/>
            </a:xfrm>
          </p:grpSpPr>
          <p:sp>
            <p:nvSpPr>
              <p:cNvPr id="114" name="AutoShape 21"/>
              <p:cNvSpPr>
                <a:spLocks noChangeArrowheads="1"/>
              </p:cNvSpPr>
              <p:nvPr/>
            </p:nvSpPr>
            <p:spPr bwMode="gray">
              <a:xfrm>
                <a:off x="657" y="2893"/>
                <a:ext cx="1031" cy="590"/>
              </a:xfrm>
              <a:prstGeom prst="roundRect">
                <a:avLst>
                  <a:gd name="adj" fmla="val 12736"/>
                </a:avLst>
              </a:prstGeom>
              <a:gradFill rotWithShape="1">
                <a:gsLst>
                  <a:gs pos="0">
                    <a:srgbClr val="FFC319">
                      <a:gamma/>
                      <a:shade val="85882"/>
                      <a:invGamma/>
                    </a:srgbClr>
                  </a:gs>
                  <a:gs pos="100000">
                    <a:srgbClr val="FFC31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5" name="AutoShape 22"/>
              <p:cNvSpPr>
                <a:spLocks noChangeArrowheads="1"/>
              </p:cNvSpPr>
              <p:nvPr/>
            </p:nvSpPr>
            <p:spPr bwMode="gray">
              <a:xfrm>
                <a:off x="658" y="2894"/>
                <a:ext cx="1031" cy="235"/>
              </a:xfrm>
              <a:prstGeom prst="roundRect">
                <a:avLst>
                  <a:gd name="adj" fmla="val 30769"/>
                </a:avLst>
              </a:prstGeom>
              <a:gradFill rotWithShape="1">
                <a:gsLst>
                  <a:gs pos="0">
                    <a:srgbClr val="FFC319"/>
                  </a:gs>
                  <a:gs pos="100000">
                    <a:srgbClr val="FFC319">
                      <a:gamma/>
                      <a:tint val="59216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58" name="Group 61"/>
            <p:cNvGrpSpPr>
              <a:grpSpLocks/>
            </p:cNvGrpSpPr>
            <p:nvPr/>
          </p:nvGrpSpPr>
          <p:grpSpPr bwMode="auto">
            <a:xfrm>
              <a:off x="1872" y="3041"/>
              <a:ext cx="977" cy="97"/>
              <a:chOff x="764" y="2737"/>
              <a:chExt cx="1032" cy="102"/>
            </a:xfrm>
          </p:grpSpPr>
          <p:sp>
            <p:nvSpPr>
              <p:cNvPr id="112" name="AutoShape 62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solidFill>
                <a:srgbClr val="FFC319"/>
              </a:soli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3" name="AutoShape 63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C319"/>
                  </a:gs>
                  <a:gs pos="100000">
                    <a:srgbClr val="FFC319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59" name="Group 64"/>
            <p:cNvGrpSpPr>
              <a:grpSpLocks/>
            </p:cNvGrpSpPr>
            <p:nvPr/>
          </p:nvGrpSpPr>
          <p:grpSpPr bwMode="auto">
            <a:xfrm>
              <a:off x="1872" y="2924"/>
              <a:ext cx="977" cy="96"/>
              <a:chOff x="764" y="2737"/>
              <a:chExt cx="1032" cy="102"/>
            </a:xfrm>
          </p:grpSpPr>
          <p:sp>
            <p:nvSpPr>
              <p:cNvPr id="110" name="AutoShape 65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rgbClr val="FFC319">
                      <a:gamma/>
                      <a:shade val="85882"/>
                      <a:invGamma/>
                    </a:srgbClr>
                  </a:gs>
                  <a:gs pos="100000">
                    <a:srgbClr val="FFC31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1" name="AutoShape 66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C319"/>
                  </a:gs>
                  <a:gs pos="100000">
                    <a:srgbClr val="FFC319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60" name="Group 73"/>
            <p:cNvGrpSpPr>
              <a:grpSpLocks/>
            </p:cNvGrpSpPr>
            <p:nvPr/>
          </p:nvGrpSpPr>
          <p:grpSpPr bwMode="auto">
            <a:xfrm>
              <a:off x="1872" y="2807"/>
              <a:ext cx="977" cy="96"/>
              <a:chOff x="764" y="2737"/>
              <a:chExt cx="1032" cy="102"/>
            </a:xfrm>
          </p:grpSpPr>
          <p:sp>
            <p:nvSpPr>
              <p:cNvPr id="108" name="AutoShape 74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rgbClr val="FFC319">
                      <a:gamma/>
                      <a:shade val="85882"/>
                      <a:invGamma/>
                    </a:srgbClr>
                  </a:gs>
                  <a:gs pos="100000">
                    <a:srgbClr val="FFC31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9" name="AutoShape 75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C319"/>
                  </a:gs>
                  <a:gs pos="100000">
                    <a:srgbClr val="FFC319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61" name="Group 76"/>
            <p:cNvGrpSpPr>
              <a:grpSpLocks/>
            </p:cNvGrpSpPr>
            <p:nvPr/>
          </p:nvGrpSpPr>
          <p:grpSpPr bwMode="auto">
            <a:xfrm>
              <a:off x="1872" y="2695"/>
              <a:ext cx="977" cy="96"/>
              <a:chOff x="764" y="2737"/>
              <a:chExt cx="1032" cy="102"/>
            </a:xfrm>
          </p:grpSpPr>
          <p:sp>
            <p:nvSpPr>
              <p:cNvPr id="106" name="AutoShape 77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rgbClr val="FFC319">
                      <a:gamma/>
                      <a:shade val="85882"/>
                      <a:invGamma/>
                    </a:srgbClr>
                  </a:gs>
                  <a:gs pos="100000">
                    <a:srgbClr val="FFC31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7" name="AutoShape 78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C319"/>
                  </a:gs>
                  <a:gs pos="100000">
                    <a:srgbClr val="FFC319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62" name="Group 79"/>
            <p:cNvGrpSpPr>
              <a:grpSpLocks/>
            </p:cNvGrpSpPr>
            <p:nvPr/>
          </p:nvGrpSpPr>
          <p:grpSpPr bwMode="auto">
            <a:xfrm>
              <a:off x="1872" y="2578"/>
              <a:ext cx="977" cy="96"/>
              <a:chOff x="764" y="2737"/>
              <a:chExt cx="1032" cy="102"/>
            </a:xfrm>
          </p:grpSpPr>
          <p:sp>
            <p:nvSpPr>
              <p:cNvPr id="104" name="AutoShape 80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rgbClr val="FFC319">
                      <a:gamma/>
                      <a:shade val="85882"/>
                      <a:invGamma/>
                    </a:srgbClr>
                  </a:gs>
                  <a:gs pos="100000">
                    <a:srgbClr val="FFC31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5" name="AutoShape 81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C319"/>
                  </a:gs>
                  <a:gs pos="100000">
                    <a:srgbClr val="FFC319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grpSp>
        <p:nvGrpSpPr>
          <p:cNvPr id="250886" name="Group 93"/>
          <p:cNvGrpSpPr>
            <a:grpSpLocks/>
          </p:cNvGrpSpPr>
          <p:nvPr/>
        </p:nvGrpSpPr>
        <p:grpSpPr bwMode="auto">
          <a:xfrm>
            <a:off x="4583113" y="2641600"/>
            <a:ext cx="1560512" cy="3084513"/>
            <a:chOff x="2887" y="1664"/>
            <a:chExt cx="983" cy="1943"/>
          </a:xfrm>
        </p:grpSpPr>
        <p:sp>
          <p:nvSpPr>
            <p:cNvPr id="117" name="AutoShape 6"/>
            <p:cNvSpPr>
              <a:spLocks noChangeArrowheads="1"/>
            </p:cNvSpPr>
            <p:nvPr/>
          </p:nvSpPr>
          <p:spPr bwMode="gray">
            <a:xfrm>
              <a:off x="2887" y="1664"/>
              <a:ext cx="983" cy="1671"/>
            </a:xfrm>
            <a:prstGeom prst="roundRect">
              <a:avLst>
                <a:gd name="adj" fmla="val 9523"/>
              </a:avLst>
            </a:prstGeom>
            <a:solidFill>
              <a:srgbClr val="96969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250945" name="Group 23"/>
            <p:cNvGrpSpPr>
              <a:grpSpLocks/>
            </p:cNvGrpSpPr>
            <p:nvPr/>
          </p:nvGrpSpPr>
          <p:grpSpPr bwMode="auto">
            <a:xfrm>
              <a:off x="2887" y="3163"/>
              <a:ext cx="979" cy="444"/>
              <a:chOff x="657" y="2893"/>
              <a:chExt cx="1032" cy="590"/>
            </a:xfrm>
          </p:grpSpPr>
          <p:sp>
            <p:nvSpPr>
              <p:cNvPr id="128" name="AutoShape 24"/>
              <p:cNvSpPr>
                <a:spLocks noChangeArrowheads="1"/>
              </p:cNvSpPr>
              <p:nvPr/>
            </p:nvSpPr>
            <p:spPr bwMode="gray">
              <a:xfrm>
                <a:off x="657" y="2893"/>
                <a:ext cx="1031" cy="590"/>
              </a:xfrm>
              <a:prstGeom prst="roundRect">
                <a:avLst>
                  <a:gd name="adj" fmla="val 12736"/>
                </a:avLst>
              </a:prstGeom>
              <a:gradFill rotWithShape="1">
                <a:gsLst>
                  <a:gs pos="0">
                    <a:srgbClr val="5CB1FE">
                      <a:gamma/>
                      <a:shade val="85882"/>
                      <a:invGamma/>
                    </a:srgbClr>
                  </a:gs>
                  <a:gs pos="100000">
                    <a:srgbClr val="5CB1F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29" name="AutoShape 25"/>
              <p:cNvSpPr>
                <a:spLocks noChangeArrowheads="1"/>
              </p:cNvSpPr>
              <p:nvPr/>
            </p:nvSpPr>
            <p:spPr bwMode="gray">
              <a:xfrm>
                <a:off x="658" y="2894"/>
                <a:ext cx="1031" cy="235"/>
              </a:xfrm>
              <a:prstGeom prst="roundRect">
                <a:avLst>
                  <a:gd name="adj" fmla="val 30769"/>
                </a:avLst>
              </a:prstGeom>
              <a:gradFill rotWithShape="1">
                <a:gsLst>
                  <a:gs pos="0">
                    <a:srgbClr val="5CB1FE"/>
                  </a:gs>
                  <a:gs pos="100000">
                    <a:srgbClr val="5CB1FE">
                      <a:gamma/>
                      <a:tint val="59216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46" name="Group 67"/>
            <p:cNvGrpSpPr>
              <a:grpSpLocks/>
            </p:cNvGrpSpPr>
            <p:nvPr/>
          </p:nvGrpSpPr>
          <p:grpSpPr bwMode="auto">
            <a:xfrm>
              <a:off x="2887" y="3041"/>
              <a:ext cx="976" cy="97"/>
              <a:chOff x="764" y="2737"/>
              <a:chExt cx="1032" cy="102"/>
            </a:xfrm>
          </p:grpSpPr>
          <p:sp>
            <p:nvSpPr>
              <p:cNvPr id="126" name="AutoShape 68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solidFill>
                <a:srgbClr val="5CB1FE"/>
              </a:soli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27" name="AutoShape 69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5CB1FE"/>
                  </a:gs>
                  <a:gs pos="100000">
                    <a:srgbClr val="5CB1FE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47" name="Group 82"/>
            <p:cNvGrpSpPr>
              <a:grpSpLocks/>
            </p:cNvGrpSpPr>
            <p:nvPr/>
          </p:nvGrpSpPr>
          <p:grpSpPr bwMode="auto">
            <a:xfrm>
              <a:off x="2887" y="2923"/>
              <a:ext cx="976" cy="97"/>
              <a:chOff x="764" y="2737"/>
              <a:chExt cx="1032" cy="102"/>
            </a:xfrm>
          </p:grpSpPr>
          <p:sp>
            <p:nvSpPr>
              <p:cNvPr id="124" name="AutoShape 83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solidFill>
                <a:srgbClr val="5CB1FE"/>
              </a:soli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25" name="AutoShape 84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5CB1FE"/>
                  </a:gs>
                  <a:gs pos="100000">
                    <a:srgbClr val="5CB1FE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48" name="Group 85"/>
            <p:cNvGrpSpPr>
              <a:grpSpLocks/>
            </p:cNvGrpSpPr>
            <p:nvPr/>
          </p:nvGrpSpPr>
          <p:grpSpPr bwMode="auto">
            <a:xfrm>
              <a:off x="2887" y="2806"/>
              <a:ext cx="976" cy="97"/>
              <a:chOff x="764" y="2737"/>
              <a:chExt cx="1032" cy="102"/>
            </a:xfrm>
          </p:grpSpPr>
          <p:sp>
            <p:nvSpPr>
              <p:cNvPr id="122" name="AutoShape 86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solidFill>
                <a:srgbClr val="5CB1FE"/>
              </a:soli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23" name="AutoShape 87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5CB1FE"/>
                  </a:gs>
                  <a:gs pos="100000">
                    <a:srgbClr val="5CB1FE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grpSp>
        <p:nvGrpSpPr>
          <p:cNvPr id="250887" name="Group 91"/>
          <p:cNvGrpSpPr>
            <a:grpSpLocks/>
          </p:cNvGrpSpPr>
          <p:nvPr/>
        </p:nvGrpSpPr>
        <p:grpSpPr bwMode="auto">
          <a:xfrm>
            <a:off x="6197600" y="2641600"/>
            <a:ext cx="1560513" cy="3084513"/>
            <a:chOff x="3904" y="1664"/>
            <a:chExt cx="983" cy="1943"/>
          </a:xfrm>
        </p:grpSpPr>
        <p:sp>
          <p:nvSpPr>
            <p:cNvPr id="131" name="AutoShape 5"/>
            <p:cNvSpPr>
              <a:spLocks noChangeArrowheads="1"/>
            </p:cNvSpPr>
            <p:nvPr/>
          </p:nvSpPr>
          <p:spPr bwMode="gray">
            <a:xfrm>
              <a:off x="3904" y="1664"/>
              <a:ext cx="983" cy="1671"/>
            </a:xfrm>
            <a:prstGeom prst="roundRect">
              <a:avLst>
                <a:gd name="adj" fmla="val 9523"/>
              </a:avLst>
            </a:prstGeom>
            <a:solidFill>
              <a:srgbClr val="96969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250935" name="Group 26"/>
            <p:cNvGrpSpPr>
              <a:grpSpLocks/>
            </p:cNvGrpSpPr>
            <p:nvPr/>
          </p:nvGrpSpPr>
          <p:grpSpPr bwMode="auto">
            <a:xfrm>
              <a:off x="3904" y="3163"/>
              <a:ext cx="979" cy="444"/>
              <a:chOff x="657" y="2893"/>
              <a:chExt cx="1032" cy="590"/>
            </a:xfrm>
          </p:grpSpPr>
          <p:sp>
            <p:nvSpPr>
              <p:cNvPr id="139" name="AutoShape 27"/>
              <p:cNvSpPr>
                <a:spLocks noChangeArrowheads="1"/>
              </p:cNvSpPr>
              <p:nvPr/>
            </p:nvSpPr>
            <p:spPr bwMode="gray">
              <a:xfrm>
                <a:off x="657" y="2893"/>
                <a:ext cx="1031" cy="590"/>
              </a:xfrm>
              <a:prstGeom prst="roundRect">
                <a:avLst>
                  <a:gd name="adj" fmla="val 12736"/>
                </a:avLst>
              </a:prstGeom>
              <a:gradFill rotWithShape="1">
                <a:gsLst>
                  <a:gs pos="0">
                    <a:srgbClr val="A8D02A">
                      <a:gamma/>
                      <a:shade val="85882"/>
                      <a:invGamma/>
                    </a:srgbClr>
                  </a:gs>
                  <a:gs pos="100000">
                    <a:srgbClr val="A8D02A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40" name="AutoShape 28"/>
              <p:cNvSpPr>
                <a:spLocks noChangeArrowheads="1"/>
              </p:cNvSpPr>
              <p:nvPr/>
            </p:nvSpPr>
            <p:spPr bwMode="gray">
              <a:xfrm>
                <a:off x="658" y="2894"/>
                <a:ext cx="1031" cy="235"/>
              </a:xfrm>
              <a:prstGeom prst="roundRect">
                <a:avLst>
                  <a:gd name="adj" fmla="val 30769"/>
                </a:avLst>
              </a:prstGeom>
              <a:gradFill rotWithShape="1">
                <a:gsLst>
                  <a:gs pos="0">
                    <a:srgbClr val="A8D02A"/>
                  </a:gs>
                  <a:gs pos="100000">
                    <a:srgbClr val="A8D02A">
                      <a:gamma/>
                      <a:tint val="62353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36" name="Group 70"/>
            <p:cNvGrpSpPr>
              <a:grpSpLocks/>
            </p:cNvGrpSpPr>
            <p:nvPr/>
          </p:nvGrpSpPr>
          <p:grpSpPr bwMode="auto">
            <a:xfrm>
              <a:off x="3904" y="3041"/>
              <a:ext cx="976" cy="97"/>
              <a:chOff x="764" y="2737"/>
              <a:chExt cx="1032" cy="102"/>
            </a:xfrm>
          </p:grpSpPr>
          <p:sp>
            <p:nvSpPr>
              <p:cNvPr id="137" name="AutoShape 71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rgbClr val="A8D02A">
                      <a:gamma/>
                      <a:shade val="85882"/>
                      <a:invGamma/>
                    </a:srgbClr>
                  </a:gs>
                  <a:gs pos="100000">
                    <a:srgbClr val="A8D02A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38" name="AutoShape 72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8D02A"/>
                  </a:gs>
                  <a:gs pos="100000">
                    <a:srgbClr val="A8D02A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37" name="Group 88"/>
            <p:cNvGrpSpPr>
              <a:grpSpLocks/>
            </p:cNvGrpSpPr>
            <p:nvPr/>
          </p:nvGrpSpPr>
          <p:grpSpPr bwMode="auto">
            <a:xfrm>
              <a:off x="3904" y="2918"/>
              <a:ext cx="976" cy="97"/>
              <a:chOff x="764" y="2737"/>
              <a:chExt cx="1032" cy="102"/>
            </a:xfrm>
          </p:grpSpPr>
          <p:sp>
            <p:nvSpPr>
              <p:cNvPr id="135" name="AutoShape 89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rgbClr val="A8D02A">
                      <a:gamma/>
                      <a:shade val="85882"/>
                      <a:invGamma/>
                    </a:srgbClr>
                  </a:gs>
                  <a:gs pos="100000">
                    <a:srgbClr val="A8D02A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36" name="AutoShape 90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8D02A"/>
                  </a:gs>
                  <a:gs pos="100000">
                    <a:srgbClr val="A8D02A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sp>
        <p:nvSpPr>
          <p:cNvPr id="141" name="Rectangle 2"/>
          <p:cNvSpPr txBox="1">
            <a:spLocks noChangeArrowheads="1"/>
          </p:cNvSpPr>
          <p:nvPr/>
        </p:nvSpPr>
        <p:spPr bwMode="gray">
          <a:xfrm>
            <a:off x="428625" y="284163"/>
            <a:ext cx="6734175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4200" b="1" kern="0" dirty="0">
                <a:solidFill>
                  <a:schemeClr val="bg1"/>
                </a:solidFill>
                <a:latin typeface="+mj-lt"/>
                <a:cs typeface="+mj-cs"/>
              </a:rPr>
              <a:t>Click to edit title style</a:t>
            </a:r>
          </a:p>
        </p:txBody>
      </p:sp>
      <p:sp>
        <p:nvSpPr>
          <p:cNvPr id="250889" name="Rectangle 3"/>
          <p:cNvSpPr>
            <a:spLocks noChangeArrowheads="1"/>
          </p:cNvSpPr>
          <p:nvPr/>
        </p:nvSpPr>
        <p:spPr bwMode="black">
          <a:xfrm>
            <a:off x="990600" y="1438275"/>
            <a:ext cx="7010400" cy="695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b="1">
                <a:solidFill>
                  <a:srgbClr val="000000"/>
                </a:solidFill>
                <a:cs typeface="Arial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143" name="AutoShape 8"/>
          <p:cNvSpPr>
            <a:spLocks noChangeArrowheads="1"/>
          </p:cNvSpPr>
          <p:nvPr/>
        </p:nvSpPr>
        <p:spPr bwMode="gray">
          <a:xfrm>
            <a:off x="1357313" y="2641600"/>
            <a:ext cx="1560512" cy="2652713"/>
          </a:xfrm>
          <a:prstGeom prst="roundRect">
            <a:avLst>
              <a:gd name="adj" fmla="val 9523"/>
            </a:avLst>
          </a:prstGeom>
          <a:solidFill>
            <a:srgbClr val="96969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44" name="AutoShape 9"/>
          <p:cNvSpPr>
            <a:spLocks noChangeArrowheads="1"/>
          </p:cNvSpPr>
          <p:nvPr/>
        </p:nvSpPr>
        <p:spPr bwMode="gray">
          <a:xfrm>
            <a:off x="1639888" y="2643188"/>
            <a:ext cx="981075" cy="623887"/>
          </a:xfrm>
          <a:prstGeom prst="downArrow">
            <a:avLst>
              <a:gd name="adj1" fmla="val 75111"/>
              <a:gd name="adj2" fmla="val 4084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50892" name="Text Box 10"/>
          <p:cNvSpPr txBox="1">
            <a:spLocks noChangeArrowheads="1"/>
          </p:cNvSpPr>
          <p:nvPr/>
        </p:nvSpPr>
        <p:spPr bwMode="gray">
          <a:xfrm>
            <a:off x="1600200" y="2716213"/>
            <a:ext cx="1092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cs typeface="Arial" charset="0"/>
              </a:rPr>
              <a:t>80%</a:t>
            </a:r>
          </a:p>
        </p:txBody>
      </p:sp>
      <p:sp>
        <p:nvSpPr>
          <p:cNvPr id="146" name="AutoShape 11"/>
          <p:cNvSpPr>
            <a:spLocks noChangeArrowheads="1"/>
          </p:cNvSpPr>
          <p:nvPr/>
        </p:nvSpPr>
        <p:spPr bwMode="gray">
          <a:xfrm>
            <a:off x="3233738" y="2644775"/>
            <a:ext cx="981075" cy="1214438"/>
          </a:xfrm>
          <a:prstGeom prst="downArrow">
            <a:avLst>
              <a:gd name="adj1" fmla="val 77269"/>
              <a:gd name="adj2" fmla="val 28838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47" name="AutoShape 12"/>
          <p:cNvSpPr>
            <a:spLocks noChangeArrowheads="1"/>
          </p:cNvSpPr>
          <p:nvPr/>
        </p:nvSpPr>
        <p:spPr bwMode="gray">
          <a:xfrm>
            <a:off x="4849813" y="2644775"/>
            <a:ext cx="981075" cy="1582738"/>
          </a:xfrm>
          <a:prstGeom prst="downArrow">
            <a:avLst>
              <a:gd name="adj1" fmla="val 77269"/>
              <a:gd name="adj2" fmla="val 3758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48" name="AutoShape 13"/>
          <p:cNvSpPr>
            <a:spLocks noChangeArrowheads="1"/>
          </p:cNvSpPr>
          <p:nvPr/>
        </p:nvSpPr>
        <p:spPr bwMode="gray">
          <a:xfrm>
            <a:off x="6472238" y="2644775"/>
            <a:ext cx="981075" cy="1787525"/>
          </a:xfrm>
          <a:prstGeom prst="downArrow">
            <a:avLst>
              <a:gd name="adj1" fmla="val 77269"/>
              <a:gd name="adj2" fmla="val 36229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50896" name="Text Box 14"/>
          <p:cNvSpPr txBox="1">
            <a:spLocks noChangeArrowheads="1"/>
          </p:cNvSpPr>
          <p:nvPr/>
        </p:nvSpPr>
        <p:spPr bwMode="gray">
          <a:xfrm>
            <a:off x="3216275" y="2678113"/>
            <a:ext cx="1092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cs typeface="Arial" charset="0"/>
              </a:rPr>
              <a:t>50%</a:t>
            </a:r>
          </a:p>
        </p:txBody>
      </p:sp>
      <p:sp>
        <p:nvSpPr>
          <p:cNvPr id="250897" name="Text Box 15"/>
          <p:cNvSpPr txBox="1">
            <a:spLocks noChangeArrowheads="1"/>
          </p:cNvSpPr>
          <p:nvPr/>
        </p:nvSpPr>
        <p:spPr bwMode="gray">
          <a:xfrm>
            <a:off x="4819650" y="2678113"/>
            <a:ext cx="1092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cs typeface="Arial" charset="0"/>
              </a:rPr>
              <a:t>30%</a:t>
            </a:r>
          </a:p>
        </p:txBody>
      </p:sp>
      <p:sp>
        <p:nvSpPr>
          <p:cNvPr id="250898" name="Text Box 16"/>
          <p:cNvSpPr txBox="1">
            <a:spLocks noChangeArrowheads="1"/>
          </p:cNvSpPr>
          <p:nvPr/>
        </p:nvSpPr>
        <p:spPr bwMode="gray">
          <a:xfrm>
            <a:off x="6442075" y="2670175"/>
            <a:ext cx="1092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cs typeface="Arial" charset="0"/>
              </a:rPr>
              <a:t>20%</a:t>
            </a:r>
          </a:p>
        </p:txBody>
      </p:sp>
      <p:grpSp>
        <p:nvGrpSpPr>
          <p:cNvPr id="250899" name="Group 17"/>
          <p:cNvGrpSpPr>
            <a:grpSpLocks/>
          </p:cNvGrpSpPr>
          <p:nvPr/>
        </p:nvGrpSpPr>
        <p:grpSpPr bwMode="auto">
          <a:xfrm>
            <a:off x="1362075" y="5021263"/>
            <a:ext cx="1554163" cy="704850"/>
            <a:chOff x="657" y="2893"/>
            <a:chExt cx="1032" cy="590"/>
          </a:xfrm>
        </p:grpSpPr>
        <p:sp>
          <p:nvSpPr>
            <p:cNvPr id="153" name="AutoShape 18"/>
            <p:cNvSpPr>
              <a:spLocks noChangeArrowheads="1"/>
            </p:cNvSpPr>
            <p:nvPr/>
          </p:nvSpPr>
          <p:spPr bwMode="lt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54" name="AutoShape 19"/>
            <p:cNvSpPr>
              <a:spLocks noChangeArrowheads="1"/>
            </p:cNvSpPr>
            <p:nvPr/>
          </p:nvSpPr>
          <p:spPr bwMode="lt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sp>
        <p:nvSpPr>
          <p:cNvPr id="155" name="Text Box 29"/>
          <p:cNvSpPr txBox="1">
            <a:spLocks noChangeArrowheads="1"/>
          </p:cNvSpPr>
          <p:nvPr/>
        </p:nvSpPr>
        <p:spPr bwMode="black">
          <a:xfrm>
            <a:off x="1428750" y="5348288"/>
            <a:ext cx="1427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cs typeface="Arial" charset="0"/>
              </a:rPr>
              <a:t>Title in here</a:t>
            </a:r>
          </a:p>
        </p:txBody>
      </p:sp>
      <p:sp>
        <p:nvSpPr>
          <p:cNvPr id="156" name="Text Box 30"/>
          <p:cNvSpPr txBox="1">
            <a:spLocks noChangeArrowheads="1"/>
          </p:cNvSpPr>
          <p:nvPr/>
        </p:nvSpPr>
        <p:spPr bwMode="black">
          <a:xfrm>
            <a:off x="3043238" y="5348288"/>
            <a:ext cx="14271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cs typeface="Arial" charset="0"/>
              </a:rPr>
              <a:t>Title in here</a:t>
            </a:r>
          </a:p>
        </p:txBody>
      </p:sp>
      <p:sp>
        <p:nvSpPr>
          <p:cNvPr id="157" name="Text Box 31"/>
          <p:cNvSpPr txBox="1">
            <a:spLocks noChangeArrowheads="1"/>
          </p:cNvSpPr>
          <p:nvPr/>
        </p:nvSpPr>
        <p:spPr bwMode="black">
          <a:xfrm>
            <a:off x="4583113" y="5348288"/>
            <a:ext cx="14271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cs typeface="Arial" charset="0"/>
              </a:rPr>
              <a:t>Title in here</a:t>
            </a:r>
          </a:p>
        </p:txBody>
      </p:sp>
      <p:sp>
        <p:nvSpPr>
          <p:cNvPr id="158" name="Text Box 32"/>
          <p:cNvSpPr txBox="1">
            <a:spLocks noChangeArrowheads="1"/>
          </p:cNvSpPr>
          <p:nvPr/>
        </p:nvSpPr>
        <p:spPr bwMode="black">
          <a:xfrm>
            <a:off x="6265863" y="5348288"/>
            <a:ext cx="1425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cs typeface="Arial" charset="0"/>
              </a:rPr>
              <a:t>Title in here</a:t>
            </a:r>
          </a:p>
        </p:txBody>
      </p:sp>
      <p:sp>
        <p:nvSpPr>
          <p:cNvPr id="159" name="Text Box 33"/>
          <p:cNvSpPr txBox="1">
            <a:spLocks noChangeArrowheads="1"/>
          </p:cNvSpPr>
          <p:nvPr/>
        </p:nvSpPr>
        <p:spPr bwMode="black">
          <a:xfrm>
            <a:off x="1379538" y="5033963"/>
            <a:ext cx="365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cs typeface="Arial" charset="0"/>
              </a:rPr>
              <a:t>A</a:t>
            </a:r>
          </a:p>
        </p:txBody>
      </p:sp>
      <p:sp>
        <p:nvSpPr>
          <p:cNvPr id="160" name="Text Box 34"/>
          <p:cNvSpPr txBox="1">
            <a:spLocks noChangeArrowheads="1"/>
          </p:cNvSpPr>
          <p:nvPr/>
        </p:nvSpPr>
        <p:spPr bwMode="black">
          <a:xfrm>
            <a:off x="2997200" y="5033963"/>
            <a:ext cx="365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cs typeface="Arial" charset="0"/>
              </a:rPr>
              <a:t>B</a:t>
            </a:r>
          </a:p>
        </p:txBody>
      </p:sp>
      <p:sp>
        <p:nvSpPr>
          <p:cNvPr id="161" name="Text Box 35"/>
          <p:cNvSpPr txBox="1">
            <a:spLocks noChangeArrowheads="1"/>
          </p:cNvSpPr>
          <p:nvPr/>
        </p:nvSpPr>
        <p:spPr bwMode="black">
          <a:xfrm>
            <a:off x="4619625" y="5033963"/>
            <a:ext cx="3635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cs typeface="Arial" charset="0"/>
              </a:rPr>
              <a:t>C</a:t>
            </a:r>
          </a:p>
        </p:txBody>
      </p:sp>
      <p:sp>
        <p:nvSpPr>
          <p:cNvPr id="162" name="Text Box 36"/>
          <p:cNvSpPr txBox="1">
            <a:spLocks noChangeArrowheads="1"/>
          </p:cNvSpPr>
          <p:nvPr/>
        </p:nvSpPr>
        <p:spPr bwMode="black">
          <a:xfrm>
            <a:off x="6218238" y="5033963"/>
            <a:ext cx="365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cs typeface="Arial" charset="0"/>
              </a:rPr>
              <a:t>D</a:t>
            </a:r>
          </a:p>
        </p:txBody>
      </p:sp>
      <p:grpSp>
        <p:nvGrpSpPr>
          <p:cNvPr id="250908" name="Group 37"/>
          <p:cNvGrpSpPr>
            <a:grpSpLocks/>
          </p:cNvGrpSpPr>
          <p:nvPr/>
        </p:nvGrpSpPr>
        <p:grpSpPr bwMode="auto">
          <a:xfrm>
            <a:off x="1365250" y="4827588"/>
            <a:ext cx="1550988" cy="153987"/>
            <a:chOff x="764" y="2737"/>
            <a:chExt cx="1032" cy="102"/>
          </a:xfrm>
        </p:grpSpPr>
        <p:sp>
          <p:nvSpPr>
            <p:cNvPr id="164" name="AutoShape 38"/>
            <p:cNvSpPr>
              <a:spLocks noChangeArrowheads="1"/>
            </p:cNvSpPr>
            <p:nvPr/>
          </p:nvSpPr>
          <p:spPr bwMode="lt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65" name="AutoShape 39"/>
            <p:cNvSpPr>
              <a:spLocks noChangeArrowheads="1"/>
            </p:cNvSpPr>
            <p:nvPr/>
          </p:nvSpPr>
          <p:spPr bwMode="lt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250909" name="Group 40"/>
          <p:cNvGrpSpPr>
            <a:grpSpLocks/>
          </p:cNvGrpSpPr>
          <p:nvPr/>
        </p:nvGrpSpPr>
        <p:grpSpPr bwMode="auto">
          <a:xfrm>
            <a:off x="1365250" y="4641850"/>
            <a:ext cx="1550988" cy="152400"/>
            <a:chOff x="764" y="2737"/>
            <a:chExt cx="1032" cy="102"/>
          </a:xfrm>
        </p:grpSpPr>
        <p:sp>
          <p:nvSpPr>
            <p:cNvPr id="167" name="AutoShape 41"/>
            <p:cNvSpPr>
              <a:spLocks noChangeArrowheads="1"/>
            </p:cNvSpPr>
            <p:nvPr/>
          </p:nvSpPr>
          <p:spPr bwMode="lt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68" name="AutoShape 42"/>
            <p:cNvSpPr>
              <a:spLocks noChangeArrowheads="1"/>
            </p:cNvSpPr>
            <p:nvPr/>
          </p:nvSpPr>
          <p:spPr bwMode="lt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250910" name="Group 43"/>
          <p:cNvGrpSpPr>
            <a:grpSpLocks/>
          </p:cNvGrpSpPr>
          <p:nvPr/>
        </p:nvGrpSpPr>
        <p:grpSpPr bwMode="auto">
          <a:xfrm>
            <a:off x="1365250" y="4454525"/>
            <a:ext cx="1550988" cy="153988"/>
            <a:chOff x="764" y="2737"/>
            <a:chExt cx="1032" cy="102"/>
          </a:xfrm>
        </p:grpSpPr>
        <p:sp>
          <p:nvSpPr>
            <p:cNvPr id="170" name="AutoShape 44"/>
            <p:cNvSpPr>
              <a:spLocks noChangeArrowheads="1"/>
            </p:cNvSpPr>
            <p:nvPr/>
          </p:nvSpPr>
          <p:spPr bwMode="lt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71" name="AutoShape 45"/>
            <p:cNvSpPr>
              <a:spLocks noChangeArrowheads="1"/>
            </p:cNvSpPr>
            <p:nvPr/>
          </p:nvSpPr>
          <p:spPr bwMode="lt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250911" name="Group 46"/>
          <p:cNvGrpSpPr>
            <a:grpSpLocks/>
          </p:cNvGrpSpPr>
          <p:nvPr/>
        </p:nvGrpSpPr>
        <p:grpSpPr bwMode="auto">
          <a:xfrm>
            <a:off x="1365250" y="4267200"/>
            <a:ext cx="1550988" cy="153988"/>
            <a:chOff x="764" y="2737"/>
            <a:chExt cx="1032" cy="102"/>
          </a:xfrm>
        </p:grpSpPr>
        <p:sp>
          <p:nvSpPr>
            <p:cNvPr id="173" name="AutoShape 47"/>
            <p:cNvSpPr>
              <a:spLocks noChangeArrowheads="1"/>
            </p:cNvSpPr>
            <p:nvPr/>
          </p:nvSpPr>
          <p:spPr bwMode="lt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74" name="AutoShape 48"/>
            <p:cNvSpPr>
              <a:spLocks noChangeArrowheads="1"/>
            </p:cNvSpPr>
            <p:nvPr/>
          </p:nvSpPr>
          <p:spPr bwMode="lt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250912" name="Group 49"/>
          <p:cNvGrpSpPr>
            <a:grpSpLocks/>
          </p:cNvGrpSpPr>
          <p:nvPr/>
        </p:nvGrpSpPr>
        <p:grpSpPr bwMode="auto">
          <a:xfrm>
            <a:off x="1365250" y="4084638"/>
            <a:ext cx="1550988" cy="153987"/>
            <a:chOff x="764" y="2737"/>
            <a:chExt cx="1032" cy="102"/>
          </a:xfrm>
        </p:grpSpPr>
        <p:sp>
          <p:nvSpPr>
            <p:cNvPr id="176" name="AutoShape 50"/>
            <p:cNvSpPr>
              <a:spLocks noChangeArrowheads="1"/>
            </p:cNvSpPr>
            <p:nvPr/>
          </p:nvSpPr>
          <p:spPr bwMode="lt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77" name="AutoShape 51"/>
            <p:cNvSpPr>
              <a:spLocks noChangeArrowheads="1"/>
            </p:cNvSpPr>
            <p:nvPr/>
          </p:nvSpPr>
          <p:spPr bwMode="lt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250913" name="Group 52"/>
          <p:cNvGrpSpPr>
            <a:grpSpLocks/>
          </p:cNvGrpSpPr>
          <p:nvPr/>
        </p:nvGrpSpPr>
        <p:grpSpPr bwMode="auto">
          <a:xfrm>
            <a:off x="1365250" y="3897313"/>
            <a:ext cx="1550988" cy="153987"/>
            <a:chOff x="764" y="2737"/>
            <a:chExt cx="1032" cy="102"/>
          </a:xfrm>
        </p:grpSpPr>
        <p:sp>
          <p:nvSpPr>
            <p:cNvPr id="179" name="AutoShape 53"/>
            <p:cNvSpPr>
              <a:spLocks noChangeArrowheads="1"/>
            </p:cNvSpPr>
            <p:nvPr/>
          </p:nvSpPr>
          <p:spPr bwMode="lt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80" name="AutoShape 54"/>
            <p:cNvSpPr>
              <a:spLocks noChangeArrowheads="1"/>
            </p:cNvSpPr>
            <p:nvPr/>
          </p:nvSpPr>
          <p:spPr bwMode="lt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250914" name="Group 55"/>
          <p:cNvGrpSpPr>
            <a:grpSpLocks/>
          </p:cNvGrpSpPr>
          <p:nvPr/>
        </p:nvGrpSpPr>
        <p:grpSpPr bwMode="auto">
          <a:xfrm>
            <a:off x="1365250" y="3709988"/>
            <a:ext cx="1550988" cy="153987"/>
            <a:chOff x="764" y="2737"/>
            <a:chExt cx="1032" cy="102"/>
          </a:xfrm>
        </p:grpSpPr>
        <p:sp>
          <p:nvSpPr>
            <p:cNvPr id="182" name="AutoShape 56"/>
            <p:cNvSpPr>
              <a:spLocks noChangeArrowheads="1"/>
            </p:cNvSpPr>
            <p:nvPr/>
          </p:nvSpPr>
          <p:spPr bwMode="lt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83" name="AutoShape 57"/>
            <p:cNvSpPr>
              <a:spLocks noChangeArrowheads="1"/>
            </p:cNvSpPr>
            <p:nvPr/>
          </p:nvSpPr>
          <p:spPr bwMode="lt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250915" name="Group 58"/>
          <p:cNvGrpSpPr>
            <a:grpSpLocks/>
          </p:cNvGrpSpPr>
          <p:nvPr/>
        </p:nvGrpSpPr>
        <p:grpSpPr bwMode="auto">
          <a:xfrm>
            <a:off x="1365250" y="3524250"/>
            <a:ext cx="1550988" cy="153988"/>
            <a:chOff x="764" y="2737"/>
            <a:chExt cx="1032" cy="102"/>
          </a:xfrm>
        </p:grpSpPr>
        <p:sp>
          <p:nvSpPr>
            <p:cNvPr id="185" name="AutoShape 59"/>
            <p:cNvSpPr>
              <a:spLocks noChangeArrowheads="1"/>
            </p:cNvSpPr>
            <p:nvPr/>
          </p:nvSpPr>
          <p:spPr bwMode="lt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86" name="AutoShape 60"/>
            <p:cNvSpPr>
              <a:spLocks noChangeArrowheads="1"/>
            </p:cNvSpPr>
            <p:nvPr/>
          </p:nvSpPr>
          <p:spPr bwMode="lt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ChangeArrowheads="1"/>
          </p:cNvSpPr>
          <p:nvPr/>
        </p:nvSpPr>
        <p:spPr bwMode="gray">
          <a:xfrm>
            <a:off x="5541963" y="2463800"/>
            <a:ext cx="2659062" cy="155575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6667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12323" name="Rectangle 3"/>
          <p:cNvSpPr>
            <a:spLocks noChangeArrowheads="1"/>
          </p:cNvSpPr>
          <p:nvPr/>
        </p:nvSpPr>
        <p:spPr bwMode="gray">
          <a:xfrm>
            <a:off x="2801938" y="2463800"/>
            <a:ext cx="2659062" cy="1555750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72549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12324" name="AutoShape 4"/>
          <p:cNvSpPr>
            <a:spLocks noChangeArrowheads="1"/>
          </p:cNvSpPr>
          <p:nvPr/>
        </p:nvSpPr>
        <p:spPr bwMode="gray">
          <a:xfrm>
            <a:off x="2909888" y="1779588"/>
            <a:ext cx="2390775" cy="565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12325" name="AutoShape 5"/>
          <p:cNvSpPr>
            <a:spLocks noChangeArrowheads="1"/>
          </p:cNvSpPr>
          <p:nvPr/>
        </p:nvSpPr>
        <p:spPr bwMode="gray">
          <a:xfrm>
            <a:off x="5630863" y="1779588"/>
            <a:ext cx="2390775" cy="565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12326" name="Rectangle 6"/>
          <p:cNvSpPr>
            <a:spLocks noChangeArrowheads="1"/>
          </p:cNvSpPr>
          <p:nvPr/>
        </p:nvSpPr>
        <p:spPr bwMode="gray">
          <a:xfrm>
            <a:off x="5541963" y="4256088"/>
            <a:ext cx="2659062" cy="15557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12327" name="Rectangle 7"/>
          <p:cNvSpPr>
            <a:spLocks noChangeArrowheads="1"/>
          </p:cNvSpPr>
          <p:nvPr/>
        </p:nvSpPr>
        <p:spPr bwMode="gray">
          <a:xfrm>
            <a:off x="2801938" y="4256088"/>
            <a:ext cx="2659062" cy="155575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shade val="86275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51912" name="Text Box 8"/>
          <p:cNvSpPr txBox="1">
            <a:spLocks noChangeArrowheads="1"/>
          </p:cNvSpPr>
          <p:nvPr/>
        </p:nvSpPr>
        <p:spPr bwMode="gray">
          <a:xfrm>
            <a:off x="3236913" y="2946400"/>
            <a:ext cx="168275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</a:rPr>
              <a:t>Description of the contents</a:t>
            </a:r>
          </a:p>
        </p:txBody>
      </p:sp>
      <p:sp>
        <p:nvSpPr>
          <p:cNvPr id="251913" name="Text Box 9"/>
          <p:cNvSpPr txBox="1">
            <a:spLocks noChangeArrowheads="1"/>
          </p:cNvSpPr>
          <p:nvPr/>
        </p:nvSpPr>
        <p:spPr bwMode="gray">
          <a:xfrm>
            <a:off x="3130550" y="4768850"/>
            <a:ext cx="18446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</a:rPr>
              <a:t>Description of the contents</a:t>
            </a:r>
          </a:p>
        </p:txBody>
      </p:sp>
      <p:grpSp>
        <p:nvGrpSpPr>
          <p:cNvPr id="251914" name="Group 10"/>
          <p:cNvGrpSpPr>
            <a:grpSpLocks/>
          </p:cNvGrpSpPr>
          <p:nvPr/>
        </p:nvGrpSpPr>
        <p:grpSpPr bwMode="auto">
          <a:xfrm>
            <a:off x="903288" y="2476500"/>
            <a:ext cx="1827212" cy="1524000"/>
            <a:chOff x="4397" y="1430"/>
            <a:chExt cx="1005" cy="960"/>
          </a:xfrm>
        </p:grpSpPr>
        <p:sp>
          <p:nvSpPr>
            <p:cNvPr id="251925" name="AutoShape 11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1926" name="AutoShape 12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1915" name="Group 13"/>
          <p:cNvGrpSpPr>
            <a:grpSpLocks/>
          </p:cNvGrpSpPr>
          <p:nvPr/>
        </p:nvGrpSpPr>
        <p:grpSpPr bwMode="auto">
          <a:xfrm>
            <a:off x="903288" y="4310063"/>
            <a:ext cx="1827212" cy="1524000"/>
            <a:chOff x="4397" y="1430"/>
            <a:chExt cx="1005" cy="960"/>
          </a:xfrm>
        </p:grpSpPr>
        <p:sp>
          <p:nvSpPr>
            <p:cNvPr id="251923" name="AutoShape 14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1924" name="AutoShape 15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2336" name="Rectangle 16"/>
          <p:cNvSpPr>
            <a:spLocks noChangeArrowheads="1"/>
          </p:cNvSpPr>
          <p:nvPr/>
        </p:nvSpPr>
        <p:spPr bwMode="gray">
          <a:xfrm>
            <a:off x="823913" y="3024188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312337" name="Rectangle 17"/>
          <p:cNvSpPr>
            <a:spLocks noChangeArrowheads="1"/>
          </p:cNvSpPr>
          <p:nvPr/>
        </p:nvSpPr>
        <p:spPr bwMode="gray">
          <a:xfrm>
            <a:off x="823913" y="4851400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251918" name="Rectangle 18"/>
          <p:cNvSpPr>
            <a:spLocks noChangeArrowheads="1"/>
          </p:cNvSpPr>
          <p:nvPr/>
        </p:nvSpPr>
        <p:spPr bwMode="white">
          <a:xfrm>
            <a:off x="5691188" y="2806700"/>
            <a:ext cx="236220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/>
              <a:t>ThemeGallery</a:t>
            </a:r>
            <a:r>
              <a:rPr lang="en-US" altLang="zh-CN" sz="1400"/>
              <a:t>  is a Design Digital Content &amp; Contents mall developed by Guild Design Inc.</a:t>
            </a:r>
          </a:p>
        </p:txBody>
      </p:sp>
      <p:sp>
        <p:nvSpPr>
          <p:cNvPr id="251919" name="Rectangle 19"/>
          <p:cNvSpPr>
            <a:spLocks noChangeArrowheads="1"/>
          </p:cNvSpPr>
          <p:nvPr/>
        </p:nvSpPr>
        <p:spPr bwMode="white">
          <a:xfrm>
            <a:off x="5691188" y="4606925"/>
            <a:ext cx="236220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/>
              <a:t>ThemeGallery</a:t>
            </a:r>
            <a:r>
              <a:rPr lang="en-US" altLang="zh-CN" sz="1400"/>
              <a:t>  is a Design Digital Content &amp; Contents mall developed by Guild Design Inc.</a:t>
            </a:r>
          </a:p>
        </p:txBody>
      </p:sp>
      <p:sp>
        <p:nvSpPr>
          <p:cNvPr id="312340" name="Rectangle 20"/>
          <p:cNvSpPr>
            <a:spLocks noChangeArrowheads="1"/>
          </p:cNvSpPr>
          <p:nvPr/>
        </p:nvSpPr>
        <p:spPr bwMode="gray">
          <a:xfrm>
            <a:off x="2989263" y="1847850"/>
            <a:ext cx="22463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ea typeface="宋体" pitchFamily="2" charset="-122"/>
              </a:rPr>
              <a:t>Before</a:t>
            </a:r>
          </a:p>
        </p:txBody>
      </p:sp>
      <p:sp>
        <p:nvSpPr>
          <p:cNvPr id="312341" name="Rectangle 21"/>
          <p:cNvSpPr>
            <a:spLocks noChangeArrowheads="1"/>
          </p:cNvSpPr>
          <p:nvPr/>
        </p:nvSpPr>
        <p:spPr bwMode="gray">
          <a:xfrm>
            <a:off x="5892800" y="1847850"/>
            <a:ext cx="19018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ea typeface="宋体" pitchFamily="2" charset="-122"/>
              </a:rPr>
              <a:t>After</a:t>
            </a:r>
          </a:p>
        </p:txBody>
      </p:sp>
      <p:sp>
        <p:nvSpPr>
          <p:cNvPr id="222226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AutoShape 2"/>
          <p:cNvSpPr>
            <a:spLocks noChangeArrowheads="1"/>
          </p:cNvSpPr>
          <p:nvPr/>
        </p:nvSpPr>
        <p:spPr bwMode="gray">
          <a:xfrm>
            <a:off x="3844925" y="1828800"/>
            <a:ext cx="2262188" cy="487363"/>
          </a:xfrm>
          <a:prstGeom prst="bevel">
            <a:avLst>
              <a:gd name="adj" fmla="val 13681"/>
            </a:avLst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solidFill>
                  <a:srgbClr val="1C1C1C"/>
                </a:solidFill>
                <a:ea typeface="宋体" charset="-122"/>
              </a:rPr>
              <a:t>Diagram</a:t>
            </a:r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gray">
          <a:xfrm>
            <a:off x="1654175" y="1816100"/>
            <a:ext cx="2252663" cy="487363"/>
          </a:xfrm>
          <a:prstGeom prst="bevel">
            <a:avLst>
              <a:gd name="adj" fmla="val 13681"/>
            </a:avLst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349" name="AutoShape 5"/>
          <p:cNvSpPr>
            <a:spLocks noChangeArrowheads="1"/>
          </p:cNvSpPr>
          <p:nvPr/>
        </p:nvSpPr>
        <p:spPr bwMode="ltGray">
          <a:xfrm>
            <a:off x="3878263" y="2290763"/>
            <a:ext cx="2252662" cy="1804987"/>
          </a:xfrm>
          <a:prstGeom prst="bevel">
            <a:avLst>
              <a:gd name="adj" fmla="val 3606"/>
            </a:avLst>
          </a:prstGeom>
          <a:gradFill rotWithShape="1">
            <a:gsLst>
              <a:gs pos="0">
                <a:schemeClr val="hlink">
                  <a:gamma/>
                  <a:shade val="88627"/>
                  <a:invGamma/>
                </a:schemeClr>
              </a:gs>
              <a:gs pos="50000">
                <a:schemeClr val="hlink">
                  <a:alpha val="50000"/>
                </a:schemeClr>
              </a:gs>
              <a:gs pos="100000">
                <a:schemeClr val="hlink">
                  <a:gamma/>
                  <a:shade val="88627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13350" name="AutoShape 6"/>
          <p:cNvSpPr>
            <a:spLocks noChangeArrowheads="1"/>
          </p:cNvSpPr>
          <p:nvPr/>
        </p:nvSpPr>
        <p:spPr bwMode="ltGray">
          <a:xfrm>
            <a:off x="1654175" y="4070350"/>
            <a:ext cx="2252663" cy="1804988"/>
          </a:xfrm>
          <a:prstGeom prst="bevel">
            <a:avLst>
              <a:gd name="adj" fmla="val 4134"/>
            </a:avLst>
          </a:prstGeom>
          <a:gradFill rotWithShape="1">
            <a:gsLst>
              <a:gs pos="0">
                <a:schemeClr val="hlink">
                  <a:gamma/>
                  <a:shade val="88627"/>
                  <a:invGamma/>
                </a:schemeClr>
              </a:gs>
              <a:gs pos="50000">
                <a:schemeClr val="hlink">
                  <a:alpha val="50000"/>
                </a:schemeClr>
              </a:gs>
              <a:gs pos="100000">
                <a:schemeClr val="hlink">
                  <a:gamma/>
                  <a:shade val="88627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13351" name="AutoShape 7"/>
          <p:cNvSpPr>
            <a:spLocks noChangeArrowheads="1"/>
          </p:cNvSpPr>
          <p:nvPr/>
        </p:nvSpPr>
        <p:spPr bwMode="ltGray">
          <a:xfrm>
            <a:off x="3878263" y="4070350"/>
            <a:ext cx="2252662" cy="1804988"/>
          </a:xfrm>
          <a:prstGeom prst="bevel">
            <a:avLst>
              <a:gd name="adj" fmla="val 4134"/>
            </a:avLst>
          </a:prstGeom>
          <a:gradFill rotWithShape="1">
            <a:gsLst>
              <a:gs pos="0">
                <a:schemeClr val="hlink">
                  <a:gamma/>
                  <a:shade val="88627"/>
                  <a:invGamma/>
                </a:schemeClr>
              </a:gs>
              <a:gs pos="50000">
                <a:schemeClr val="hlink">
                  <a:alpha val="50000"/>
                </a:schemeClr>
              </a:gs>
              <a:gs pos="100000">
                <a:schemeClr val="hlink">
                  <a:gamma/>
                  <a:shade val="88627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52936" name="AutoShape 8"/>
          <p:cNvSpPr>
            <a:spLocks noChangeArrowheads="1"/>
          </p:cNvSpPr>
          <p:nvPr/>
        </p:nvSpPr>
        <p:spPr bwMode="gray">
          <a:xfrm>
            <a:off x="622300" y="2325688"/>
            <a:ext cx="1038225" cy="1766887"/>
          </a:xfrm>
          <a:prstGeom prst="bevel">
            <a:avLst>
              <a:gd name="adj" fmla="val 6676"/>
            </a:avLst>
          </a:prstGeom>
          <a:solidFill>
            <a:srgbClr val="E1C84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2937" name="Rectangle 9"/>
          <p:cNvSpPr>
            <a:spLocks noChangeArrowheads="1"/>
          </p:cNvSpPr>
          <p:nvPr/>
        </p:nvSpPr>
        <p:spPr bwMode="auto">
          <a:xfrm>
            <a:off x="4070350" y="2728913"/>
            <a:ext cx="1958975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  <p:sp>
        <p:nvSpPr>
          <p:cNvPr id="252938" name="Rectangle 10"/>
          <p:cNvSpPr>
            <a:spLocks noChangeArrowheads="1"/>
          </p:cNvSpPr>
          <p:nvPr/>
        </p:nvSpPr>
        <p:spPr bwMode="auto">
          <a:xfrm>
            <a:off x="1766888" y="4572000"/>
            <a:ext cx="1958975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  <p:sp>
        <p:nvSpPr>
          <p:cNvPr id="252939" name="Rectangle 11"/>
          <p:cNvSpPr>
            <a:spLocks noChangeArrowheads="1"/>
          </p:cNvSpPr>
          <p:nvPr/>
        </p:nvSpPr>
        <p:spPr bwMode="auto">
          <a:xfrm>
            <a:off x="4070350" y="4572000"/>
            <a:ext cx="1958975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  <p:sp>
        <p:nvSpPr>
          <p:cNvPr id="252940" name="Text Box 12"/>
          <p:cNvSpPr txBox="1">
            <a:spLocks noChangeArrowheads="1"/>
          </p:cNvSpPr>
          <p:nvPr/>
        </p:nvSpPr>
        <p:spPr bwMode="gray">
          <a:xfrm>
            <a:off x="1831975" y="1925638"/>
            <a:ext cx="1884363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chemeClr val="bg1"/>
                </a:solidFill>
              </a:rPr>
              <a:t>Click to add Text</a:t>
            </a:r>
          </a:p>
        </p:txBody>
      </p:sp>
      <p:sp>
        <p:nvSpPr>
          <p:cNvPr id="252941" name="Text Box 13"/>
          <p:cNvSpPr txBox="1">
            <a:spLocks noChangeArrowheads="1"/>
          </p:cNvSpPr>
          <p:nvPr/>
        </p:nvSpPr>
        <p:spPr bwMode="gray">
          <a:xfrm>
            <a:off x="4051300" y="1905000"/>
            <a:ext cx="1884363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chemeClr val="bg1"/>
                </a:solidFill>
              </a:rPr>
              <a:t>Click to add Text</a:t>
            </a:r>
          </a:p>
        </p:txBody>
      </p:sp>
      <p:sp>
        <p:nvSpPr>
          <p:cNvPr id="252942" name="Text Box 14"/>
          <p:cNvSpPr txBox="1">
            <a:spLocks noChangeArrowheads="1"/>
          </p:cNvSpPr>
          <p:nvPr/>
        </p:nvSpPr>
        <p:spPr bwMode="gray">
          <a:xfrm>
            <a:off x="658813" y="2992438"/>
            <a:ext cx="9604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262165"/>
                </a:solidFill>
              </a:rPr>
              <a:t>Click to add Text</a:t>
            </a:r>
          </a:p>
        </p:txBody>
      </p:sp>
      <p:sp>
        <p:nvSpPr>
          <p:cNvPr id="252943" name="AutoShape 15"/>
          <p:cNvSpPr>
            <a:spLocks noChangeArrowheads="1"/>
          </p:cNvSpPr>
          <p:nvPr/>
        </p:nvSpPr>
        <p:spPr bwMode="gray">
          <a:xfrm>
            <a:off x="609600" y="4097338"/>
            <a:ext cx="1038225" cy="1776412"/>
          </a:xfrm>
          <a:prstGeom prst="bevel">
            <a:avLst>
              <a:gd name="adj" fmla="val 6676"/>
            </a:avLst>
          </a:prstGeom>
          <a:solidFill>
            <a:srgbClr val="E1C84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2944" name="Text Box 16"/>
          <p:cNvSpPr txBox="1">
            <a:spLocks noChangeArrowheads="1"/>
          </p:cNvSpPr>
          <p:nvPr/>
        </p:nvSpPr>
        <p:spPr bwMode="gray">
          <a:xfrm>
            <a:off x="658813" y="4741863"/>
            <a:ext cx="9604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262165"/>
                </a:solidFill>
              </a:rPr>
              <a:t>Click to add Text</a:t>
            </a:r>
          </a:p>
        </p:txBody>
      </p:sp>
      <p:sp>
        <p:nvSpPr>
          <p:cNvPr id="313361" name="AutoShape 17"/>
          <p:cNvSpPr>
            <a:spLocks noChangeArrowheads="1"/>
          </p:cNvSpPr>
          <p:nvPr/>
        </p:nvSpPr>
        <p:spPr bwMode="ltGray">
          <a:xfrm>
            <a:off x="6129338" y="4070350"/>
            <a:ext cx="2252662" cy="1804988"/>
          </a:xfrm>
          <a:prstGeom prst="bevel">
            <a:avLst>
              <a:gd name="adj" fmla="val 4134"/>
            </a:avLst>
          </a:prstGeom>
          <a:gradFill rotWithShape="1">
            <a:gsLst>
              <a:gs pos="0">
                <a:schemeClr val="hlink">
                  <a:gamma/>
                  <a:shade val="88627"/>
                  <a:invGamma/>
                </a:schemeClr>
              </a:gs>
              <a:gs pos="50000">
                <a:schemeClr val="hlink">
                  <a:alpha val="50000"/>
                </a:schemeClr>
              </a:gs>
              <a:gs pos="100000">
                <a:schemeClr val="hlink">
                  <a:gamma/>
                  <a:shade val="88627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52946" name="Rectangle 18"/>
          <p:cNvSpPr>
            <a:spLocks noChangeArrowheads="1"/>
          </p:cNvSpPr>
          <p:nvPr/>
        </p:nvSpPr>
        <p:spPr bwMode="auto">
          <a:xfrm>
            <a:off x="6321425" y="4572000"/>
            <a:ext cx="1958975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  <p:sp>
        <p:nvSpPr>
          <p:cNvPr id="252947" name="AutoShape 19"/>
          <p:cNvSpPr>
            <a:spLocks noChangeArrowheads="1"/>
          </p:cNvSpPr>
          <p:nvPr/>
        </p:nvSpPr>
        <p:spPr bwMode="gray">
          <a:xfrm>
            <a:off x="6108700" y="1828800"/>
            <a:ext cx="2262188" cy="487363"/>
          </a:xfrm>
          <a:prstGeom prst="bevel">
            <a:avLst>
              <a:gd name="adj" fmla="val 13681"/>
            </a:avLst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2948" name="Text Box 20"/>
          <p:cNvSpPr txBox="1">
            <a:spLocks noChangeArrowheads="1"/>
          </p:cNvSpPr>
          <p:nvPr/>
        </p:nvSpPr>
        <p:spPr bwMode="gray">
          <a:xfrm>
            <a:off x="6337300" y="1905000"/>
            <a:ext cx="1884363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chemeClr val="bg1"/>
                </a:solidFill>
              </a:rPr>
              <a:t>Click to add Text</a:t>
            </a:r>
          </a:p>
        </p:txBody>
      </p:sp>
      <p:sp>
        <p:nvSpPr>
          <p:cNvPr id="313365" name="AutoShape 21"/>
          <p:cNvSpPr>
            <a:spLocks noChangeArrowheads="1"/>
          </p:cNvSpPr>
          <p:nvPr/>
        </p:nvSpPr>
        <p:spPr bwMode="ltGray">
          <a:xfrm>
            <a:off x="6129338" y="2290763"/>
            <a:ext cx="2252662" cy="1804987"/>
          </a:xfrm>
          <a:prstGeom prst="bevel">
            <a:avLst>
              <a:gd name="adj" fmla="val 3606"/>
            </a:avLst>
          </a:prstGeom>
          <a:gradFill rotWithShape="1">
            <a:gsLst>
              <a:gs pos="0">
                <a:schemeClr val="hlink">
                  <a:gamma/>
                  <a:shade val="88627"/>
                  <a:invGamma/>
                </a:schemeClr>
              </a:gs>
              <a:gs pos="50000">
                <a:schemeClr val="hlink">
                  <a:alpha val="50000"/>
                </a:schemeClr>
              </a:gs>
              <a:gs pos="100000">
                <a:schemeClr val="hlink">
                  <a:gamma/>
                  <a:shade val="88627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52950" name="Rectangle 22"/>
          <p:cNvSpPr>
            <a:spLocks noChangeArrowheads="1"/>
          </p:cNvSpPr>
          <p:nvPr/>
        </p:nvSpPr>
        <p:spPr bwMode="auto">
          <a:xfrm>
            <a:off x="6321425" y="2728913"/>
            <a:ext cx="1958975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  <p:sp>
        <p:nvSpPr>
          <p:cNvPr id="313367" name="AutoShape 23"/>
          <p:cNvSpPr>
            <a:spLocks noChangeArrowheads="1"/>
          </p:cNvSpPr>
          <p:nvPr/>
        </p:nvSpPr>
        <p:spPr bwMode="ltGray">
          <a:xfrm>
            <a:off x="1635125" y="2286000"/>
            <a:ext cx="2252663" cy="1804988"/>
          </a:xfrm>
          <a:prstGeom prst="bevel">
            <a:avLst>
              <a:gd name="adj" fmla="val 4134"/>
            </a:avLst>
          </a:prstGeom>
          <a:gradFill rotWithShape="1">
            <a:gsLst>
              <a:gs pos="0">
                <a:schemeClr val="hlink">
                  <a:gamma/>
                  <a:shade val="88627"/>
                  <a:invGamma/>
                </a:schemeClr>
              </a:gs>
              <a:gs pos="50000">
                <a:schemeClr val="hlink">
                  <a:alpha val="50000"/>
                </a:schemeClr>
              </a:gs>
              <a:gs pos="100000">
                <a:schemeClr val="hlink">
                  <a:gamma/>
                  <a:shade val="88627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52952" name="Rectangle 24"/>
          <p:cNvSpPr>
            <a:spLocks noChangeArrowheads="1"/>
          </p:cNvSpPr>
          <p:nvPr/>
        </p:nvSpPr>
        <p:spPr bwMode="auto">
          <a:xfrm>
            <a:off x="1766888" y="2728913"/>
            <a:ext cx="1958975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Table</a:t>
            </a:r>
          </a:p>
        </p:txBody>
      </p:sp>
      <p:graphicFrame>
        <p:nvGraphicFramePr>
          <p:cNvPr id="314371" name="Group 3"/>
          <p:cNvGraphicFramePr>
            <a:graphicFrameLocks noGrp="1"/>
          </p:cNvGraphicFramePr>
          <p:nvPr>
            <p:ph type="tbl" idx="1"/>
          </p:nvPr>
        </p:nvGraphicFramePr>
        <p:xfrm>
          <a:off x="911225" y="2490788"/>
          <a:ext cx="7397750" cy="3124203"/>
        </p:xfrm>
        <a:graphic>
          <a:graphicData uri="http://schemas.openxmlformats.org/drawingml/2006/table">
            <a:tbl>
              <a:tblPr/>
              <a:tblGrid>
                <a:gridCol w="1668463"/>
                <a:gridCol w="1163637"/>
                <a:gridCol w="1141413"/>
                <a:gridCol w="1139825"/>
                <a:gridCol w="1146175"/>
                <a:gridCol w="113823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48000"/>
                      </a:schemeClr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48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AutoShape 2"/>
          <p:cNvSpPr>
            <a:spLocks noChangeArrowheads="1"/>
          </p:cNvSpPr>
          <p:nvPr/>
        </p:nvSpPr>
        <p:spPr bwMode="gray">
          <a:xfrm>
            <a:off x="974725" y="5000625"/>
            <a:ext cx="1411288" cy="555625"/>
          </a:xfrm>
          <a:prstGeom prst="cube">
            <a:avLst>
              <a:gd name="adj" fmla="val 15949"/>
            </a:avLst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4979" name="AutoShape 3"/>
          <p:cNvSpPr>
            <a:spLocks noChangeArrowheads="1"/>
          </p:cNvSpPr>
          <p:nvPr/>
        </p:nvSpPr>
        <p:spPr bwMode="gray">
          <a:xfrm>
            <a:off x="974725" y="4470400"/>
            <a:ext cx="1411288" cy="555625"/>
          </a:xfrm>
          <a:prstGeom prst="cube">
            <a:avLst>
              <a:gd name="adj" fmla="val 15949"/>
            </a:avLst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4980" name="AutoShape 4"/>
          <p:cNvSpPr>
            <a:spLocks noChangeArrowheads="1"/>
          </p:cNvSpPr>
          <p:nvPr/>
        </p:nvSpPr>
        <p:spPr bwMode="gray">
          <a:xfrm>
            <a:off x="974725" y="3940175"/>
            <a:ext cx="1411288" cy="555625"/>
          </a:xfrm>
          <a:prstGeom prst="cube">
            <a:avLst>
              <a:gd name="adj" fmla="val 15949"/>
            </a:avLst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4981" name="AutoShape 5"/>
          <p:cNvSpPr>
            <a:spLocks noChangeArrowheads="1"/>
          </p:cNvSpPr>
          <p:nvPr/>
        </p:nvSpPr>
        <p:spPr bwMode="gray">
          <a:xfrm>
            <a:off x="974725" y="3409950"/>
            <a:ext cx="1411288" cy="555625"/>
          </a:xfrm>
          <a:prstGeom prst="cube">
            <a:avLst>
              <a:gd name="adj" fmla="val 15949"/>
            </a:avLst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4982" name="AutoShape 6"/>
          <p:cNvSpPr>
            <a:spLocks noChangeArrowheads="1"/>
          </p:cNvSpPr>
          <p:nvPr/>
        </p:nvSpPr>
        <p:spPr bwMode="gray">
          <a:xfrm>
            <a:off x="974725" y="2870200"/>
            <a:ext cx="1411288" cy="555625"/>
          </a:xfrm>
          <a:prstGeom prst="cube">
            <a:avLst>
              <a:gd name="adj" fmla="val 15949"/>
            </a:avLst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4983" name="AutoShape 7"/>
          <p:cNvSpPr>
            <a:spLocks noChangeArrowheads="1"/>
          </p:cNvSpPr>
          <p:nvPr/>
        </p:nvSpPr>
        <p:spPr bwMode="gray">
          <a:xfrm>
            <a:off x="974725" y="2314575"/>
            <a:ext cx="1411288" cy="555625"/>
          </a:xfrm>
          <a:prstGeom prst="cube">
            <a:avLst>
              <a:gd name="adj" fmla="val 15949"/>
            </a:avLst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4984" name="Text Box 8"/>
          <p:cNvSpPr txBox="1">
            <a:spLocks noChangeArrowheads="1"/>
          </p:cNvSpPr>
          <p:nvPr/>
        </p:nvSpPr>
        <p:spPr bwMode="auto">
          <a:xfrm>
            <a:off x="1011238" y="2487613"/>
            <a:ext cx="13176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/>
              <a:t>Contents01</a:t>
            </a:r>
          </a:p>
        </p:txBody>
      </p:sp>
      <p:sp>
        <p:nvSpPr>
          <p:cNvPr id="254985" name="Text Box 9"/>
          <p:cNvSpPr txBox="1">
            <a:spLocks noChangeArrowheads="1"/>
          </p:cNvSpPr>
          <p:nvPr/>
        </p:nvSpPr>
        <p:spPr bwMode="auto">
          <a:xfrm>
            <a:off x="993775" y="2989263"/>
            <a:ext cx="13176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/>
              <a:t>Contents02</a:t>
            </a:r>
          </a:p>
        </p:txBody>
      </p:sp>
      <p:sp>
        <p:nvSpPr>
          <p:cNvPr id="254986" name="Text Box 10"/>
          <p:cNvSpPr txBox="1">
            <a:spLocks noChangeArrowheads="1"/>
          </p:cNvSpPr>
          <p:nvPr/>
        </p:nvSpPr>
        <p:spPr bwMode="auto">
          <a:xfrm>
            <a:off x="993775" y="3532188"/>
            <a:ext cx="13176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/>
              <a:t>Contents03</a:t>
            </a:r>
          </a:p>
        </p:txBody>
      </p:sp>
      <p:sp>
        <p:nvSpPr>
          <p:cNvPr id="254987" name="Text Box 11"/>
          <p:cNvSpPr txBox="1">
            <a:spLocks noChangeArrowheads="1"/>
          </p:cNvSpPr>
          <p:nvPr/>
        </p:nvSpPr>
        <p:spPr bwMode="auto">
          <a:xfrm>
            <a:off x="993775" y="4084638"/>
            <a:ext cx="13176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/>
              <a:t>Contents04</a:t>
            </a:r>
          </a:p>
        </p:txBody>
      </p:sp>
      <p:sp>
        <p:nvSpPr>
          <p:cNvPr id="254988" name="Text Box 12"/>
          <p:cNvSpPr txBox="1">
            <a:spLocks noChangeArrowheads="1"/>
          </p:cNvSpPr>
          <p:nvPr/>
        </p:nvSpPr>
        <p:spPr bwMode="auto">
          <a:xfrm>
            <a:off x="993775" y="4618038"/>
            <a:ext cx="13176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/>
              <a:t>Contents05</a:t>
            </a:r>
          </a:p>
        </p:txBody>
      </p:sp>
      <p:sp>
        <p:nvSpPr>
          <p:cNvPr id="254989" name="Text Box 13"/>
          <p:cNvSpPr txBox="1">
            <a:spLocks noChangeArrowheads="1"/>
          </p:cNvSpPr>
          <p:nvPr/>
        </p:nvSpPr>
        <p:spPr bwMode="auto">
          <a:xfrm>
            <a:off x="993775" y="5122863"/>
            <a:ext cx="13176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/>
              <a:t>Contents06</a:t>
            </a:r>
          </a:p>
        </p:txBody>
      </p:sp>
      <p:sp>
        <p:nvSpPr>
          <p:cNvPr id="225294" name="Rectangle 7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Bar Chart</a:t>
            </a:r>
          </a:p>
        </p:txBody>
      </p:sp>
      <p:graphicFrame>
        <p:nvGraphicFramePr>
          <p:cNvPr id="315406" name="Group 14"/>
          <p:cNvGraphicFramePr>
            <a:graphicFrameLocks noGrp="1"/>
          </p:cNvGraphicFramePr>
          <p:nvPr>
            <p:ph sz="half" idx="1"/>
          </p:nvPr>
        </p:nvGraphicFramePr>
        <p:xfrm>
          <a:off x="2441575" y="2546350"/>
          <a:ext cx="5641975" cy="3234374"/>
        </p:xfrm>
        <a:graphic>
          <a:graphicData uri="http://schemas.openxmlformats.org/drawingml/2006/table">
            <a:tbl>
              <a:tblPr/>
              <a:tblGrid>
                <a:gridCol w="1128713"/>
                <a:gridCol w="1128712"/>
                <a:gridCol w="1127125"/>
                <a:gridCol w="1128713"/>
                <a:gridCol w="1128712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/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55035" name="Text Box 58"/>
          <p:cNvSpPr txBox="1">
            <a:spLocks noChangeArrowheads="1"/>
          </p:cNvSpPr>
          <p:nvPr/>
        </p:nvSpPr>
        <p:spPr bwMode="gray">
          <a:xfrm>
            <a:off x="2270125" y="5575300"/>
            <a:ext cx="616426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/>
              <a:t>0%               20%                40%                60%                80%              100%    </a:t>
            </a:r>
          </a:p>
        </p:txBody>
      </p:sp>
      <p:sp>
        <p:nvSpPr>
          <p:cNvPr id="255036" name="Text Box 59"/>
          <p:cNvSpPr txBox="1">
            <a:spLocks noChangeArrowheads="1"/>
          </p:cNvSpPr>
          <p:nvPr/>
        </p:nvSpPr>
        <p:spPr bwMode="gray">
          <a:xfrm>
            <a:off x="7180263" y="5121275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/>
              <a:t>84.3%</a:t>
            </a:r>
          </a:p>
        </p:txBody>
      </p:sp>
      <p:sp>
        <p:nvSpPr>
          <p:cNvPr id="255037" name="AutoShape 60"/>
          <p:cNvSpPr>
            <a:spLocks noChangeArrowheads="1"/>
          </p:cNvSpPr>
          <p:nvPr/>
        </p:nvSpPr>
        <p:spPr bwMode="gray">
          <a:xfrm>
            <a:off x="1752600" y="1435100"/>
            <a:ext cx="5838825" cy="5016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rgbClr val="2C3554"/>
              </a:gs>
              <a:gs pos="100000">
                <a:srgbClr val="5F73B5"/>
              </a:gs>
            </a:gsLst>
            <a:lin ang="5400000" scaled="1"/>
          </a:gradFill>
          <a:ln w="19050" algn="ctr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5038" name="Rectangle 61"/>
          <p:cNvSpPr>
            <a:spLocks noChangeArrowheads="1"/>
          </p:cNvSpPr>
          <p:nvPr/>
        </p:nvSpPr>
        <p:spPr bwMode="gray">
          <a:xfrm>
            <a:off x="3479800" y="1435100"/>
            <a:ext cx="246697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315454" name="Rectangle 62"/>
          <p:cNvSpPr>
            <a:spLocks noChangeArrowheads="1"/>
          </p:cNvSpPr>
          <p:nvPr/>
        </p:nvSpPr>
        <p:spPr bwMode="gray">
          <a:xfrm>
            <a:off x="2392363" y="3541713"/>
            <a:ext cx="419100" cy="27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0000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15455" name="Rectangle 63"/>
          <p:cNvSpPr>
            <a:spLocks noChangeArrowheads="1"/>
          </p:cNvSpPr>
          <p:nvPr/>
        </p:nvSpPr>
        <p:spPr bwMode="gray">
          <a:xfrm>
            <a:off x="2392363" y="2438400"/>
            <a:ext cx="968375" cy="2746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0000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15456" name="Rectangle 64"/>
          <p:cNvSpPr>
            <a:spLocks noChangeArrowheads="1"/>
          </p:cNvSpPr>
          <p:nvPr/>
        </p:nvSpPr>
        <p:spPr bwMode="gray">
          <a:xfrm>
            <a:off x="2392363" y="2998788"/>
            <a:ext cx="849312" cy="27463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000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15457" name="Rectangle 65"/>
          <p:cNvSpPr>
            <a:spLocks noChangeArrowheads="1"/>
          </p:cNvSpPr>
          <p:nvPr/>
        </p:nvSpPr>
        <p:spPr bwMode="gray">
          <a:xfrm>
            <a:off x="2392363" y="4067175"/>
            <a:ext cx="1316037" cy="2746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0000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15458" name="Rectangle 66"/>
          <p:cNvSpPr>
            <a:spLocks noChangeArrowheads="1"/>
          </p:cNvSpPr>
          <p:nvPr/>
        </p:nvSpPr>
        <p:spPr bwMode="gray">
          <a:xfrm>
            <a:off x="2392363" y="4610100"/>
            <a:ext cx="3573462" cy="274638"/>
          </a:xfrm>
          <a:prstGeom prst="rect">
            <a:avLst/>
          </a:prstGeom>
          <a:gradFill rotWithShape="1">
            <a:gsLst>
              <a:gs pos="0">
                <a:srgbClr val="6EC8AA"/>
              </a:gs>
              <a:gs pos="100000">
                <a:srgbClr val="6EC8AA">
                  <a:gamma/>
                  <a:tint val="60000"/>
                  <a:invGamma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15459" name="Rectangle 67"/>
          <p:cNvSpPr>
            <a:spLocks noChangeArrowheads="1"/>
          </p:cNvSpPr>
          <p:nvPr/>
        </p:nvSpPr>
        <p:spPr bwMode="gray">
          <a:xfrm>
            <a:off x="2392363" y="5143500"/>
            <a:ext cx="4725987" cy="274638"/>
          </a:xfrm>
          <a:prstGeom prst="rect">
            <a:avLst/>
          </a:prstGeom>
          <a:gradFill rotWithShape="1">
            <a:gsLst>
              <a:gs pos="0">
                <a:srgbClr val="C571BF"/>
              </a:gs>
              <a:gs pos="100000">
                <a:srgbClr val="C571BF">
                  <a:gamma/>
                  <a:tint val="60000"/>
                  <a:invGamma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55045" name="Text Box 68"/>
          <p:cNvSpPr txBox="1">
            <a:spLocks noChangeArrowheads="1"/>
          </p:cNvSpPr>
          <p:nvPr/>
        </p:nvSpPr>
        <p:spPr bwMode="gray">
          <a:xfrm>
            <a:off x="3505200" y="2428875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/>
              <a:t>18.5%</a:t>
            </a:r>
          </a:p>
        </p:txBody>
      </p:sp>
      <p:sp>
        <p:nvSpPr>
          <p:cNvPr id="255046" name="Text Box 69"/>
          <p:cNvSpPr txBox="1">
            <a:spLocks noChangeArrowheads="1"/>
          </p:cNvSpPr>
          <p:nvPr/>
        </p:nvSpPr>
        <p:spPr bwMode="gray">
          <a:xfrm>
            <a:off x="3505200" y="299085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/>
              <a:t>17.5%</a:t>
            </a:r>
          </a:p>
        </p:txBody>
      </p:sp>
      <p:sp>
        <p:nvSpPr>
          <p:cNvPr id="255047" name="Text Box 70"/>
          <p:cNvSpPr txBox="1">
            <a:spLocks noChangeArrowheads="1"/>
          </p:cNvSpPr>
          <p:nvPr/>
        </p:nvSpPr>
        <p:spPr bwMode="gray">
          <a:xfrm>
            <a:off x="2884488" y="352425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/>
              <a:t>8.7%</a:t>
            </a:r>
          </a:p>
        </p:txBody>
      </p:sp>
      <p:sp>
        <p:nvSpPr>
          <p:cNvPr id="255048" name="Text Box 71"/>
          <p:cNvSpPr txBox="1">
            <a:spLocks noChangeArrowheads="1"/>
          </p:cNvSpPr>
          <p:nvPr/>
        </p:nvSpPr>
        <p:spPr bwMode="gray">
          <a:xfrm>
            <a:off x="3838575" y="403860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/>
              <a:t>23.6%</a:t>
            </a:r>
          </a:p>
        </p:txBody>
      </p:sp>
      <p:sp>
        <p:nvSpPr>
          <p:cNvPr id="255049" name="Text Box 72"/>
          <p:cNvSpPr txBox="1">
            <a:spLocks noChangeArrowheads="1"/>
          </p:cNvSpPr>
          <p:nvPr/>
        </p:nvSpPr>
        <p:spPr bwMode="gray">
          <a:xfrm>
            <a:off x="6076950" y="458470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/>
              <a:t>63.6%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reeform 3"/>
          <p:cNvSpPr>
            <a:spLocks/>
          </p:cNvSpPr>
          <p:nvPr/>
        </p:nvSpPr>
        <p:spPr bwMode="gray">
          <a:xfrm>
            <a:off x="615950" y="2057400"/>
            <a:ext cx="3659188" cy="1879600"/>
          </a:xfrm>
          <a:custGeom>
            <a:avLst/>
            <a:gdLst>
              <a:gd name="T0" fmla="*/ 3657601 w 2305"/>
              <a:gd name="T1" fmla="*/ 1096962 h 1184"/>
              <a:gd name="T2" fmla="*/ 3160712 w 2305"/>
              <a:gd name="T3" fmla="*/ 1322387 h 1184"/>
              <a:gd name="T4" fmla="*/ 2884487 w 2305"/>
              <a:gd name="T5" fmla="*/ 1879600 h 1184"/>
              <a:gd name="T6" fmla="*/ 0 w 2305"/>
              <a:gd name="T7" fmla="*/ 1879600 h 1184"/>
              <a:gd name="T8" fmla="*/ 0 w 2305"/>
              <a:gd name="T9" fmla="*/ 1588 h 1184"/>
              <a:gd name="T10" fmla="*/ 3659188 w 2305"/>
              <a:gd name="T11" fmla="*/ 0 h 1184"/>
              <a:gd name="T12" fmla="*/ 3657601 w 2305"/>
              <a:gd name="T13" fmla="*/ 1096962 h 11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1184"/>
              <a:gd name="T23" fmla="*/ 2305 w 2305"/>
              <a:gd name="T24" fmla="*/ 1184 h 11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1184">
                <a:moveTo>
                  <a:pt x="2304" y="691"/>
                </a:moveTo>
                <a:cubicBezTo>
                  <a:pt x="2183" y="700"/>
                  <a:pt x="2056" y="766"/>
                  <a:pt x="1991" y="833"/>
                </a:cubicBezTo>
                <a:cubicBezTo>
                  <a:pt x="1926" y="900"/>
                  <a:pt x="1835" y="1007"/>
                  <a:pt x="1817" y="1184"/>
                </a:cubicBezTo>
                <a:lnTo>
                  <a:pt x="0" y="1184"/>
                </a:lnTo>
                <a:lnTo>
                  <a:pt x="0" y="1"/>
                </a:lnTo>
                <a:lnTo>
                  <a:pt x="2305" y="0"/>
                </a:lnTo>
                <a:lnTo>
                  <a:pt x="2304" y="691"/>
                </a:lnTo>
                <a:close/>
              </a:path>
            </a:pathLst>
          </a:custGeom>
          <a:solidFill>
            <a:schemeClr val="accent2">
              <a:alpha val="14902"/>
            </a:schemeClr>
          </a:solidFill>
          <a:ln w="9525">
            <a:miter lim="800000"/>
            <a:headEnd/>
            <a:tailEnd/>
          </a:ln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gray">
          <a:xfrm>
            <a:off x="615950" y="2176463"/>
            <a:ext cx="3652838" cy="422275"/>
          </a:xfrm>
          <a:prstGeom prst="rect">
            <a:avLst/>
          </a:prstGeom>
          <a:gradFill rotWithShape="1">
            <a:gsLst>
              <a:gs pos="0">
                <a:schemeClr val="accent2">
                  <a:alpha val="80000"/>
                </a:schemeClr>
              </a:gs>
              <a:gs pos="50000">
                <a:schemeClr val="accent2">
                  <a:gamma/>
                  <a:shade val="89020"/>
                  <a:invGamma/>
                </a:schemeClr>
              </a:gs>
              <a:gs pos="100000">
                <a:schemeClr val="accent2">
                  <a:alpha val="80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7108" name="Freeform 5"/>
          <p:cNvSpPr>
            <a:spLocks/>
          </p:cNvSpPr>
          <p:nvPr/>
        </p:nvSpPr>
        <p:spPr bwMode="gray">
          <a:xfrm>
            <a:off x="4418013" y="2060575"/>
            <a:ext cx="3659187" cy="1879600"/>
          </a:xfrm>
          <a:custGeom>
            <a:avLst/>
            <a:gdLst>
              <a:gd name="T0" fmla="*/ 1587 w 2305"/>
              <a:gd name="T1" fmla="*/ 1096962 h 1184"/>
              <a:gd name="T2" fmla="*/ 498475 w 2305"/>
              <a:gd name="T3" fmla="*/ 1322387 h 1184"/>
              <a:gd name="T4" fmla="*/ 763587 w 2305"/>
              <a:gd name="T5" fmla="*/ 1876425 h 1184"/>
              <a:gd name="T6" fmla="*/ 3659187 w 2305"/>
              <a:gd name="T7" fmla="*/ 1879600 h 1184"/>
              <a:gd name="T8" fmla="*/ 3659187 w 2305"/>
              <a:gd name="T9" fmla="*/ 1588 h 1184"/>
              <a:gd name="T10" fmla="*/ 0 w 2305"/>
              <a:gd name="T11" fmla="*/ 0 h 1184"/>
              <a:gd name="T12" fmla="*/ 1587 w 2305"/>
              <a:gd name="T13" fmla="*/ 1096962 h 11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1184"/>
              <a:gd name="T23" fmla="*/ 2305 w 2305"/>
              <a:gd name="T24" fmla="*/ 1184 h 11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1184">
                <a:moveTo>
                  <a:pt x="1" y="691"/>
                </a:moveTo>
                <a:cubicBezTo>
                  <a:pt x="122" y="700"/>
                  <a:pt x="249" y="766"/>
                  <a:pt x="314" y="833"/>
                </a:cubicBezTo>
                <a:cubicBezTo>
                  <a:pt x="379" y="900"/>
                  <a:pt x="463" y="1005"/>
                  <a:pt x="481" y="1182"/>
                </a:cubicBezTo>
                <a:lnTo>
                  <a:pt x="2305" y="1184"/>
                </a:lnTo>
                <a:lnTo>
                  <a:pt x="2305" y="1"/>
                </a:lnTo>
                <a:lnTo>
                  <a:pt x="0" y="0"/>
                </a:lnTo>
                <a:lnTo>
                  <a:pt x="1" y="691"/>
                </a:lnTo>
                <a:close/>
              </a:path>
            </a:pathLst>
          </a:custGeom>
          <a:solidFill>
            <a:schemeClr val="folHlink">
              <a:alpha val="14902"/>
            </a:schemeClr>
          </a:solidFill>
          <a:ln w="9525">
            <a:miter lim="800000"/>
            <a:headEnd/>
            <a:tailEnd/>
          </a:ln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gray">
          <a:xfrm flipH="1">
            <a:off x="4410075" y="2179638"/>
            <a:ext cx="3663950" cy="422275"/>
          </a:xfrm>
          <a:prstGeom prst="rect">
            <a:avLst/>
          </a:prstGeom>
          <a:gradFill rotWithShape="1">
            <a:gsLst>
              <a:gs pos="0">
                <a:schemeClr val="folHlink">
                  <a:alpha val="80000"/>
                </a:schemeClr>
              </a:gs>
              <a:gs pos="50000">
                <a:schemeClr val="folHlink">
                  <a:gamma/>
                  <a:shade val="89020"/>
                  <a:invGamma/>
                </a:schemeClr>
              </a:gs>
              <a:gs pos="100000">
                <a:schemeClr val="folHlink">
                  <a:alpha val="80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7110" name="Freeform 7"/>
          <p:cNvSpPr>
            <a:spLocks/>
          </p:cNvSpPr>
          <p:nvPr/>
        </p:nvSpPr>
        <p:spPr bwMode="gray">
          <a:xfrm>
            <a:off x="612775" y="4067175"/>
            <a:ext cx="3659188" cy="1879600"/>
          </a:xfrm>
          <a:custGeom>
            <a:avLst/>
            <a:gdLst>
              <a:gd name="T0" fmla="*/ 3657601 w 2305"/>
              <a:gd name="T1" fmla="*/ 782637 h 1184"/>
              <a:gd name="T2" fmla="*/ 3160712 w 2305"/>
              <a:gd name="T3" fmla="*/ 557212 h 1184"/>
              <a:gd name="T4" fmla="*/ 2878137 w 2305"/>
              <a:gd name="T5" fmla="*/ 1588 h 1184"/>
              <a:gd name="T6" fmla="*/ 0 w 2305"/>
              <a:gd name="T7" fmla="*/ 0 h 1184"/>
              <a:gd name="T8" fmla="*/ 0 w 2305"/>
              <a:gd name="T9" fmla="*/ 1878013 h 1184"/>
              <a:gd name="T10" fmla="*/ 3659188 w 2305"/>
              <a:gd name="T11" fmla="*/ 1879600 h 1184"/>
              <a:gd name="T12" fmla="*/ 3657601 w 2305"/>
              <a:gd name="T13" fmla="*/ 782637 h 11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1184"/>
              <a:gd name="T23" fmla="*/ 2305 w 2305"/>
              <a:gd name="T24" fmla="*/ 1184 h 11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1184">
                <a:moveTo>
                  <a:pt x="2304" y="493"/>
                </a:moveTo>
                <a:cubicBezTo>
                  <a:pt x="2183" y="484"/>
                  <a:pt x="2056" y="418"/>
                  <a:pt x="1991" y="351"/>
                </a:cubicBezTo>
                <a:cubicBezTo>
                  <a:pt x="1926" y="284"/>
                  <a:pt x="1831" y="178"/>
                  <a:pt x="1813" y="1"/>
                </a:cubicBezTo>
                <a:lnTo>
                  <a:pt x="0" y="0"/>
                </a:lnTo>
                <a:lnTo>
                  <a:pt x="0" y="1183"/>
                </a:lnTo>
                <a:lnTo>
                  <a:pt x="2305" y="1184"/>
                </a:lnTo>
                <a:lnTo>
                  <a:pt x="2304" y="493"/>
                </a:lnTo>
                <a:close/>
              </a:path>
            </a:pathLst>
          </a:custGeom>
          <a:solidFill>
            <a:schemeClr val="accent1">
              <a:alpha val="14902"/>
            </a:schemeClr>
          </a:solidFill>
          <a:ln w="9525">
            <a:miter lim="800000"/>
            <a:headEnd/>
            <a:tailEnd/>
          </a:ln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7111" name="Freeform 8"/>
          <p:cNvSpPr>
            <a:spLocks/>
          </p:cNvSpPr>
          <p:nvPr/>
        </p:nvSpPr>
        <p:spPr bwMode="gray">
          <a:xfrm>
            <a:off x="4414838" y="4057650"/>
            <a:ext cx="3659187" cy="1881188"/>
          </a:xfrm>
          <a:custGeom>
            <a:avLst/>
            <a:gdLst>
              <a:gd name="T0" fmla="*/ 1587 w 2305"/>
              <a:gd name="T1" fmla="*/ 784225 h 1185"/>
              <a:gd name="T2" fmla="*/ 498475 w 2305"/>
              <a:gd name="T3" fmla="*/ 558800 h 1185"/>
              <a:gd name="T4" fmla="*/ 766762 w 2305"/>
              <a:gd name="T5" fmla="*/ 0 h 1185"/>
              <a:gd name="T6" fmla="*/ 3659187 w 2305"/>
              <a:gd name="T7" fmla="*/ 1588 h 1185"/>
              <a:gd name="T8" fmla="*/ 3659187 w 2305"/>
              <a:gd name="T9" fmla="*/ 1879601 h 1185"/>
              <a:gd name="T10" fmla="*/ 0 w 2305"/>
              <a:gd name="T11" fmla="*/ 1881188 h 1185"/>
              <a:gd name="T12" fmla="*/ 1587 w 2305"/>
              <a:gd name="T13" fmla="*/ 784225 h 1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1185"/>
              <a:gd name="T23" fmla="*/ 2305 w 2305"/>
              <a:gd name="T24" fmla="*/ 1185 h 11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1185">
                <a:moveTo>
                  <a:pt x="1" y="494"/>
                </a:moveTo>
                <a:cubicBezTo>
                  <a:pt x="122" y="485"/>
                  <a:pt x="249" y="419"/>
                  <a:pt x="314" y="352"/>
                </a:cubicBezTo>
                <a:cubicBezTo>
                  <a:pt x="379" y="285"/>
                  <a:pt x="465" y="177"/>
                  <a:pt x="483" y="0"/>
                </a:cubicBezTo>
                <a:lnTo>
                  <a:pt x="2305" y="1"/>
                </a:lnTo>
                <a:lnTo>
                  <a:pt x="2305" y="1184"/>
                </a:lnTo>
                <a:lnTo>
                  <a:pt x="0" y="1185"/>
                </a:lnTo>
                <a:lnTo>
                  <a:pt x="1" y="494"/>
                </a:lnTo>
                <a:close/>
              </a:path>
            </a:pathLst>
          </a:custGeom>
          <a:solidFill>
            <a:schemeClr val="hlink">
              <a:alpha val="14902"/>
            </a:schemeClr>
          </a:solidFill>
          <a:ln w="9525">
            <a:miter lim="800000"/>
            <a:headEnd/>
            <a:tailEnd/>
          </a:ln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/>
        </p:nvSpPr>
        <p:spPr bwMode="gray">
          <a:xfrm>
            <a:off x="4876800" y="4197350"/>
            <a:ext cx="3186113" cy="461963"/>
          </a:xfrm>
          <a:custGeom>
            <a:avLst/>
            <a:gdLst/>
            <a:ahLst/>
            <a:cxnLst>
              <a:cxn ang="0">
                <a:pos x="176" y="3"/>
              </a:cxn>
              <a:cxn ang="0">
                <a:pos x="0" y="291"/>
              </a:cxn>
              <a:cxn ang="0">
                <a:pos x="2007" y="291"/>
              </a:cxn>
              <a:cxn ang="0">
                <a:pos x="2007" y="0"/>
              </a:cxn>
              <a:cxn ang="0">
                <a:pos x="176" y="3"/>
              </a:cxn>
            </a:cxnLst>
            <a:rect l="0" t="0" r="r" b="b"/>
            <a:pathLst>
              <a:path w="2007" h="291">
                <a:moveTo>
                  <a:pt x="176" y="3"/>
                </a:moveTo>
                <a:cubicBezTo>
                  <a:pt x="133" y="163"/>
                  <a:pt x="72" y="214"/>
                  <a:pt x="0" y="291"/>
                </a:cubicBezTo>
                <a:lnTo>
                  <a:pt x="2007" y="291"/>
                </a:lnTo>
                <a:lnTo>
                  <a:pt x="2007" y="0"/>
                </a:lnTo>
                <a:lnTo>
                  <a:pt x="176" y="3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alpha val="80000"/>
                </a:schemeClr>
              </a:gs>
              <a:gs pos="50000">
                <a:schemeClr val="hlink">
                  <a:gamma/>
                  <a:shade val="89020"/>
                  <a:invGamma/>
                </a:schemeClr>
              </a:gs>
              <a:gs pos="100000">
                <a:schemeClr val="hlink">
                  <a:alpha val="80000"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gray">
          <a:xfrm flipH="1">
            <a:off x="612775" y="4173538"/>
            <a:ext cx="3165475" cy="461962"/>
          </a:xfrm>
          <a:custGeom>
            <a:avLst/>
            <a:gdLst/>
            <a:ahLst/>
            <a:cxnLst>
              <a:cxn ang="0">
                <a:pos x="176" y="3"/>
              </a:cxn>
              <a:cxn ang="0">
                <a:pos x="0" y="291"/>
              </a:cxn>
              <a:cxn ang="0">
                <a:pos x="2007" y="291"/>
              </a:cxn>
              <a:cxn ang="0">
                <a:pos x="2007" y="0"/>
              </a:cxn>
              <a:cxn ang="0">
                <a:pos x="176" y="3"/>
              </a:cxn>
            </a:cxnLst>
            <a:rect l="0" t="0" r="r" b="b"/>
            <a:pathLst>
              <a:path w="2007" h="291">
                <a:moveTo>
                  <a:pt x="176" y="3"/>
                </a:moveTo>
                <a:cubicBezTo>
                  <a:pt x="133" y="163"/>
                  <a:pt x="72" y="214"/>
                  <a:pt x="0" y="291"/>
                </a:cubicBezTo>
                <a:lnTo>
                  <a:pt x="2007" y="291"/>
                </a:lnTo>
                <a:lnTo>
                  <a:pt x="2007" y="0"/>
                </a:lnTo>
                <a:lnTo>
                  <a:pt x="176" y="3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80000"/>
                </a:schemeClr>
              </a:gs>
              <a:gs pos="50000">
                <a:schemeClr val="accent1">
                  <a:gamma/>
                  <a:shade val="89020"/>
                  <a:invGamma/>
                </a:schemeClr>
              </a:gs>
              <a:gs pos="100000">
                <a:schemeClr val="accent1">
                  <a:alpha val="80000"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gray">
          <a:xfrm>
            <a:off x="762000" y="2179638"/>
            <a:ext cx="22574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>
                <a:solidFill>
                  <a:srgbClr val="FFFFFF"/>
                </a:solidFill>
              </a:rPr>
              <a:t>Title in here</a:t>
            </a: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gray">
          <a:xfrm>
            <a:off x="762000" y="4202113"/>
            <a:ext cx="22574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>
                <a:solidFill>
                  <a:srgbClr val="FFFFFF"/>
                </a:solidFill>
              </a:rPr>
              <a:t>Title in here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gray">
          <a:xfrm>
            <a:off x="5667375" y="2190750"/>
            <a:ext cx="22574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CN" sz="2000">
                <a:solidFill>
                  <a:srgbClr val="FFFFFF"/>
                </a:solidFill>
              </a:rPr>
              <a:t>Title in here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gray">
          <a:xfrm>
            <a:off x="5667375" y="4225925"/>
            <a:ext cx="22574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CN" sz="2000">
                <a:solidFill>
                  <a:srgbClr val="FFFFFF"/>
                </a:solidFill>
              </a:rPr>
              <a:t>Title in here</a:t>
            </a:r>
          </a:p>
        </p:txBody>
      </p:sp>
      <p:sp>
        <p:nvSpPr>
          <p:cNvPr id="47118" name="Rectangle 17"/>
          <p:cNvSpPr>
            <a:spLocks noChangeArrowheads="1"/>
          </p:cNvSpPr>
          <p:nvPr/>
        </p:nvSpPr>
        <p:spPr bwMode="gray">
          <a:xfrm>
            <a:off x="744538" y="2803525"/>
            <a:ext cx="2954337" cy="896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latin typeface="Calibri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47119" name="Rectangle 18"/>
          <p:cNvSpPr>
            <a:spLocks noChangeArrowheads="1"/>
          </p:cNvSpPr>
          <p:nvPr/>
        </p:nvSpPr>
        <p:spPr bwMode="gray">
          <a:xfrm>
            <a:off x="4967288" y="2803525"/>
            <a:ext cx="2989262" cy="896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110000"/>
              </a:lnSpc>
            </a:pPr>
            <a:r>
              <a:rPr lang="en-US" altLang="zh-CN" sz="1600">
                <a:latin typeface="Calibri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47120" name="Text Box 26"/>
          <p:cNvSpPr txBox="1">
            <a:spLocks noChangeArrowheads="1"/>
          </p:cNvSpPr>
          <p:nvPr/>
        </p:nvSpPr>
        <p:spPr bwMode="gray">
          <a:xfrm>
            <a:off x="685800" y="4983163"/>
            <a:ext cx="3352800" cy="774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  <a:latin typeface="Calibri" pitchFamily="34" charset="0"/>
              </a:rPr>
              <a:t> Description of the contents</a:t>
            </a:r>
          </a:p>
          <a:p>
            <a:pPr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  <a:latin typeface="Calibri" pitchFamily="34" charset="0"/>
              </a:rPr>
              <a:t> Description of the contents</a:t>
            </a:r>
          </a:p>
          <a:p>
            <a:pPr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latin typeface="Calibri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latin typeface="Calibri" pitchFamily="34" charset="0"/>
              </a:rPr>
              <a:t>Description of the contents</a:t>
            </a:r>
          </a:p>
        </p:txBody>
      </p:sp>
      <p:sp>
        <p:nvSpPr>
          <p:cNvPr id="47121" name="Text Box 27"/>
          <p:cNvSpPr txBox="1">
            <a:spLocks noChangeArrowheads="1"/>
          </p:cNvSpPr>
          <p:nvPr/>
        </p:nvSpPr>
        <p:spPr bwMode="gray">
          <a:xfrm>
            <a:off x="4583113" y="4983163"/>
            <a:ext cx="3352800" cy="774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  <a:latin typeface="Calibri" pitchFamily="34" charset="0"/>
              </a:rPr>
              <a:t> Description of the contents</a:t>
            </a:r>
          </a:p>
          <a:p>
            <a:pPr algn="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  <a:latin typeface="Calibri" pitchFamily="34" charset="0"/>
              </a:rPr>
              <a:t> Description of the contents</a:t>
            </a:r>
          </a:p>
          <a:p>
            <a:pPr algn="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latin typeface="Calibri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latin typeface="Calibri" pitchFamily="34" charset="0"/>
              </a:rPr>
              <a:t>Description of the contents</a:t>
            </a:r>
          </a:p>
        </p:txBody>
      </p:sp>
      <p:grpSp>
        <p:nvGrpSpPr>
          <p:cNvPr id="47122" name="Group 35"/>
          <p:cNvGrpSpPr>
            <a:grpSpLocks/>
          </p:cNvGrpSpPr>
          <p:nvPr/>
        </p:nvGrpSpPr>
        <p:grpSpPr bwMode="auto">
          <a:xfrm>
            <a:off x="3502025" y="3157538"/>
            <a:ext cx="1682750" cy="1682750"/>
            <a:chOff x="2350" y="2010"/>
            <a:chExt cx="1060" cy="1060"/>
          </a:xfrm>
        </p:grpSpPr>
        <p:sp>
          <p:nvSpPr>
            <p:cNvPr id="22" name="Oval 29"/>
            <p:cNvSpPr>
              <a:spLocks noChangeArrowheads="1"/>
            </p:cNvSpPr>
            <p:nvPr/>
          </p:nvSpPr>
          <p:spPr bwMode="gray">
            <a:xfrm>
              <a:off x="2350" y="2010"/>
              <a:ext cx="1060" cy="106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7126" name="Group 30"/>
            <p:cNvGrpSpPr>
              <a:grpSpLocks/>
            </p:cNvGrpSpPr>
            <p:nvPr/>
          </p:nvGrpSpPr>
          <p:grpSpPr bwMode="auto">
            <a:xfrm rot="-2288454">
              <a:off x="2439" y="2081"/>
              <a:ext cx="887" cy="907"/>
              <a:chOff x="887" y="2040"/>
              <a:chExt cx="433" cy="422"/>
            </a:xfrm>
          </p:grpSpPr>
          <p:pic>
            <p:nvPicPr>
              <p:cNvPr id="47128" name="Picture 31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7129" name="Oval 32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solidFill>
                <a:srgbClr val="FF6600">
                  <a:alpha val="74901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47130" name="Picture 33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47127" name="Picture 34"/>
            <p:cNvPicPr>
              <a:picLocks noChangeAspect="1" noChangeArrowheads="1"/>
            </p:cNvPicPr>
            <p:nvPr/>
          </p:nvPicPr>
          <p:blipFill>
            <a:blip r:embed="rId4"/>
            <a:srcRect l="12015" t="9302" r="12404" b="12598"/>
            <a:stretch>
              <a:fillRect/>
            </a:stretch>
          </p:blipFill>
          <p:spPr bwMode="gray">
            <a:xfrm>
              <a:off x="2428" y="2053"/>
              <a:ext cx="915" cy="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8" name="Text Box 37"/>
          <p:cNvSpPr txBox="1">
            <a:spLocks noChangeArrowheads="1"/>
          </p:cNvSpPr>
          <p:nvPr/>
        </p:nvSpPr>
        <p:spPr bwMode="gray">
          <a:xfrm>
            <a:off x="3744913" y="3676650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200">
                <a:solidFill>
                  <a:srgbClr val="FFFFFF"/>
                </a:solidFill>
                <a:latin typeface="Calibri" pitchFamily="34" charset="0"/>
              </a:rPr>
              <a:t>LOGO</a:t>
            </a:r>
          </a:p>
        </p:txBody>
      </p:sp>
      <p:sp>
        <p:nvSpPr>
          <p:cNvPr id="2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mtClean="0">
                <a:ea typeface="굴림" pitchFamily="34" charset="-127"/>
              </a:rPr>
              <a:t>Click to edit title</a:t>
            </a:r>
            <a:endParaRPr lang="ko-KR" altLang="en-US" smtClean="0">
              <a:ea typeface="굴림" pitchFamily="34" charset="-127"/>
            </a:endParaRPr>
          </a:p>
        </p:txBody>
      </p:sp>
      <p:graphicFrame>
        <p:nvGraphicFramePr>
          <p:cNvPr id="316419" name="Group 3"/>
          <p:cNvGraphicFramePr>
            <a:graphicFrameLocks noGrp="1"/>
          </p:cNvGraphicFramePr>
          <p:nvPr>
            <p:ph type="tbl" idx="1"/>
          </p:nvPr>
        </p:nvGraphicFramePr>
        <p:xfrm>
          <a:off x="812800" y="2520950"/>
          <a:ext cx="7516813" cy="2836864"/>
        </p:xfrm>
        <a:graphic>
          <a:graphicData uri="http://schemas.openxmlformats.org/drawingml/2006/table">
            <a:tbl>
              <a:tblPr/>
              <a:tblGrid>
                <a:gridCol w="1501775"/>
                <a:gridCol w="1504950"/>
                <a:gridCol w="1503363"/>
                <a:gridCol w="1504950"/>
                <a:gridCol w="1501775"/>
              </a:tblGrid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굴림" pitchFamily="34" charset="-127"/>
                        </a:rPr>
                        <a:t>Title1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굴림" pitchFamily="34" charset="-127"/>
                        </a:rPr>
                        <a:t>Title2</a:t>
                      </a: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굴림" pitchFamily="34" charset="-127"/>
                        </a:rPr>
                        <a:t>Title3</a:t>
                      </a: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굴림" pitchFamily="34" charset="-127"/>
                        </a:rPr>
                        <a:t>Title4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굴림" pitchFamily="34" charset="-127"/>
                        </a:rPr>
                        <a:t>A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굴림" pitchFamily="34" charset="-127"/>
                        </a:rPr>
                        <a:t>B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굴림" pitchFamily="34" charset="-127"/>
                        </a:rPr>
                        <a:t>C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굴림" pitchFamily="34" charset="-127"/>
                        </a:rPr>
                        <a:t>D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Marketing Diagram</a:t>
            </a:r>
          </a:p>
        </p:txBody>
      </p:sp>
      <p:grpSp>
        <p:nvGrpSpPr>
          <p:cNvPr id="4101" name="Group 3"/>
          <p:cNvGrpSpPr>
            <a:grpSpLocks/>
          </p:cNvGrpSpPr>
          <p:nvPr/>
        </p:nvGrpSpPr>
        <p:grpSpPr bwMode="auto">
          <a:xfrm>
            <a:off x="1066800" y="1981200"/>
            <a:ext cx="6781800" cy="4006850"/>
            <a:chOff x="240" y="864"/>
            <a:chExt cx="5280" cy="3120"/>
          </a:xfrm>
        </p:grpSpPr>
        <p:sp>
          <p:nvSpPr>
            <p:cNvPr id="4102" name="AutoShape 4"/>
            <p:cNvSpPr>
              <a:spLocks noChangeArrowheads="1"/>
            </p:cNvSpPr>
            <p:nvPr/>
          </p:nvSpPr>
          <p:spPr bwMode="auto">
            <a:xfrm>
              <a:off x="240" y="1008"/>
              <a:ext cx="2592" cy="2976"/>
            </a:xfrm>
            <a:prstGeom prst="roundRect">
              <a:avLst>
                <a:gd name="adj" fmla="val 9106"/>
              </a:avLst>
            </a:prstGeom>
            <a:noFill/>
            <a:ln w="25400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4098" name="Object 5"/>
            <p:cNvGraphicFramePr>
              <a:graphicFrameLocks noChangeAspect="1"/>
            </p:cNvGraphicFramePr>
            <p:nvPr/>
          </p:nvGraphicFramePr>
          <p:xfrm>
            <a:off x="384" y="1344"/>
            <a:ext cx="2280" cy="25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0" name="Chart" r:id="rId3" imgW="3609875" imgH="4057851" progId="MSGraph.Chart.8">
                    <p:embed followColorScheme="full"/>
                  </p:oleObj>
                </mc:Choice>
                <mc:Fallback>
                  <p:oleObj name="Chart" r:id="rId3" imgW="3609875" imgH="4057851" progId="MSGraph.Chart.8">
                    <p:embed followColorScheme="full"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4" y="1344"/>
                          <a:ext cx="2280" cy="255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8470" name="AutoShape 6"/>
            <p:cNvSpPr>
              <a:spLocks noChangeArrowheads="1"/>
            </p:cNvSpPr>
            <p:nvPr/>
          </p:nvSpPr>
          <p:spPr bwMode="auto">
            <a:xfrm>
              <a:off x="480" y="864"/>
              <a:ext cx="2112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4" name="AutoShape 7"/>
            <p:cNvSpPr>
              <a:spLocks noChangeArrowheads="1"/>
            </p:cNvSpPr>
            <p:nvPr/>
          </p:nvSpPr>
          <p:spPr bwMode="auto">
            <a:xfrm>
              <a:off x="576" y="960"/>
              <a:ext cx="96" cy="96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5" name="AutoShape 8"/>
            <p:cNvSpPr>
              <a:spLocks noChangeArrowheads="1"/>
            </p:cNvSpPr>
            <p:nvPr/>
          </p:nvSpPr>
          <p:spPr bwMode="auto">
            <a:xfrm>
              <a:off x="2400" y="960"/>
              <a:ext cx="96" cy="96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6" name="AutoShape 9"/>
            <p:cNvSpPr>
              <a:spLocks noChangeArrowheads="1"/>
            </p:cNvSpPr>
            <p:nvPr/>
          </p:nvSpPr>
          <p:spPr bwMode="auto">
            <a:xfrm>
              <a:off x="2928" y="1008"/>
              <a:ext cx="2592" cy="2976"/>
            </a:xfrm>
            <a:prstGeom prst="roundRect">
              <a:avLst>
                <a:gd name="adj" fmla="val 9106"/>
              </a:avLst>
            </a:prstGeom>
            <a:noFill/>
            <a:ln w="254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4099" name="Object 10"/>
            <p:cNvGraphicFramePr>
              <a:graphicFrameLocks noChangeAspect="1"/>
            </p:cNvGraphicFramePr>
            <p:nvPr/>
          </p:nvGraphicFramePr>
          <p:xfrm>
            <a:off x="3072" y="1344"/>
            <a:ext cx="2280" cy="25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1" name="Chart" r:id="rId5" imgW="3609875" imgH="4057851" progId="MSGraph.Chart.8">
                    <p:embed followColorScheme="full"/>
                  </p:oleObj>
                </mc:Choice>
                <mc:Fallback>
                  <p:oleObj name="Chart" r:id="rId5" imgW="3609875" imgH="4057851" progId="MSGraph.Chart.8">
                    <p:embed followColorScheme="full"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72" y="1344"/>
                          <a:ext cx="2280" cy="255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8475" name="AutoShape 11"/>
            <p:cNvSpPr>
              <a:spLocks noChangeArrowheads="1"/>
            </p:cNvSpPr>
            <p:nvPr/>
          </p:nvSpPr>
          <p:spPr bwMode="auto">
            <a:xfrm>
              <a:off x="3168" y="864"/>
              <a:ext cx="2112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8" name="AutoShape 12"/>
            <p:cNvSpPr>
              <a:spLocks noChangeArrowheads="1"/>
            </p:cNvSpPr>
            <p:nvPr/>
          </p:nvSpPr>
          <p:spPr bwMode="auto">
            <a:xfrm>
              <a:off x="3264" y="960"/>
              <a:ext cx="96" cy="96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9" name="AutoShape 13"/>
            <p:cNvSpPr>
              <a:spLocks noChangeArrowheads="1"/>
            </p:cNvSpPr>
            <p:nvPr/>
          </p:nvSpPr>
          <p:spPr bwMode="auto">
            <a:xfrm>
              <a:off x="5088" y="960"/>
              <a:ext cx="96" cy="96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257027" name="AutoShape 38"/>
          <p:cNvSpPr>
            <a:spLocks noChangeArrowheads="1"/>
          </p:cNvSpPr>
          <p:nvPr/>
        </p:nvSpPr>
        <p:spPr bwMode="gray">
          <a:xfrm rot="-3356641">
            <a:off x="5518944" y="2466182"/>
            <a:ext cx="1520825" cy="1322387"/>
          </a:xfrm>
          <a:custGeom>
            <a:avLst/>
            <a:gdLst>
              <a:gd name="T0" fmla="*/ 53539586 w 21600"/>
              <a:gd name="T1" fmla="*/ 0 h 21600"/>
              <a:gd name="T2" fmla="*/ 3460229 w 21600"/>
              <a:gd name="T3" fmla="*/ 33627815 h 21600"/>
              <a:gd name="T4" fmla="*/ 53539586 w 21600"/>
              <a:gd name="T5" fmla="*/ 4014180 h 21600"/>
              <a:gd name="T6" fmla="*/ 103618874 w 21600"/>
              <a:gd name="T7" fmla="*/ 336278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48 w 21600"/>
              <a:gd name="T13" fmla="*/ 0 h 21600"/>
              <a:gd name="T14" fmla="*/ 21552 w 21600"/>
              <a:gd name="T15" fmla="*/ 1171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26" y="9068"/>
                </a:moveTo>
                <a:cubicBezTo>
                  <a:pt x="2063" y="4438"/>
                  <a:pt x="6094" y="1070"/>
                  <a:pt x="10800" y="1071"/>
                </a:cubicBezTo>
                <a:cubicBezTo>
                  <a:pt x="15505" y="1071"/>
                  <a:pt x="19536" y="4438"/>
                  <a:pt x="20373" y="9068"/>
                </a:cubicBezTo>
                <a:lnTo>
                  <a:pt x="21427" y="8877"/>
                </a:lnTo>
                <a:cubicBezTo>
                  <a:pt x="20497" y="3737"/>
                  <a:pt x="16023" y="-1"/>
                  <a:pt x="10799" y="0"/>
                </a:cubicBezTo>
                <a:cubicBezTo>
                  <a:pt x="5576" y="0"/>
                  <a:pt x="1102" y="3737"/>
                  <a:pt x="172" y="8877"/>
                </a:cubicBezTo>
                <a:close/>
              </a:path>
            </a:pathLst>
          </a:custGeom>
          <a:solidFill>
            <a:schemeClr val="tx1">
              <a:alpha val="47058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7028" name="AutoShape 39"/>
          <p:cNvSpPr>
            <a:spLocks noChangeArrowheads="1"/>
          </p:cNvSpPr>
          <p:nvPr/>
        </p:nvSpPr>
        <p:spPr bwMode="gray">
          <a:xfrm rot="-8777407" flipH="1" flipV="1">
            <a:off x="2287588" y="3381375"/>
            <a:ext cx="1589087" cy="1555750"/>
          </a:xfrm>
          <a:custGeom>
            <a:avLst/>
            <a:gdLst>
              <a:gd name="T0" fmla="*/ 58453680 w 21600"/>
              <a:gd name="T1" fmla="*/ 0 h 21600"/>
              <a:gd name="T2" fmla="*/ 3777833 w 21600"/>
              <a:gd name="T3" fmla="*/ 46543792 h 21600"/>
              <a:gd name="T4" fmla="*/ 58453680 w 21600"/>
              <a:gd name="T5" fmla="*/ 5555972 h 21600"/>
              <a:gd name="T6" fmla="*/ 113129454 w 21600"/>
              <a:gd name="T7" fmla="*/ 46543792 h 21600"/>
              <a:gd name="T8" fmla="*/ 0 60000 65536"/>
              <a:gd name="T9" fmla="*/ 0 60000 65536"/>
              <a:gd name="T10" fmla="*/ 0 60000 65536"/>
              <a:gd name="T11" fmla="*/ 0 60000 65536"/>
              <a:gd name="T12" fmla="*/ 48 w 21600"/>
              <a:gd name="T13" fmla="*/ 0 h 21600"/>
              <a:gd name="T14" fmla="*/ 21552 w 21600"/>
              <a:gd name="T15" fmla="*/ 1171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26" y="9068"/>
                </a:moveTo>
                <a:cubicBezTo>
                  <a:pt x="2063" y="4438"/>
                  <a:pt x="6094" y="1070"/>
                  <a:pt x="10800" y="1071"/>
                </a:cubicBezTo>
                <a:cubicBezTo>
                  <a:pt x="15505" y="1071"/>
                  <a:pt x="19536" y="4438"/>
                  <a:pt x="20373" y="9068"/>
                </a:cubicBezTo>
                <a:lnTo>
                  <a:pt x="21427" y="8877"/>
                </a:lnTo>
                <a:cubicBezTo>
                  <a:pt x="20497" y="3737"/>
                  <a:pt x="16023" y="-1"/>
                  <a:pt x="10799" y="0"/>
                </a:cubicBezTo>
                <a:cubicBezTo>
                  <a:pt x="5576" y="0"/>
                  <a:pt x="1102" y="3737"/>
                  <a:pt x="172" y="8877"/>
                </a:cubicBezTo>
                <a:close/>
              </a:path>
            </a:pathLst>
          </a:custGeom>
          <a:solidFill>
            <a:schemeClr val="tx1">
              <a:alpha val="47058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57029" name="Group 40"/>
          <p:cNvGrpSpPr>
            <a:grpSpLocks/>
          </p:cNvGrpSpPr>
          <p:nvPr/>
        </p:nvGrpSpPr>
        <p:grpSpPr bwMode="auto">
          <a:xfrm>
            <a:off x="1665288" y="3111500"/>
            <a:ext cx="939800" cy="993775"/>
            <a:chOff x="647" y="2562"/>
            <a:chExt cx="1210" cy="1278"/>
          </a:xfrm>
        </p:grpSpPr>
        <p:pic>
          <p:nvPicPr>
            <p:cNvPr id="257101" name="Picture 41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102" name="Picture 42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7103" name="Oval 43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104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7030" name="AutoShape 45"/>
          <p:cNvSpPr>
            <a:spLocks noChangeArrowheads="1"/>
          </p:cNvSpPr>
          <p:nvPr/>
        </p:nvSpPr>
        <p:spPr bwMode="gray">
          <a:xfrm rot="-1906354">
            <a:off x="3565525" y="2201863"/>
            <a:ext cx="1520825" cy="1322387"/>
          </a:xfrm>
          <a:custGeom>
            <a:avLst/>
            <a:gdLst>
              <a:gd name="T0" fmla="*/ 53539586 w 21600"/>
              <a:gd name="T1" fmla="*/ 0 h 21600"/>
              <a:gd name="T2" fmla="*/ 3460229 w 21600"/>
              <a:gd name="T3" fmla="*/ 33627815 h 21600"/>
              <a:gd name="T4" fmla="*/ 53539586 w 21600"/>
              <a:gd name="T5" fmla="*/ 4014180 h 21600"/>
              <a:gd name="T6" fmla="*/ 103618874 w 21600"/>
              <a:gd name="T7" fmla="*/ 336278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48 w 21600"/>
              <a:gd name="T13" fmla="*/ 0 h 21600"/>
              <a:gd name="T14" fmla="*/ 21552 w 21600"/>
              <a:gd name="T15" fmla="*/ 1171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26" y="9068"/>
                </a:moveTo>
                <a:cubicBezTo>
                  <a:pt x="2063" y="4438"/>
                  <a:pt x="6094" y="1070"/>
                  <a:pt x="10800" y="1071"/>
                </a:cubicBezTo>
                <a:cubicBezTo>
                  <a:pt x="15505" y="1071"/>
                  <a:pt x="19536" y="4438"/>
                  <a:pt x="20373" y="9068"/>
                </a:cubicBezTo>
                <a:lnTo>
                  <a:pt x="21427" y="8877"/>
                </a:lnTo>
                <a:cubicBezTo>
                  <a:pt x="20497" y="3737"/>
                  <a:pt x="16023" y="-1"/>
                  <a:pt x="10799" y="0"/>
                </a:cubicBezTo>
                <a:cubicBezTo>
                  <a:pt x="5576" y="0"/>
                  <a:pt x="1102" y="3737"/>
                  <a:pt x="172" y="8877"/>
                </a:cubicBezTo>
                <a:close/>
              </a:path>
            </a:pathLst>
          </a:custGeom>
          <a:solidFill>
            <a:schemeClr val="tx1">
              <a:alpha val="47058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57031" name="Group 46"/>
          <p:cNvGrpSpPr>
            <a:grpSpLocks/>
          </p:cNvGrpSpPr>
          <p:nvPr/>
        </p:nvGrpSpPr>
        <p:grpSpPr bwMode="auto">
          <a:xfrm>
            <a:off x="2786063" y="2984500"/>
            <a:ext cx="1216025" cy="1285875"/>
            <a:chOff x="647" y="2562"/>
            <a:chExt cx="1210" cy="1278"/>
          </a:xfrm>
        </p:grpSpPr>
        <p:pic>
          <p:nvPicPr>
            <p:cNvPr id="257097" name="Picture 47" descr="light_shadow"/>
            <p:cNvPicPr>
              <a:picLocks noChangeAspect="1" noChangeArrowheads="1"/>
            </p:cNvPicPr>
            <p:nvPr/>
          </p:nvPicPr>
          <p:blipFill>
            <a:blip r:embed="rId4" cstate="print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098" name="Picture 48" descr="circuler_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7099" name="Oval 49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folHlink">
                <a:alpha val="54901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100" name="Freeform 50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7032" name="AutoShape 51"/>
          <p:cNvSpPr>
            <a:spLocks noChangeArrowheads="1"/>
          </p:cNvSpPr>
          <p:nvPr/>
        </p:nvSpPr>
        <p:spPr bwMode="gray">
          <a:xfrm>
            <a:off x="5257800" y="4953000"/>
            <a:ext cx="3352800" cy="1295400"/>
          </a:xfrm>
          <a:prstGeom prst="roundRect">
            <a:avLst>
              <a:gd name="adj" fmla="val 50000"/>
            </a:avLst>
          </a:prstGeom>
          <a:solidFill>
            <a:srgbClr val="333333">
              <a:alpha val="50195"/>
            </a:srgb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57033" name="Group 52"/>
          <p:cNvGrpSpPr>
            <a:grpSpLocks/>
          </p:cNvGrpSpPr>
          <p:nvPr/>
        </p:nvGrpSpPr>
        <p:grpSpPr bwMode="auto">
          <a:xfrm>
            <a:off x="5487988" y="5192713"/>
            <a:ext cx="2914650" cy="835025"/>
            <a:chOff x="3495" y="3445"/>
            <a:chExt cx="1836" cy="526"/>
          </a:xfrm>
        </p:grpSpPr>
        <p:sp>
          <p:nvSpPr>
            <p:cNvPr id="257092" name="Oval 53"/>
            <p:cNvSpPr>
              <a:spLocks noChangeArrowheads="1"/>
            </p:cNvSpPr>
            <p:nvPr/>
          </p:nvSpPr>
          <p:spPr bwMode="gray">
            <a:xfrm>
              <a:off x="3495" y="3445"/>
              <a:ext cx="526" cy="526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93" name="Oval 54"/>
            <p:cNvSpPr>
              <a:spLocks noChangeArrowheads="1"/>
            </p:cNvSpPr>
            <p:nvPr/>
          </p:nvSpPr>
          <p:spPr bwMode="gray">
            <a:xfrm>
              <a:off x="4160" y="3445"/>
              <a:ext cx="526" cy="526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94" name="Oval 55"/>
            <p:cNvSpPr>
              <a:spLocks noChangeArrowheads="1"/>
            </p:cNvSpPr>
            <p:nvPr/>
          </p:nvSpPr>
          <p:spPr bwMode="gray">
            <a:xfrm>
              <a:off x="4805" y="3445"/>
              <a:ext cx="526" cy="526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95" name="Line 56"/>
            <p:cNvSpPr>
              <a:spLocks noChangeShapeType="1"/>
            </p:cNvSpPr>
            <p:nvPr/>
          </p:nvSpPr>
          <p:spPr bwMode="gray">
            <a:xfrm>
              <a:off x="4023" y="3713"/>
              <a:ext cx="12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96" name="Line 57"/>
            <p:cNvSpPr>
              <a:spLocks noChangeShapeType="1"/>
            </p:cNvSpPr>
            <p:nvPr/>
          </p:nvSpPr>
          <p:spPr bwMode="gray">
            <a:xfrm>
              <a:off x="4687" y="3713"/>
              <a:ext cx="114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034" name="Group 58"/>
          <p:cNvGrpSpPr>
            <a:grpSpLocks/>
          </p:cNvGrpSpPr>
          <p:nvPr/>
        </p:nvGrpSpPr>
        <p:grpSpPr bwMode="auto">
          <a:xfrm>
            <a:off x="6265863" y="4737100"/>
            <a:ext cx="1419225" cy="354013"/>
            <a:chOff x="602" y="1625"/>
            <a:chExt cx="1096" cy="210"/>
          </a:xfrm>
        </p:grpSpPr>
        <p:sp>
          <p:nvSpPr>
            <p:cNvPr id="465979" name="AutoShape 59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EAEAEA"/>
                </a:gs>
                <a:gs pos="100000">
                  <a:srgbClr val="EAEAEA">
                    <a:gamma/>
                    <a:tint val="19216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57083" name="Group 60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57089" name="AutoShape 61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7090" name="AutoShape 62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7091" name="AutoShape 63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7084" name="Group 64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57086" name="AutoShape 65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7087" name="AutoShape 66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7088" name="AutoShape 67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257085" name="Picture 68" descr="high_line01"/>
            <p:cNvPicPr>
              <a:picLocks noChangeAspect="1" noChangeArrowheads="1"/>
            </p:cNvPicPr>
            <p:nvPr/>
          </p:nvPicPr>
          <p:blipFill>
            <a:blip r:embed="rId6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7035" name="Group 69"/>
          <p:cNvGrpSpPr>
            <a:grpSpLocks/>
          </p:cNvGrpSpPr>
          <p:nvPr/>
        </p:nvGrpSpPr>
        <p:grpSpPr bwMode="auto">
          <a:xfrm>
            <a:off x="3359150" y="1585913"/>
            <a:ext cx="1136650" cy="1203325"/>
            <a:chOff x="647" y="2562"/>
            <a:chExt cx="1210" cy="1278"/>
          </a:xfrm>
        </p:grpSpPr>
        <p:pic>
          <p:nvPicPr>
            <p:cNvPr id="257078" name="Picture 70" descr="light_shadow"/>
            <p:cNvPicPr>
              <a:picLocks noChangeAspect="1" noChangeArrowheads="1"/>
            </p:cNvPicPr>
            <p:nvPr/>
          </p:nvPicPr>
          <p:blipFill>
            <a:blip r:embed="rId7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079" name="Picture 71" descr="circuler_1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7080" name="Oval 72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accent1">
                <a:alpha val="54901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81" name="Freeform 73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036" name="Group 74"/>
          <p:cNvGrpSpPr>
            <a:grpSpLocks/>
          </p:cNvGrpSpPr>
          <p:nvPr/>
        </p:nvGrpSpPr>
        <p:grpSpPr bwMode="auto">
          <a:xfrm>
            <a:off x="4749800" y="1981200"/>
            <a:ext cx="1216025" cy="1285875"/>
            <a:chOff x="647" y="2562"/>
            <a:chExt cx="1210" cy="1278"/>
          </a:xfrm>
        </p:grpSpPr>
        <p:pic>
          <p:nvPicPr>
            <p:cNvPr id="257074" name="Picture 75" descr="light_shadow"/>
            <p:cNvPicPr>
              <a:picLocks noChangeAspect="1" noChangeArrowheads="1"/>
            </p:cNvPicPr>
            <p:nvPr/>
          </p:nvPicPr>
          <p:blipFill>
            <a:blip r:embed="rId4" cstate="print">
              <a:lum bright="-78000" contrast="-78000"/>
            </a:blip>
            <a:srcRect/>
            <a:stretch>
              <a:fillRect/>
            </a:stretch>
          </p:blipFill>
          <p:spPr bwMode="lt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075" name="Picture 76" descr="circuler_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lt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7076" name="Oval 77"/>
            <p:cNvSpPr>
              <a:spLocks noChangeArrowheads="1"/>
            </p:cNvSpPr>
            <p:nvPr/>
          </p:nvSpPr>
          <p:spPr bwMode="lt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accent2">
                <a:alpha val="54901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77" name="Freeform 78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037" name="Group 79"/>
          <p:cNvGrpSpPr>
            <a:grpSpLocks/>
          </p:cNvGrpSpPr>
          <p:nvPr/>
        </p:nvGrpSpPr>
        <p:grpSpPr bwMode="auto">
          <a:xfrm>
            <a:off x="2317750" y="4138613"/>
            <a:ext cx="939800" cy="993775"/>
            <a:chOff x="647" y="2562"/>
            <a:chExt cx="1210" cy="1278"/>
          </a:xfrm>
        </p:grpSpPr>
        <p:pic>
          <p:nvPicPr>
            <p:cNvPr id="257070" name="Picture 80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071" name="Picture 81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7072" name="Oval 82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73" name="Freeform 83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038" name="Group 84"/>
          <p:cNvGrpSpPr>
            <a:grpSpLocks/>
          </p:cNvGrpSpPr>
          <p:nvPr/>
        </p:nvGrpSpPr>
        <p:grpSpPr bwMode="auto">
          <a:xfrm>
            <a:off x="3627438" y="4117975"/>
            <a:ext cx="939800" cy="993775"/>
            <a:chOff x="647" y="2562"/>
            <a:chExt cx="1210" cy="1278"/>
          </a:xfrm>
        </p:grpSpPr>
        <p:pic>
          <p:nvPicPr>
            <p:cNvPr id="257066" name="Picture 85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067" name="Picture 86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7068" name="Oval 87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69" name="Freeform 88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039" name="Group 89"/>
          <p:cNvGrpSpPr>
            <a:grpSpLocks/>
          </p:cNvGrpSpPr>
          <p:nvPr/>
        </p:nvGrpSpPr>
        <p:grpSpPr bwMode="auto">
          <a:xfrm>
            <a:off x="5297488" y="3295650"/>
            <a:ext cx="939800" cy="993775"/>
            <a:chOff x="647" y="2562"/>
            <a:chExt cx="1210" cy="1278"/>
          </a:xfrm>
        </p:grpSpPr>
        <p:pic>
          <p:nvPicPr>
            <p:cNvPr id="257062" name="Picture 90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063" name="Picture 91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7064" name="Oval 92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65" name="Freeform 93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040" name="Group 94"/>
          <p:cNvGrpSpPr>
            <a:grpSpLocks/>
          </p:cNvGrpSpPr>
          <p:nvPr/>
        </p:nvGrpSpPr>
        <p:grpSpPr bwMode="auto">
          <a:xfrm>
            <a:off x="6108700" y="2024063"/>
            <a:ext cx="939800" cy="993775"/>
            <a:chOff x="647" y="2562"/>
            <a:chExt cx="1210" cy="1278"/>
          </a:xfrm>
        </p:grpSpPr>
        <p:pic>
          <p:nvPicPr>
            <p:cNvPr id="257058" name="Picture 95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059" name="Picture 96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7060" name="Oval 97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61" name="Freeform 98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7041" name="Rectangle 99"/>
          <p:cNvSpPr>
            <a:spLocks noChangeArrowheads="1"/>
          </p:cNvSpPr>
          <p:nvPr/>
        </p:nvSpPr>
        <p:spPr bwMode="auto">
          <a:xfrm>
            <a:off x="2892425" y="3276600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80808"/>
                </a:solidFill>
              </a:rPr>
              <a:t>Text in</a:t>
            </a:r>
          </a:p>
          <a:p>
            <a:r>
              <a:rPr lang="en-US" altLang="zh-CN" b="1">
                <a:solidFill>
                  <a:srgbClr val="080808"/>
                </a:solidFill>
              </a:rPr>
              <a:t>here</a:t>
            </a:r>
          </a:p>
        </p:txBody>
      </p:sp>
      <p:sp>
        <p:nvSpPr>
          <p:cNvPr id="257042" name="Rectangle 100"/>
          <p:cNvSpPr>
            <a:spLocks noChangeArrowheads="1"/>
          </p:cNvSpPr>
          <p:nvPr/>
        </p:nvSpPr>
        <p:spPr bwMode="auto">
          <a:xfrm>
            <a:off x="4870450" y="2287588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80808"/>
                </a:solidFill>
              </a:rPr>
              <a:t>Text in</a:t>
            </a:r>
          </a:p>
          <a:p>
            <a:r>
              <a:rPr lang="en-US" altLang="zh-CN" b="1">
                <a:solidFill>
                  <a:srgbClr val="080808"/>
                </a:solidFill>
              </a:rPr>
              <a:t>here</a:t>
            </a:r>
          </a:p>
        </p:txBody>
      </p:sp>
      <p:sp>
        <p:nvSpPr>
          <p:cNvPr id="257043" name="Rectangle 101"/>
          <p:cNvSpPr>
            <a:spLocks noChangeArrowheads="1"/>
          </p:cNvSpPr>
          <p:nvPr/>
        </p:nvSpPr>
        <p:spPr bwMode="auto">
          <a:xfrm>
            <a:off x="6088063" y="2233613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</a:rPr>
              <a:t>Text in</a:t>
            </a:r>
          </a:p>
          <a:p>
            <a:r>
              <a:rPr lang="en-US" altLang="zh-CN" sz="1400" b="1">
                <a:solidFill>
                  <a:srgbClr val="080808"/>
                </a:solidFill>
              </a:rPr>
              <a:t>here</a:t>
            </a:r>
          </a:p>
        </p:txBody>
      </p:sp>
      <p:sp>
        <p:nvSpPr>
          <p:cNvPr id="257044" name="Rectangle 102"/>
          <p:cNvSpPr>
            <a:spLocks noChangeArrowheads="1"/>
          </p:cNvSpPr>
          <p:nvPr/>
        </p:nvSpPr>
        <p:spPr bwMode="auto">
          <a:xfrm>
            <a:off x="5278438" y="3489325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</a:rPr>
              <a:t>Text in</a:t>
            </a:r>
          </a:p>
          <a:p>
            <a:r>
              <a:rPr lang="en-US" altLang="zh-CN" sz="1400" b="1">
                <a:solidFill>
                  <a:srgbClr val="080808"/>
                </a:solidFill>
              </a:rPr>
              <a:t>here</a:t>
            </a:r>
          </a:p>
        </p:txBody>
      </p:sp>
      <p:sp>
        <p:nvSpPr>
          <p:cNvPr id="257045" name="Rectangle 103"/>
          <p:cNvSpPr>
            <a:spLocks noChangeArrowheads="1"/>
          </p:cNvSpPr>
          <p:nvPr/>
        </p:nvSpPr>
        <p:spPr bwMode="auto">
          <a:xfrm>
            <a:off x="1662113" y="3330575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</a:rPr>
              <a:t>Text in</a:t>
            </a:r>
          </a:p>
          <a:p>
            <a:r>
              <a:rPr lang="en-US" altLang="zh-CN" sz="1400" b="1">
                <a:solidFill>
                  <a:srgbClr val="080808"/>
                </a:solidFill>
              </a:rPr>
              <a:t>here</a:t>
            </a:r>
          </a:p>
        </p:txBody>
      </p:sp>
      <p:sp>
        <p:nvSpPr>
          <p:cNvPr id="257046" name="Rectangle 104"/>
          <p:cNvSpPr>
            <a:spLocks noChangeArrowheads="1"/>
          </p:cNvSpPr>
          <p:nvPr/>
        </p:nvSpPr>
        <p:spPr bwMode="auto">
          <a:xfrm>
            <a:off x="2312988" y="4370388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</a:rPr>
              <a:t>Text in</a:t>
            </a:r>
          </a:p>
          <a:p>
            <a:r>
              <a:rPr lang="en-US" altLang="zh-CN" sz="1400" b="1">
                <a:solidFill>
                  <a:srgbClr val="080808"/>
                </a:solidFill>
              </a:rPr>
              <a:t>here</a:t>
            </a:r>
          </a:p>
        </p:txBody>
      </p:sp>
      <p:sp>
        <p:nvSpPr>
          <p:cNvPr id="257047" name="Rectangle 105"/>
          <p:cNvSpPr>
            <a:spLocks noChangeArrowheads="1"/>
          </p:cNvSpPr>
          <p:nvPr/>
        </p:nvSpPr>
        <p:spPr bwMode="auto">
          <a:xfrm>
            <a:off x="3627438" y="4343400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</a:rPr>
              <a:t>Text in</a:t>
            </a:r>
          </a:p>
          <a:p>
            <a:r>
              <a:rPr lang="en-US" altLang="zh-CN" sz="1400" b="1">
                <a:solidFill>
                  <a:srgbClr val="080808"/>
                </a:solidFill>
              </a:rPr>
              <a:t>here</a:t>
            </a:r>
          </a:p>
        </p:txBody>
      </p:sp>
      <p:sp>
        <p:nvSpPr>
          <p:cNvPr id="257048" name="Rectangle 106"/>
          <p:cNvSpPr>
            <a:spLocks noChangeArrowheads="1"/>
          </p:cNvSpPr>
          <p:nvPr/>
        </p:nvSpPr>
        <p:spPr bwMode="gray">
          <a:xfrm>
            <a:off x="5492750" y="5378450"/>
            <a:ext cx="8223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FFFFFF"/>
                </a:solidFill>
              </a:rPr>
              <a:t>Text in</a:t>
            </a:r>
          </a:p>
          <a:p>
            <a:r>
              <a:rPr lang="en-US" altLang="zh-CN" sz="1400">
                <a:solidFill>
                  <a:srgbClr val="FFFFFF"/>
                </a:solidFill>
              </a:rPr>
              <a:t>here</a:t>
            </a:r>
          </a:p>
        </p:txBody>
      </p:sp>
      <p:sp>
        <p:nvSpPr>
          <p:cNvPr id="257049" name="Rectangle 107"/>
          <p:cNvSpPr>
            <a:spLocks noChangeArrowheads="1"/>
          </p:cNvSpPr>
          <p:nvPr/>
        </p:nvSpPr>
        <p:spPr bwMode="gray">
          <a:xfrm>
            <a:off x="6581775" y="5378450"/>
            <a:ext cx="8223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FFFFFF"/>
                </a:solidFill>
              </a:rPr>
              <a:t>Text in</a:t>
            </a:r>
          </a:p>
          <a:p>
            <a:r>
              <a:rPr lang="en-US" altLang="zh-CN" sz="1400">
                <a:solidFill>
                  <a:srgbClr val="FFFFFF"/>
                </a:solidFill>
              </a:rPr>
              <a:t>here</a:t>
            </a:r>
          </a:p>
        </p:txBody>
      </p:sp>
      <p:sp>
        <p:nvSpPr>
          <p:cNvPr id="257050" name="Rectangle 108"/>
          <p:cNvSpPr>
            <a:spLocks noChangeArrowheads="1"/>
          </p:cNvSpPr>
          <p:nvPr/>
        </p:nvSpPr>
        <p:spPr bwMode="gray">
          <a:xfrm>
            <a:off x="7591425" y="5387975"/>
            <a:ext cx="8223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FFFFFF"/>
                </a:solidFill>
              </a:rPr>
              <a:t>Text in</a:t>
            </a:r>
          </a:p>
          <a:p>
            <a:r>
              <a:rPr lang="en-US" altLang="zh-CN" sz="1400">
                <a:solidFill>
                  <a:srgbClr val="FFFFFF"/>
                </a:solidFill>
              </a:rPr>
              <a:t>here</a:t>
            </a:r>
          </a:p>
        </p:txBody>
      </p:sp>
      <p:sp>
        <p:nvSpPr>
          <p:cNvPr id="257051" name="Rectangle 109"/>
          <p:cNvSpPr>
            <a:spLocks noChangeArrowheads="1"/>
          </p:cNvSpPr>
          <p:nvPr/>
        </p:nvSpPr>
        <p:spPr bwMode="gray">
          <a:xfrm>
            <a:off x="6329363" y="4781550"/>
            <a:ext cx="1301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</a:rPr>
              <a:t>Text in here</a:t>
            </a:r>
          </a:p>
        </p:txBody>
      </p:sp>
      <p:sp>
        <p:nvSpPr>
          <p:cNvPr id="466030" name="Rectangle 110"/>
          <p:cNvSpPr>
            <a:spLocks noChangeArrowheads="1"/>
          </p:cNvSpPr>
          <p:nvPr/>
        </p:nvSpPr>
        <p:spPr bwMode="auto">
          <a:xfrm>
            <a:off x="3581400" y="1966913"/>
            <a:ext cx="735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CEO</a:t>
            </a:r>
          </a:p>
        </p:txBody>
      </p:sp>
      <p:sp>
        <p:nvSpPr>
          <p:cNvPr id="257053" name="Rectangle 111"/>
          <p:cNvSpPr>
            <a:spLocks noChangeArrowheads="1"/>
          </p:cNvSpPr>
          <p:nvPr/>
        </p:nvSpPr>
        <p:spPr bwMode="auto">
          <a:xfrm>
            <a:off x="152400" y="3719513"/>
            <a:ext cx="18240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</a:p>
        </p:txBody>
      </p:sp>
      <p:sp>
        <p:nvSpPr>
          <p:cNvPr id="257054" name="Rectangle 112"/>
          <p:cNvSpPr>
            <a:spLocks noChangeArrowheads="1"/>
          </p:cNvSpPr>
          <p:nvPr/>
        </p:nvSpPr>
        <p:spPr bwMode="auto">
          <a:xfrm>
            <a:off x="1143000" y="5167313"/>
            <a:ext cx="18240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</a:p>
        </p:txBody>
      </p:sp>
      <p:sp>
        <p:nvSpPr>
          <p:cNvPr id="257055" name="Rectangle 113"/>
          <p:cNvSpPr>
            <a:spLocks noChangeArrowheads="1"/>
          </p:cNvSpPr>
          <p:nvPr/>
        </p:nvSpPr>
        <p:spPr bwMode="auto">
          <a:xfrm>
            <a:off x="3352800" y="5167313"/>
            <a:ext cx="18240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</a:p>
        </p:txBody>
      </p:sp>
      <p:sp>
        <p:nvSpPr>
          <p:cNvPr id="257056" name="Rectangle 114"/>
          <p:cNvSpPr>
            <a:spLocks noChangeArrowheads="1"/>
          </p:cNvSpPr>
          <p:nvPr/>
        </p:nvSpPr>
        <p:spPr bwMode="auto">
          <a:xfrm>
            <a:off x="6226175" y="3951288"/>
            <a:ext cx="18240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</a:p>
        </p:txBody>
      </p:sp>
      <p:sp>
        <p:nvSpPr>
          <p:cNvPr id="257057" name="Rectangle 115"/>
          <p:cNvSpPr>
            <a:spLocks noChangeArrowheads="1"/>
          </p:cNvSpPr>
          <p:nvPr/>
        </p:nvSpPr>
        <p:spPr bwMode="auto">
          <a:xfrm>
            <a:off x="7010400" y="2652713"/>
            <a:ext cx="18240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pic>
        <p:nvPicPr>
          <p:cNvPr id="258051" name="Picture 13" descr="light_shadow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388" y="1001713"/>
            <a:ext cx="7519987" cy="465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8052" name="Arc 14"/>
          <p:cNvSpPr>
            <a:spLocks/>
          </p:cNvSpPr>
          <p:nvPr/>
        </p:nvSpPr>
        <p:spPr bwMode="gray">
          <a:xfrm rot="692470">
            <a:off x="3883025" y="2130425"/>
            <a:ext cx="1239838" cy="963613"/>
          </a:xfrm>
          <a:custGeom>
            <a:avLst/>
            <a:gdLst>
              <a:gd name="T0" fmla="*/ 0 w 12831"/>
              <a:gd name="T1" fmla="*/ 1783219 h 21600"/>
              <a:gd name="T2" fmla="*/ 119803477 w 12831"/>
              <a:gd name="T3" fmla="*/ 2105628 h 21600"/>
              <a:gd name="T4" fmla="*/ 57469411 w 12831"/>
              <a:gd name="T5" fmla="*/ 42988422 h 21600"/>
              <a:gd name="T6" fmla="*/ 0 60000 65536"/>
              <a:gd name="T7" fmla="*/ 0 60000 65536"/>
              <a:gd name="T8" fmla="*/ 0 60000 65536"/>
              <a:gd name="T9" fmla="*/ 0 w 12831"/>
              <a:gd name="T10" fmla="*/ 0 h 21600"/>
              <a:gd name="T11" fmla="*/ 12831 w 1283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831" h="21600" fill="none" extrusionOk="0">
                <a:moveTo>
                  <a:pt x="-1" y="895"/>
                </a:moveTo>
                <a:cubicBezTo>
                  <a:pt x="1997" y="301"/>
                  <a:pt x="4070" y="-1"/>
                  <a:pt x="6155" y="0"/>
                </a:cubicBezTo>
                <a:cubicBezTo>
                  <a:pt x="8422" y="0"/>
                  <a:pt x="10675" y="356"/>
                  <a:pt x="12831" y="1057"/>
                </a:cubicBezTo>
              </a:path>
              <a:path w="12831" h="21600" stroke="0" extrusionOk="0">
                <a:moveTo>
                  <a:pt x="-1" y="895"/>
                </a:moveTo>
                <a:cubicBezTo>
                  <a:pt x="1997" y="301"/>
                  <a:pt x="4070" y="-1"/>
                  <a:pt x="6155" y="0"/>
                </a:cubicBezTo>
                <a:cubicBezTo>
                  <a:pt x="8422" y="0"/>
                  <a:pt x="10675" y="356"/>
                  <a:pt x="12831" y="1057"/>
                </a:cubicBezTo>
                <a:lnTo>
                  <a:pt x="6155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58053" name="Group 15"/>
          <p:cNvGrpSpPr>
            <a:grpSpLocks/>
          </p:cNvGrpSpPr>
          <p:nvPr/>
        </p:nvGrpSpPr>
        <p:grpSpPr bwMode="auto">
          <a:xfrm>
            <a:off x="2865438" y="5046663"/>
            <a:ext cx="3213100" cy="820737"/>
            <a:chOff x="2309" y="1872"/>
            <a:chExt cx="1915" cy="749"/>
          </a:xfrm>
        </p:grpSpPr>
        <p:pic>
          <p:nvPicPr>
            <p:cNvPr id="258104" name="Picture 16" descr="shadow_1_m"/>
            <p:cNvPicPr>
              <a:picLocks noChangeAspect="1" noChangeArrowheads="1"/>
            </p:cNvPicPr>
            <p:nvPr/>
          </p:nvPicPr>
          <p:blipFill>
            <a:blip r:embed="rId3">
              <a:lum bright="18000"/>
            </a:blip>
            <a:srcRect/>
            <a:stretch>
              <a:fillRect/>
            </a:stretch>
          </p:blipFill>
          <p:spPr bwMode="gray">
            <a:xfrm>
              <a:off x="2309" y="2352"/>
              <a:ext cx="191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58105" name="Group 17"/>
            <p:cNvGrpSpPr>
              <a:grpSpLocks/>
            </p:cNvGrpSpPr>
            <p:nvPr/>
          </p:nvGrpSpPr>
          <p:grpSpPr bwMode="auto">
            <a:xfrm>
              <a:off x="2310" y="1872"/>
              <a:ext cx="1901" cy="645"/>
              <a:chOff x="2310" y="1872"/>
              <a:chExt cx="1901" cy="645"/>
            </a:xfrm>
          </p:grpSpPr>
          <p:sp>
            <p:nvSpPr>
              <p:cNvPr id="440338" name="Oval 18"/>
              <p:cNvSpPr>
                <a:spLocks noChangeArrowheads="1"/>
              </p:cNvSpPr>
              <p:nvPr/>
            </p:nvSpPr>
            <p:spPr bwMode="gray">
              <a:xfrm>
                <a:off x="2316" y="1872"/>
                <a:ext cx="1895" cy="64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23529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23529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40339" name="Oval 19"/>
              <p:cNvSpPr>
                <a:spLocks noChangeArrowheads="1"/>
              </p:cNvSpPr>
              <p:nvPr/>
            </p:nvSpPr>
            <p:spPr bwMode="gray">
              <a:xfrm>
                <a:off x="2310" y="1872"/>
                <a:ext cx="1901" cy="55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33725"/>
                      <a:invGamma/>
                    </a:schemeClr>
                  </a:gs>
                </a:gsLst>
                <a:lin ang="5400000" scaled="1"/>
              </a:gradFill>
              <a:ln w="9525" algn="ctr">
                <a:solidFill>
                  <a:srgbClr val="FFFFFF">
                    <a:alpha val="5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440340" name="Freeform 20"/>
          <p:cNvSpPr>
            <a:spLocks/>
          </p:cNvSpPr>
          <p:nvPr/>
        </p:nvSpPr>
        <p:spPr bwMode="gray">
          <a:xfrm>
            <a:off x="3617913" y="1149350"/>
            <a:ext cx="1973262" cy="4308475"/>
          </a:xfrm>
          <a:custGeom>
            <a:avLst/>
            <a:gdLst/>
            <a:ahLst/>
            <a:cxnLst>
              <a:cxn ang="0">
                <a:pos x="682" y="350"/>
              </a:cxn>
              <a:cxn ang="0">
                <a:pos x="720" y="242"/>
              </a:cxn>
              <a:cxn ang="0">
                <a:pos x="660" y="39"/>
              </a:cxn>
              <a:cxn ang="0">
                <a:pos x="409" y="118"/>
              </a:cxn>
              <a:cxn ang="0">
                <a:pos x="330" y="348"/>
              </a:cxn>
              <a:cxn ang="0">
                <a:pos x="319" y="450"/>
              </a:cxn>
              <a:cxn ang="0">
                <a:pos x="42" y="826"/>
              </a:cxn>
              <a:cxn ang="0">
                <a:pos x="126" y="994"/>
              </a:cxn>
              <a:cxn ang="0">
                <a:pos x="397" y="1105"/>
              </a:cxn>
              <a:cxn ang="0">
                <a:pos x="126" y="879"/>
              </a:cxn>
              <a:cxn ang="0">
                <a:pos x="348" y="655"/>
              </a:cxn>
              <a:cxn ang="0">
                <a:pos x="480" y="957"/>
              </a:cxn>
              <a:cxn ang="0">
                <a:pos x="336" y="1212"/>
              </a:cxn>
              <a:cxn ang="0">
                <a:pos x="343" y="1683"/>
              </a:cxn>
              <a:cxn ang="0">
                <a:pos x="462" y="2019"/>
              </a:cxn>
              <a:cxn ang="0">
                <a:pos x="427" y="2716"/>
              </a:cxn>
              <a:cxn ang="0">
                <a:pos x="354" y="2784"/>
              </a:cxn>
              <a:cxn ang="0">
                <a:pos x="376" y="3013"/>
              </a:cxn>
              <a:cxn ang="0">
                <a:pos x="402" y="2959"/>
              </a:cxn>
              <a:cxn ang="0">
                <a:pos x="430" y="2925"/>
              </a:cxn>
              <a:cxn ang="0">
                <a:pos x="628" y="3094"/>
              </a:cxn>
              <a:cxn ang="0">
                <a:pos x="636" y="3036"/>
              </a:cxn>
              <a:cxn ang="0">
                <a:pos x="604" y="2913"/>
              </a:cxn>
              <a:cxn ang="0">
                <a:pos x="619" y="2146"/>
              </a:cxn>
              <a:cxn ang="0">
                <a:pos x="639" y="1968"/>
              </a:cxn>
              <a:cxn ang="0">
                <a:pos x="724" y="1692"/>
              </a:cxn>
              <a:cxn ang="0">
                <a:pos x="772" y="1138"/>
              </a:cxn>
              <a:cxn ang="0">
                <a:pos x="712" y="816"/>
              </a:cxn>
              <a:cxn ang="0">
                <a:pos x="820" y="934"/>
              </a:cxn>
              <a:cxn ang="0">
                <a:pos x="1060" y="838"/>
              </a:cxn>
              <a:cxn ang="0">
                <a:pos x="1314" y="592"/>
              </a:cxn>
              <a:cxn ang="0">
                <a:pos x="1414" y="445"/>
              </a:cxn>
              <a:cxn ang="0">
                <a:pos x="1288" y="501"/>
              </a:cxn>
              <a:cxn ang="0">
                <a:pos x="1234" y="445"/>
              </a:cxn>
              <a:cxn ang="0">
                <a:pos x="1167" y="573"/>
              </a:cxn>
              <a:cxn ang="0">
                <a:pos x="775" y="607"/>
              </a:cxn>
              <a:cxn ang="0">
                <a:pos x="664" y="439"/>
              </a:cxn>
              <a:cxn ang="0">
                <a:pos x="609" y="378"/>
              </a:cxn>
            </a:cxnLst>
            <a:rect l="0" t="0" r="r" b="b"/>
            <a:pathLst>
              <a:path w="1416" h="3094">
                <a:moveTo>
                  <a:pt x="609" y="378"/>
                </a:moveTo>
                <a:cubicBezTo>
                  <a:pt x="609" y="378"/>
                  <a:pt x="645" y="364"/>
                  <a:pt x="682" y="350"/>
                </a:cubicBezTo>
                <a:cubicBezTo>
                  <a:pt x="672" y="314"/>
                  <a:pt x="692" y="278"/>
                  <a:pt x="692" y="278"/>
                </a:cubicBezTo>
                <a:cubicBezTo>
                  <a:pt x="698" y="260"/>
                  <a:pt x="715" y="264"/>
                  <a:pt x="720" y="242"/>
                </a:cubicBezTo>
                <a:cubicBezTo>
                  <a:pt x="746" y="212"/>
                  <a:pt x="730" y="180"/>
                  <a:pt x="720" y="146"/>
                </a:cubicBezTo>
                <a:cubicBezTo>
                  <a:pt x="732" y="106"/>
                  <a:pt x="703" y="61"/>
                  <a:pt x="660" y="39"/>
                </a:cubicBezTo>
                <a:cubicBezTo>
                  <a:pt x="617" y="10"/>
                  <a:pt x="531" y="0"/>
                  <a:pt x="483" y="16"/>
                </a:cubicBezTo>
                <a:cubicBezTo>
                  <a:pt x="435" y="32"/>
                  <a:pt x="422" y="83"/>
                  <a:pt x="409" y="118"/>
                </a:cubicBezTo>
                <a:lnTo>
                  <a:pt x="384" y="223"/>
                </a:lnTo>
                <a:cubicBezTo>
                  <a:pt x="384" y="223"/>
                  <a:pt x="376" y="324"/>
                  <a:pt x="330" y="348"/>
                </a:cubicBezTo>
                <a:cubicBezTo>
                  <a:pt x="386" y="358"/>
                  <a:pt x="415" y="391"/>
                  <a:pt x="415" y="391"/>
                </a:cubicBezTo>
                <a:lnTo>
                  <a:pt x="319" y="450"/>
                </a:lnTo>
                <a:lnTo>
                  <a:pt x="244" y="550"/>
                </a:lnTo>
                <a:lnTo>
                  <a:pt x="42" y="826"/>
                </a:lnTo>
                <a:cubicBezTo>
                  <a:pt x="2" y="886"/>
                  <a:pt x="0" y="892"/>
                  <a:pt x="4" y="907"/>
                </a:cubicBezTo>
                <a:cubicBezTo>
                  <a:pt x="8" y="922"/>
                  <a:pt x="70" y="943"/>
                  <a:pt x="126" y="994"/>
                </a:cubicBezTo>
                <a:lnTo>
                  <a:pt x="368" y="1150"/>
                </a:lnTo>
                <a:lnTo>
                  <a:pt x="397" y="1105"/>
                </a:lnTo>
                <a:lnTo>
                  <a:pt x="265" y="1008"/>
                </a:lnTo>
                <a:lnTo>
                  <a:pt x="126" y="879"/>
                </a:lnTo>
                <a:lnTo>
                  <a:pt x="147" y="841"/>
                </a:lnTo>
                <a:cubicBezTo>
                  <a:pt x="147" y="841"/>
                  <a:pt x="247" y="748"/>
                  <a:pt x="348" y="655"/>
                </a:cubicBezTo>
                <a:cubicBezTo>
                  <a:pt x="384" y="708"/>
                  <a:pt x="404" y="724"/>
                  <a:pt x="426" y="774"/>
                </a:cubicBezTo>
                <a:cubicBezTo>
                  <a:pt x="448" y="824"/>
                  <a:pt x="484" y="902"/>
                  <a:pt x="480" y="957"/>
                </a:cubicBezTo>
                <a:lnTo>
                  <a:pt x="399" y="1102"/>
                </a:lnTo>
                <a:lnTo>
                  <a:pt x="336" y="1212"/>
                </a:lnTo>
                <a:cubicBezTo>
                  <a:pt x="322" y="1244"/>
                  <a:pt x="314" y="1268"/>
                  <a:pt x="315" y="1293"/>
                </a:cubicBezTo>
                <a:cubicBezTo>
                  <a:pt x="316" y="1318"/>
                  <a:pt x="334" y="1618"/>
                  <a:pt x="343" y="1683"/>
                </a:cubicBezTo>
                <a:lnTo>
                  <a:pt x="367" y="1686"/>
                </a:lnTo>
                <a:cubicBezTo>
                  <a:pt x="367" y="1686"/>
                  <a:pt x="414" y="1852"/>
                  <a:pt x="462" y="2019"/>
                </a:cubicBezTo>
                <a:cubicBezTo>
                  <a:pt x="417" y="2130"/>
                  <a:pt x="413" y="2159"/>
                  <a:pt x="409" y="2274"/>
                </a:cubicBezTo>
                <a:cubicBezTo>
                  <a:pt x="405" y="2389"/>
                  <a:pt x="430" y="2635"/>
                  <a:pt x="427" y="2716"/>
                </a:cubicBezTo>
                <a:lnTo>
                  <a:pt x="402" y="2755"/>
                </a:lnTo>
                <a:lnTo>
                  <a:pt x="354" y="2784"/>
                </a:lnTo>
                <a:cubicBezTo>
                  <a:pt x="354" y="2784"/>
                  <a:pt x="347" y="2819"/>
                  <a:pt x="340" y="2854"/>
                </a:cubicBezTo>
                <a:cubicBezTo>
                  <a:pt x="375" y="2899"/>
                  <a:pt x="376" y="3013"/>
                  <a:pt x="376" y="3013"/>
                </a:cubicBezTo>
                <a:lnTo>
                  <a:pt x="393" y="3009"/>
                </a:lnTo>
                <a:lnTo>
                  <a:pt x="402" y="2959"/>
                </a:lnTo>
                <a:lnTo>
                  <a:pt x="424" y="2961"/>
                </a:lnTo>
                <a:lnTo>
                  <a:pt x="430" y="2925"/>
                </a:lnTo>
                <a:lnTo>
                  <a:pt x="487" y="3058"/>
                </a:lnTo>
                <a:cubicBezTo>
                  <a:pt x="520" y="3086"/>
                  <a:pt x="599" y="3091"/>
                  <a:pt x="628" y="3094"/>
                </a:cubicBezTo>
                <a:lnTo>
                  <a:pt x="661" y="3075"/>
                </a:lnTo>
                <a:lnTo>
                  <a:pt x="636" y="3036"/>
                </a:lnTo>
                <a:lnTo>
                  <a:pt x="690" y="3021"/>
                </a:lnTo>
                <a:lnTo>
                  <a:pt x="604" y="2913"/>
                </a:lnTo>
                <a:cubicBezTo>
                  <a:pt x="578" y="2861"/>
                  <a:pt x="574" y="2833"/>
                  <a:pt x="532" y="2710"/>
                </a:cubicBezTo>
                <a:cubicBezTo>
                  <a:pt x="534" y="2582"/>
                  <a:pt x="602" y="2260"/>
                  <a:pt x="619" y="2146"/>
                </a:cubicBezTo>
                <a:cubicBezTo>
                  <a:pt x="635" y="2031"/>
                  <a:pt x="634" y="2055"/>
                  <a:pt x="637" y="2025"/>
                </a:cubicBezTo>
                <a:cubicBezTo>
                  <a:pt x="640" y="1995"/>
                  <a:pt x="642" y="1980"/>
                  <a:pt x="639" y="1968"/>
                </a:cubicBezTo>
                <a:cubicBezTo>
                  <a:pt x="670" y="1830"/>
                  <a:pt x="702" y="1693"/>
                  <a:pt x="702" y="1693"/>
                </a:cubicBezTo>
                <a:lnTo>
                  <a:pt x="724" y="1692"/>
                </a:lnTo>
                <a:cubicBezTo>
                  <a:pt x="724" y="1692"/>
                  <a:pt x="763" y="1505"/>
                  <a:pt x="771" y="1413"/>
                </a:cubicBezTo>
                <a:cubicBezTo>
                  <a:pt x="779" y="1321"/>
                  <a:pt x="778" y="1218"/>
                  <a:pt x="772" y="1138"/>
                </a:cubicBezTo>
                <a:cubicBezTo>
                  <a:pt x="766" y="1082"/>
                  <a:pt x="745" y="994"/>
                  <a:pt x="735" y="934"/>
                </a:cubicBezTo>
                <a:lnTo>
                  <a:pt x="712" y="816"/>
                </a:lnTo>
                <a:lnTo>
                  <a:pt x="735" y="786"/>
                </a:lnTo>
                <a:lnTo>
                  <a:pt x="820" y="934"/>
                </a:lnTo>
                <a:cubicBezTo>
                  <a:pt x="849" y="968"/>
                  <a:pt x="867" y="1006"/>
                  <a:pt x="907" y="990"/>
                </a:cubicBezTo>
                <a:cubicBezTo>
                  <a:pt x="947" y="974"/>
                  <a:pt x="1004" y="894"/>
                  <a:pt x="1060" y="838"/>
                </a:cubicBezTo>
                <a:lnTo>
                  <a:pt x="1204" y="646"/>
                </a:lnTo>
                <a:cubicBezTo>
                  <a:pt x="1246" y="605"/>
                  <a:pt x="1286" y="608"/>
                  <a:pt x="1314" y="592"/>
                </a:cubicBezTo>
                <a:cubicBezTo>
                  <a:pt x="1342" y="576"/>
                  <a:pt x="1357" y="572"/>
                  <a:pt x="1374" y="547"/>
                </a:cubicBezTo>
                <a:cubicBezTo>
                  <a:pt x="1391" y="522"/>
                  <a:pt x="1416" y="462"/>
                  <a:pt x="1414" y="445"/>
                </a:cubicBezTo>
                <a:cubicBezTo>
                  <a:pt x="1401" y="435"/>
                  <a:pt x="1386" y="436"/>
                  <a:pt x="1365" y="445"/>
                </a:cubicBezTo>
                <a:lnTo>
                  <a:pt x="1288" y="501"/>
                </a:lnTo>
                <a:lnTo>
                  <a:pt x="1209" y="528"/>
                </a:lnTo>
                <a:lnTo>
                  <a:pt x="1234" y="445"/>
                </a:lnTo>
                <a:cubicBezTo>
                  <a:pt x="1231" y="435"/>
                  <a:pt x="1203" y="447"/>
                  <a:pt x="1192" y="468"/>
                </a:cubicBezTo>
                <a:lnTo>
                  <a:pt x="1167" y="573"/>
                </a:lnTo>
                <a:cubicBezTo>
                  <a:pt x="1117" y="639"/>
                  <a:pt x="957" y="856"/>
                  <a:pt x="892" y="862"/>
                </a:cubicBezTo>
                <a:cubicBezTo>
                  <a:pt x="852" y="790"/>
                  <a:pt x="801" y="672"/>
                  <a:pt x="775" y="607"/>
                </a:cubicBezTo>
                <a:cubicBezTo>
                  <a:pt x="751" y="543"/>
                  <a:pt x="766" y="508"/>
                  <a:pt x="747" y="480"/>
                </a:cubicBezTo>
                <a:cubicBezTo>
                  <a:pt x="728" y="449"/>
                  <a:pt x="683" y="452"/>
                  <a:pt x="664" y="439"/>
                </a:cubicBezTo>
                <a:cubicBezTo>
                  <a:pt x="645" y="426"/>
                  <a:pt x="643" y="412"/>
                  <a:pt x="634" y="402"/>
                </a:cubicBezTo>
                <a:lnTo>
                  <a:pt x="609" y="378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274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58055" name="Group 21"/>
          <p:cNvGrpSpPr>
            <a:grpSpLocks/>
          </p:cNvGrpSpPr>
          <p:nvPr/>
        </p:nvGrpSpPr>
        <p:grpSpPr bwMode="auto">
          <a:xfrm>
            <a:off x="3455988" y="1833563"/>
            <a:ext cx="366712" cy="354012"/>
            <a:chOff x="1833" y="1596"/>
            <a:chExt cx="368" cy="355"/>
          </a:xfrm>
        </p:grpSpPr>
        <p:pic>
          <p:nvPicPr>
            <p:cNvPr id="258099" name="Picture 22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1833" y="1596"/>
              <a:ext cx="368" cy="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43" name="Oval 23"/>
            <p:cNvSpPr>
              <a:spLocks noChangeArrowheads="1"/>
            </p:cNvSpPr>
            <p:nvPr/>
          </p:nvSpPr>
          <p:spPr bwMode="gray">
            <a:xfrm>
              <a:off x="1833" y="1596"/>
              <a:ext cx="366" cy="355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5000"/>
                  </a:srgbClr>
                </a:gs>
                <a:gs pos="5000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100000">
                  <a:srgbClr val="DDDDDD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258103" name="Picture 24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1869" y="1600"/>
              <a:ext cx="29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8056" name="Group 25"/>
          <p:cNvGrpSpPr>
            <a:grpSpLocks/>
          </p:cNvGrpSpPr>
          <p:nvPr/>
        </p:nvGrpSpPr>
        <p:grpSpPr bwMode="auto">
          <a:xfrm>
            <a:off x="5232400" y="2219325"/>
            <a:ext cx="300038" cy="287338"/>
            <a:chOff x="3206" y="1632"/>
            <a:chExt cx="298" cy="289"/>
          </a:xfrm>
        </p:grpSpPr>
        <p:pic>
          <p:nvPicPr>
            <p:cNvPr id="258094" name="Picture 26" descr="circuler_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gray">
            <a:xfrm>
              <a:off x="3206" y="1632"/>
              <a:ext cx="2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47" name="Oval 27"/>
            <p:cNvSpPr>
              <a:spLocks noChangeArrowheads="1"/>
            </p:cNvSpPr>
            <p:nvPr/>
          </p:nvSpPr>
          <p:spPr bwMode="gray">
            <a:xfrm>
              <a:off x="3206" y="1632"/>
              <a:ext cx="296" cy="289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5000"/>
                  </a:srgbClr>
                </a:gs>
                <a:gs pos="5000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100000">
                  <a:srgbClr val="DDDDDD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258098" name="Picture 28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3236" y="1635"/>
              <a:ext cx="235" cy="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8057" name="Group 29"/>
          <p:cNvGrpSpPr>
            <a:grpSpLocks/>
          </p:cNvGrpSpPr>
          <p:nvPr/>
        </p:nvGrpSpPr>
        <p:grpSpPr bwMode="auto">
          <a:xfrm rot="692470">
            <a:off x="6002338" y="2867025"/>
            <a:ext cx="820737" cy="795338"/>
            <a:chOff x="4055" y="2088"/>
            <a:chExt cx="436" cy="422"/>
          </a:xfrm>
        </p:grpSpPr>
        <p:pic>
          <p:nvPicPr>
            <p:cNvPr id="258091" name="Picture 30" descr="circuler_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gray">
            <a:xfrm>
              <a:off x="4055" y="2088"/>
              <a:ext cx="436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51" name="Oval 31"/>
            <p:cNvSpPr>
              <a:spLocks noChangeArrowheads="1"/>
            </p:cNvSpPr>
            <p:nvPr/>
          </p:nvSpPr>
          <p:spPr bwMode="gray">
            <a:xfrm>
              <a:off x="4055" y="2088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78999"/>
                  </a:schemeClr>
                </a:gs>
                <a:gs pos="5000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>
                    <a:alpha val="78999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258093" name="Picture 32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4098" y="2092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8058" name="Group 33"/>
          <p:cNvGrpSpPr>
            <a:grpSpLocks/>
          </p:cNvGrpSpPr>
          <p:nvPr/>
        </p:nvGrpSpPr>
        <p:grpSpPr bwMode="auto">
          <a:xfrm>
            <a:off x="2054225" y="1911350"/>
            <a:ext cx="882650" cy="855663"/>
            <a:chOff x="887" y="2040"/>
            <a:chExt cx="433" cy="422"/>
          </a:xfrm>
        </p:grpSpPr>
        <p:pic>
          <p:nvPicPr>
            <p:cNvPr id="258088" name="Picture 34" descr="circuler_1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55" name="Oval 35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80000"/>
                  </a:schemeClr>
                </a:gs>
                <a:gs pos="5000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>
                    <a:alpha val="8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258090" name="Picture 36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8059" name="Group 37"/>
          <p:cNvGrpSpPr>
            <a:grpSpLocks/>
          </p:cNvGrpSpPr>
          <p:nvPr/>
        </p:nvGrpSpPr>
        <p:grpSpPr bwMode="auto">
          <a:xfrm>
            <a:off x="2400300" y="3054350"/>
            <a:ext cx="592138" cy="566738"/>
            <a:chOff x="1224" y="2711"/>
            <a:chExt cx="530" cy="512"/>
          </a:xfrm>
        </p:grpSpPr>
        <p:pic>
          <p:nvPicPr>
            <p:cNvPr id="258083" name="Picture 38" descr="circuler_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gray">
            <a:xfrm>
              <a:off x="1224" y="2711"/>
              <a:ext cx="530" cy="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59" name="Oval 39"/>
            <p:cNvSpPr>
              <a:spLocks noChangeArrowheads="1"/>
            </p:cNvSpPr>
            <p:nvPr/>
          </p:nvSpPr>
          <p:spPr bwMode="gray">
            <a:xfrm>
              <a:off x="1224" y="2711"/>
              <a:ext cx="526" cy="512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5000"/>
                  </a:srgbClr>
                </a:gs>
                <a:gs pos="5000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100000">
                  <a:srgbClr val="DDDDDD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258087" name="Picture 40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1277" y="2716"/>
              <a:ext cx="419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8060" name="Group 41"/>
          <p:cNvGrpSpPr>
            <a:grpSpLocks/>
          </p:cNvGrpSpPr>
          <p:nvPr/>
        </p:nvGrpSpPr>
        <p:grpSpPr bwMode="auto">
          <a:xfrm>
            <a:off x="3548063" y="3378200"/>
            <a:ext cx="1133475" cy="1095375"/>
            <a:chOff x="2323" y="2847"/>
            <a:chExt cx="636" cy="616"/>
          </a:xfrm>
        </p:grpSpPr>
        <p:pic>
          <p:nvPicPr>
            <p:cNvPr id="258080" name="Picture 42" descr="circuler_1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gray">
            <a:xfrm>
              <a:off x="2323" y="2847"/>
              <a:ext cx="636" cy="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63" name="Oval 43"/>
            <p:cNvSpPr>
              <a:spLocks noChangeArrowheads="1"/>
            </p:cNvSpPr>
            <p:nvPr/>
          </p:nvSpPr>
          <p:spPr bwMode="gray">
            <a:xfrm>
              <a:off x="2323" y="2847"/>
              <a:ext cx="632" cy="61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80000"/>
                  </a:schemeClr>
                </a:gs>
                <a:gs pos="50000">
                  <a:schemeClr val="accent1">
                    <a:gamma/>
                    <a:shade val="60000"/>
                    <a:invGamma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258082" name="Picture 44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2386" y="2853"/>
              <a:ext cx="503" cy="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8061" name="Group 45"/>
          <p:cNvGrpSpPr>
            <a:grpSpLocks/>
          </p:cNvGrpSpPr>
          <p:nvPr/>
        </p:nvGrpSpPr>
        <p:grpSpPr bwMode="auto">
          <a:xfrm>
            <a:off x="5367338" y="3738563"/>
            <a:ext cx="592137" cy="569912"/>
            <a:chOff x="3528" y="2759"/>
            <a:chExt cx="530" cy="512"/>
          </a:xfrm>
        </p:grpSpPr>
        <p:pic>
          <p:nvPicPr>
            <p:cNvPr id="258075" name="Picture 46" descr="circuler_1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gray">
            <a:xfrm>
              <a:off x="3528" y="2759"/>
              <a:ext cx="530" cy="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67" name="Oval 47"/>
            <p:cNvSpPr>
              <a:spLocks noChangeArrowheads="1"/>
            </p:cNvSpPr>
            <p:nvPr/>
          </p:nvSpPr>
          <p:spPr bwMode="gray">
            <a:xfrm>
              <a:off x="3528" y="2759"/>
              <a:ext cx="526" cy="512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5000"/>
                  </a:srgbClr>
                </a:gs>
                <a:gs pos="5000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100000">
                  <a:srgbClr val="DDDDDD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258079" name="Picture 48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3581" y="2764"/>
              <a:ext cx="419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8062" name="Arc 49"/>
          <p:cNvSpPr>
            <a:spLocks/>
          </p:cNvSpPr>
          <p:nvPr/>
        </p:nvSpPr>
        <p:spPr bwMode="gray">
          <a:xfrm rot="692470">
            <a:off x="4449763" y="2424113"/>
            <a:ext cx="1749425" cy="838200"/>
          </a:xfrm>
          <a:custGeom>
            <a:avLst/>
            <a:gdLst>
              <a:gd name="T0" fmla="*/ 100006391 w 18088"/>
              <a:gd name="T1" fmla="*/ 0 h 18769"/>
              <a:gd name="T2" fmla="*/ 169199877 w 18088"/>
              <a:gd name="T3" fmla="*/ 13889004 h 18769"/>
              <a:gd name="T4" fmla="*/ 0 w 18088"/>
              <a:gd name="T5" fmla="*/ 37432956 h 18769"/>
              <a:gd name="T6" fmla="*/ 0 60000 65536"/>
              <a:gd name="T7" fmla="*/ 0 60000 65536"/>
              <a:gd name="T8" fmla="*/ 0 60000 65536"/>
              <a:gd name="T9" fmla="*/ 0 w 18088"/>
              <a:gd name="T10" fmla="*/ 0 h 18769"/>
              <a:gd name="T11" fmla="*/ 18088 w 18088"/>
              <a:gd name="T12" fmla="*/ 18769 h 1876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088" h="18769" fill="none" extrusionOk="0">
                <a:moveTo>
                  <a:pt x="10690" y="0"/>
                </a:moveTo>
                <a:cubicBezTo>
                  <a:pt x="13675" y="1700"/>
                  <a:pt x="16211" y="4087"/>
                  <a:pt x="18088" y="6963"/>
                </a:cubicBezTo>
              </a:path>
              <a:path w="18088" h="18769" stroke="0" extrusionOk="0">
                <a:moveTo>
                  <a:pt x="10690" y="0"/>
                </a:moveTo>
                <a:cubicBezTo>
                  <a:pt x="13675" y="1700"/>
                  <a:pt x="16211" y="4087"/>
                  <a:pt x="18088" y="6963"/>
                </a:cubicBezTo>
                <a:lnTo>
                  <a:pt x="0" y="18769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8063" name="Arc 50"/>
          <p:cNvSpPr>
            <a:spLocks/>
          </p:cNvSpPr>
          <p:nvPr/>
        </p:nvSpPr>
        <p:spPr bwMode="gray">
          <a:xfrm rot="692470">
            <a:off x="4311650" y="3236913"/>
            <a:ext cx="2089150" cy="588962"/>
          </a:xfrm>
          <a:custGeom>
            <a:avLst/>
            <a:gdLst>
              <a:gd name="T0" fmla="*/ 201828501 w 21600"/>
              <a:gd name="T1" fmla="*/ 0 h 13223"/>
              <a:gd name="T2" fmla="*/ 166860495 w 21600"/>
              <a:gd name="T3" fmla="*/ 26232798 h 13223"/>
              <a:gd name="T4" fmla="*/ 0 w 21600"/>
              <a:gd name="T5" fmla="*/ 2067180 h 13223"/>
              <a:gd name="T6" fmla="*/ 0 60000 65536"/>
              <a:gd name="T7" fmla="*/ 0 60000 65536"/>
              <a:gd name="T8" fmla="*/ 0 60000 65536"/>
              <a:gd name="T9" fmla="*/ 0 w 21600"/>
              <a:gd name="T10" fmla="*/ 0 h 13223"/>
              <a:gd name="T11" fmla="*/ 21600 w 21600"/>
              <a:gd name="T12" fmla="*/ 13223 h 132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3223" fill="none" extrusionOk="0">
                <a:moveTo>
                  <a:pt x="21574" y="0"/>
                </a:moveTo>
                <a:cubicBezTo>
                  <a:pt x="21591" y="347"/>
                  <a:pt x="21600" y="694"/>
                  <a:pt x="21600" y="1042"/>
                </a:cubicBezTo>
                <a:cubicBezTo>
                  <a:pt x="21600" y="5388"/>
                  <a:pt x="20288" y="9633"/>
                  <a:pt x="17837" y="13223"/>
                </a:cubicBezTo>
              </a:path>
              <a:path w="21600" h="13223" stroke="0" extrusionOk="0">
                <a:moveTo>
                  <a:pt x="21574" y="0"/>
                </a:moveTo>
                <a:cubicBezTo>
                  <a:pt x="21591" y="347"/>
                  <a:pt x="21600" y="694"/>
                  <a:pt x="21600" y="1042"/>
                </a:cubicBezTo>
                <a:cubicBezTo>
                  <a:pt x="21600" y="5388"/>
                  <a:pt x="20288" y="9633"/>
                  <a:pt x="17837" y="13223"/>
                </a:cubicBezTo>
                <a:lnTo>
                  <a:pt x="0" y="1042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8064" name="Arc 51"/>
          <p:cNvSpPr>
            <a:spLocks/>
          </p:cNvSpPr>
          <p:nvPr/>
        </p:nvSpPr>
        <p:spPr bwMode="gray">
          <a:xfrm rot="692470">
            <a:off x="4276725" y="3171825"/>
            <a:ext cx="1174750" cy="941388"/>
          </a:xfrm>
          <a:custGeom>
            <a:avLst/>
            <a:gdLst>
              <a:gd name="T0" fmla="*/ 113798772 w 12127"/>
              <a:gd name="T1" fmla="*/ 35651937 h 21079"/>
              <a:gd name="T2" fmla="*/ 44235772 w 12127"/>
              <a:gd name="T3" fmla="*/ 42042377 h 21079"/>
              <a:gd name="T4" fmla="*/ 0 w 12127"/>
              <a:gd name="T5" fmla="*/ 0 h 21079"/>
              <a:gd name="T6" fmla="*/ 0 60000 65536"/>
              <a:gd name="T7" fmla="*/ 0 60000 65536"/>
              <a:gd name="T8" fmla="*/ 0 60000 65536"/>
              <a:gd name="T9" fmla="*/ 0 w 12127"/>
              <a:gd name="T10" fmla="*/ 0 h 21079"/>
              <a:gd name="T11" fmla="*/ 12127 w 12127"/>
              <a:gd name="T12" fmla="*/ 21079 h 210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127" h="21079" fill="none" extrusionOk="0">
                <a:moveTo>
                  <a:pt x="12126" y="17874"/>
                </a:moveTo>
                <a:cubicBezTo>
                  <a:pt x="9879" y="19399"/>
                  <a:pt x="7364" y="20486"/>
                  <a:pt x="4714" y="21079"/>
                </a:cubicBezTo>
              </a:path>
              <a:path w="12127" h="21079" stroke="0" extrusionOk="0">
                <a:moveTo>
                  <a:pt x="12126" y="17874"/>
                </a:moveTo>
                <a:cubicBezTo>
                  <a:pt x="9879" y="19399"/>
                  <a:pt x="7364" y="20486"/>
                  <a:pt x="4714" y="21079"/>
                </a:cubicBez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8065" name="Arc 52"/>
          <p:cNvSpPr>
            <a:spLocks/>
          </p:cNvSpPr>
          <p:nvPr/>
        </p:nvSpPr>
        <p:spPr bwMode="gray">
          <a:xfrm rot="692470">
            <a:off x="2963863" y="2906713"/>
            <a:ext cx="1349375" cy="904875"/>
          </a:xfrm>
          <a:custGeom>
            <a:avLst/>
            <a:gdLst>
              <a:gd name="T0" fmla="*/ 63224819 w 13927"/>
              <a:gd name="T1" fmla="*/ 40202223 h 20367"/>
              <a:gd name="T2" fmla="*/ 0 w 13927"/>
              <a:gd name="T3" fmla="*/ 32590915 h 20367"/>
              <a:gd name="T4" fmla="*/ 130739790 w 13927"/>
              <a:gd name="T5" fmla="*/ 0 h 20367"/>
              <a:gd name="T6" fmla="*/ 0 60000 65536"/>
              <a:gd name="T7" fmla="*/ 0 60000 65536"/>
              <a:gd name="T8" fmla="*/ 0 60000 65536"/>
              <a:gd name="T9" fmla="*/ 0 w 13927"/>
              <a:gd name="T10" fmla="*/ 0 h 20367"/>
              <a:gd name="T11" fmla="*/ 13927 w 13927"/>
              <a:gd name="T12" fmla="*/ 20367 h 203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927" h="20367" fill="none" extrusionOk="0">
                <a:moveTo>
                  <a:pt x="6734" y="20367"/>
                </a:moveTo>
                <a:cubicBezTo>
                  <a:pt x="4275" y="19499"/>
                  <a:pt x="1993" y="18192"/>
                  <a:pt x="0" y="16510"/>
                </a:cubicBezTo>
              </a:path>
              <a:path w="13927" h="20367" stroke="0" extrusionOk="0">
                <a:moveTo>
                  <a:pt x="6734" y="20367"/>
                </a:moveTo>
                <a:cubicBezTo>
                  <a:pt x="4275" y="19499"/>
                  <a:pt x="1993" y="18192"/>
                  <a:pt x="0" y="16510"/>
                </a:cubicBezTo>
                <a:lnTo>
                  <a:pt x="13927" y="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8066" name="Arc 53"/>
          <p:cNvSpPr>
            <a:spLocks/>
          </p:cNvSpPr>
          <p:nvPr/>
        </p:nvSpPr>
        <p:spPr bwMode="gray">
          <a:xfrm rot="692470">
            <a:off x="2247900" y="2725738"/>
            <a:ext cx="2092325" cy="542925"/>
          </a:xfrm>
          <a:custGeom>
            <a:avLst/>
            <a:gdLst>
              <a:gd name="T0" fmla="*/ 21928533 w 21600"/>
              <a:gd name="T1" fmla="*/ 24165240 h 12198"/>
              <a:gd name="T2" fmla="*/ 1285521 w 21600"/>
              <a:gd name="T3" fmla="*/ 0 h 12198"/>
              <a:gd name="T4" fmla="*/ 202677008 w 21600"/>
              <a:gd name="T5" fmla="*/ 4806119 h 12198"/>
              <a:gd name="T6" fmla="*/ 0 60000 65536"/>
              <a:gd name="T7" fmla="*/ 0 60000 65536"/>
              <a:gd name="T8" fmla="*/ 0 60000 65536"/>
              <a:gd name="T9" fmla="*/ 0 w 21600"/>
              <a:gd name="T10" fmla="*/ 0 h 12198"/>
              <a:gd name="T11" fmla="*/ 21600 w 21600"/>
              <a:gd name="T12" fmla="*/ 12198 h 121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2198" fill="none" extrusionOk="0">
                <a:moveTo>
                  <a:pt x="2336" y="12198"/>
                </a:moveTo>
                <a:cubicBezTo>
                  <a:pt x="800" y="9169"/>
                  <a:pt x="0" y="5821"/>
                  <a:pt x="0" y="2426"/>
                </a:cubicBezTo>
                <a:cubicBezTo>
                  <a:pt x="-1" y="1615"/>
                  <a:pt x="45" y="805"/>
                  <a:pt x="136" y="-1"/>
                </a:cubicBezTo>
              </a:path>
              <a:path w="21600" h="12198" stroke="0" extrusionOk="0">
                <a:moveTo>
                  <a:pt x="2336" y="12198"/>
                </a:moveTo>
                <a:cubicBezTo>
                  <a:pt x="800" y="9169"/>
                  <a:pt x="0" y="5821"/>
                  <a:pt x="0" y="2426"/>
                </a:cubicBezTo>
                <a:cubicBezTo>
                  <a:pt x="-1" y="1615"/>
                  <a:pt x="45" y="805"/>
                  <a:pt x="136" y="-1"/>
                </a:cubicBezTo>
                <a:lnTo>
                  <a:pt x="21600" y="2426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8067" name="Arc 54"/>
          <p:cNvSpPr>
            <a:spLocks/>
          </p:cNvSpPr>
          <p:nvPr/>
        </p:nvSpPr>
        <p:spPr bwMode="gray">
          <a:xfrm rot="692470">
            <a:off x="2833688" y="2079625"/>
            <a:ext cx="1622425" cy="811213"/>
          </a:xfrm>
          <a:custGeom>
            <a:avLst/>
            <a:gdLst>
              <a:gd name="T0" fmla="*/ 0 w 16756"/>
              <a:gd name="T1" fmla="*/ 9086012 h 18207"/>
              <a:gd name="T2" fmla="*/ 48133126 w 16756"/>
              <a:gd name="T3" fmla="*/ 0 h 18207"/>
              <a:gd name="T4" fmla="*/ 157093726 w 16756"/>
              <a:gd name="T5" fmla="*/ 36143596 h 18207"/>
              <a:gd name="T6" fmla="*/ 0 60000 65536"/>
              <a:gd name="T7" fmla="*/ 0 60000 65536"/>
              <a:gd name="T8" fmla="*/ 0 60000 65536"/>
              <a:gd name="T9" fmla="*/ 0 w 16756"/>
              <a:gd name="T10" fmla="*/ 0 h 18207"/>
              <a:gd name="T11" fmla="*/ 16756 w 16756"/>
              <a:gd name="T12" fmla="*/ 18207 h 182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756" h="18207" fill="none" extrusionOk="0">
                <a:moveTo>
                  <a:pt x="-1" y="4576"/>
                </a:moveTo>
                <a:cubicBezTo>
                  <a:pt x="1455" y="2786"/>
                  <a:pt x="3189" y="1241"/>
                  <a:pt x="5134" y="0"/>
                </a:cubicBezTo>
              </a:path>
              <a:path w="16756" h="18207" stroke="0" extrusionOk="0">
                <a:moveTo>
                  <a:pt x="-1" y="4576"/>
                </a:moveTo>
                <a:cubicBezTo>
                  <a:pt x="1455" y="2786"/>
                  <a:pt x="3189" y="1241"/>
                  <a:pt x="5134" y="0"/>
                </a:cubicBezTo>
                <a:lnTo>
                  <a:pt x="16756" y="18207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8068" name="Rectangle 55"/>
          <p:cNvSpPr>
            <a:spLocks noChangeArrowheads="1"/>
          </p:cNvSpPr>
          <p:nvPr/>
        </p:nvSpPr>
        <p:spPr bwMode="gray">
          <a:xfrm>
            <a:off x="2176463" y="2173288"/>
            <a:ext cx="654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altLang="zh-CN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58069" name="Rectangle 56"/>
          <p:cNvSpPr>
            <a:spLocks noChangeArrowheads="1"/>
          </p:cNvSpPr>
          <p:nvPr/>
        </p:nvSpPr>
        <p:spPr bwMode="gray">
          <a:xfrm>
            <a:off x="3738563" y="3751263"/>
            <a:ext cx="809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altLang="zh-CN" sz="2400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58070" name="Rectangle 57"/>
          <p:cNvSpPr>
            <a:spLocks noChangeArrowheads="1"/>
          </p:cNvSpPr>
          <p:nvPr/>
        </p:nvSpPr>
        <p:spPr bwMode="gray">
          <a:xfrm>
            <a:off x="6075363" y="3094038"/>
            <a:ext cx="654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altLang="zh-CN" b="1">
                <a:solidFill>
                  <a:srgbClr val="FFFFFF"/>
                </a:solidFill>
              </a:rPr>
              <a:t>Title</a:t>
            </a:r>
          </a:p>
        </p:txBody>
      </p:sp>
      <p:sp>
        <p:nvSpPr>
          <p:cNvPr id="258071" name="AutoShape 58"/>
          <p:cNvSpPr>
            <a:spLocks/>
          </p:cNvSpPr>
          <p:nvPr/>
        </p:nvSpPr>
        <p:spPr bwMode="black">
          <a:xfrm>
            <a:off x="6831013" y="2301875"/>
            <a:ext cx="1703387" cy="488950"/>
          </a:xfrm>
          <a:prstGeom prst="accentCallout2">
            <a:avLst>
              <a:gd name="adj1" fmla="val 20991"/>
              <a:gd name="adj2" fmla="val -4014"/>
              <a:gd name="adj3" fmla="val 20991"/>
              <a:gd name="adj4" fmla="val -12375"/>
              <a:gd name="adj5" fmla="val 125657"/>
              <a:gd name="adj6" fmla="val -20736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b="1"/>
              <a:t>Description of the contents</a:t>
            </a:r>
          </a:p>
        </p:txBody>
      </p:sp>
      <p:sp>
        <p:nvSpPr>
          <p:cNvPr id="258072" name="AutoShape 59"/>
          <p:cNvSpPr>
            <a:spLocks/>
          </p:cNvSpPr>
          <p:nvPr/>
        </p:nvSpPr>
        <p:spPr bwMode="black">
          <a:xfrm>
            <a:off x="4984750" y="4489450"/>
            <a:ext cx="2128838" cy="488950"/>
          </a:xfrm>
          <a:prstGeom prst="accentCallout2">
            <a:avLst>
              <a:gd name="adj1" fmla="val 20991"/>
              <a:gd name="adj2" fmla="val -3213"/>
              <a:gd name="adj3" fmla="val 20991"/>
              <a:gd name="adj4" fmla="val -13051"/>
              <a:gd name="adj5" fmla="val -40523"/>
              <a:gd name="adj6" fmla="val -23227"/>
            </a:avLst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altLang="zh-CN" b="1"/>
              <a:t>Description of the contents</a:t>
            </a:r>
          </a:p>
        </p:txBody>
      </p:sp>
      <p:sp>
        <p:nvSpPr>
          <p:cNvPr id="258073" name="AutoShape 60"/>
          <p:cNvSpPr>
            <a:spLocks/>
          </p:cNvSpPr>
          <p:nvPr/>
        </p:nvSpPr>
        <p:spPr bwMode="black">
          <a:xfrm>
            <a:off x="609600" y="1492250"/>
            <a:ext cx="1606550" cy="487363"/>
          </a:xfrm>
          <a:prstGeom prst="accentCallout2">
            <a:avLst>
              <a:gd name="adj1" fmla="val 20991"/>
              <a:gd name="adj2" fmla="val 104255"/>
              <a:gd name="adj3" fmla="val 20991"/>
              <a:gd name="adj4" fmla="val 109218"/>
              <a:gd name="adj5" fmla="val 107287"/>
              <a:gd name="adj6" fmla="val 114449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altLang="zh-CN" b="1"/>
              <a:t>Description of the contents</a:t>
            </a:r>
          </a:p>
        </p:txBody>
      </p:sp>
      <p:sp>
        <p:nvSpPr>
          <p:cNvPr id="258074" name="Rectangle 62"/>
          <p:cNvSpPr>
            <a:spLocks noChangeArrowheads="1"/>
          </p:cNvSpPr>
          <p:nvPr/>
        </p:nvSpPr>
        <p:spPr bwMode="auto">
          <a:xfrm>
            <a:off x="1030288" y="5988050"/>
            <a:ext cx="712311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b="1">
                <a:cs typeface="Arial" charset="0"/>
              </a:rPr>
              <a:t> “ThemeGallery is a Design Digital Content &amp; Contents mall developed by Guild Design Inc.”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400" smtClean="0">
              <a:ea typeface="宋体" charset="-122"/>
            </a:endParaRPr>
          </a:p>
        </p:txBody>
      </p:sp>
      <p:sp>
        <p:nvSpPr>
          <p:cNvPr id="259075" name="Line 3"/>
          <p:cNvSpPr>
            <a:spLocks noChangeShapeType="1"/>
          </p:cNvSpPr>
          <p:nvPr/>
        </p:nvSpPr>
        <p:spPr bwMode="gray">
          <a:xfrm>
            <a:off x="1117600" y="2595563"/>
            <a:ext cx="1633538" cy="0"/>
          </a:xfrm>
          <a:prstGeom prst="line">
            <a:avLst/>
          </a:prstGeom>
          <a:noFill/>
          <a:ln w="76200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76" name="Line 4"/>
          <p:cNvSpPr>
            <a:spLocks noChangeShapeType="1"/>
          </p:cNvSpPr>
          <p:nvPr/>
        </p:nvSpPr>
        <p:spPr bwMode="gray">
          <a:xfrm>
            <a:off x="2833688" y="2595563"/>
            <a:ext cx="3427412" cy="0"/>
          </a:xfrm>
          <a:prstGeom prst="line">
            <a:avLst/>
          </a:prstGeom>
          <a:noFill/>
          <a:ln w="76200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77" name="Line 5"/>
          <p:cNvSpPr>
            <a:spLocks noChangeShapeType="1"/>
          </p:cNvSpPr>
          <p:nvPr/>
        </p:nvSpPr>
        <p:spPr bwMode="gray">
          <a:xfrm>
            <a:off x="6329363" y="2595563"/>
            <a:ext cx="1465262" cy="0"/>
          </a:xfrm>
          <a:prstGeom prst="line">
            <a:avLst/>
          </a:prstGeom>
          <a:noFill/>
          <a:ln w="76200">
            <a:solidFill>
              <a:srgbClr val="66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78" name="Line 6"/>
          <p:cNvSpPr>
            <a:spLocks noChangeShapeType="1"/>
          </p:cNvSpPr>
          <p:nvPr/>
        </p:nvSpPr>
        <p:spPr bwMode="gray">
          <a:xfrm>
            <a:off x="1117600" y="5902325"/>
            <a:ext cx="1633538" cy="0"/>
          </a:xfrm>
          <a:prstGeom prst="line">
            <a:avLst/>
          </a:prstGeom>
          <a:noFill/>
          <a:ln w="76200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79" name="Line 7"/>
          <p:cNvSpPr>
            <a:spLocks noChangeShapeType="1"/>
          </p:cNvSpPr>
          <p:nvPr/>
        </p:nvSpPr>
        <p:spPr bwMode="gray">
          <a:xfrm>
            <a:off x="2833688" y="5902325"/>
            <a:ext cx="3427412" cy="0"/>
          </a:xfrm>
          <a:prstGeom prst="line">
            <a:avLst/>
          </a:prstGeom>
          <a:noFill/>
          <a:ln w="76200">
            <a:solidFill>
              <a:srgbClr val="66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0" name="Line 8"/>
          <p:cNvSpPr>
            <a:spLocks noChangeShapeType="1"/>
          </p:cNvSpPr>
          <p:nvPr/>
        </p:nvSpPr>
        <p:spPr bwMode="gray">
          <a:xfrm>
            <a:off x="6329363" y="5902325"/>
            <a:ext cx="1465262" cy="0"/>
          </a:xfrm>
          <a:prstGeom prst="line">
            <a:avLst/>
          </a:prstGeom>
          <a:noFill/>
          <a:ln w="76200">
            <a:solidFill>
              <a:srgbClr val="66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1" name="Line 9"/>
          <p:cNvSpPr>
            <a:spLocks noChangeShapeType="1"/>
          </p:cNvSpPr>
          <p:nvPr/>
        </p:nvSpPr>
        <p:spPr bwMode="gray">
          <a:xfrm>
            <a:off x="1117600" y="4251325"/>
            <a:ext cx="1633538" cy="0"/>
          </a:xfrm>
          <a:prstGeom prst="line">
            <a:avLst/>
          </a:prstGeom>
          <a:noFill/>
          <a:ln w="3175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2" name="Line 10"/>
          <p:cNvSpPr>
            <a:spLocks noChangeShapeType="1"/>
          </p:cNvSpPr>
          <p:nvPr/>
        </p:nvSpPr>
        <p:spPr bwMode="gray">
          <a:xfrm>
            <a:off x="2833688" y="4251325"/>
            <a:ext cx="3427412" cy="0"/>
          </a:xfrm>
          <a:prstGeom prst="line">
            <a:avLst/>
          </a:prstGeom>
          <a:noFill/>
          <a:ln w="3175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3" name="Line 11"/>
          <p:cNvSpPr>
            <a:spLocks noChangeShapeType="1"/>
          </p:cNvSpPr>
          <p:nvPr/>
        </p:nvSpPr>
        <p:spPr bwMode="gray">
          <a:xfrm>
            <a:off x="6329363" y="4251325"/>
            <a:ext cx="1465262" cy="0"/>
          </a:xfrm>
          <a:prstGeom prst="line">
            <a:avLst/>
          </a:prstGeom>
          <a:noFill/>
          <a:ln w="3175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4" name="Rectangle 12"/>
          <p:cNvSpPr>
            <a:spLocks noChangeArrowheads="1"/>
          </p:cNvSpPr>
          <p:nvPr/>
        </p:nvSpPr>
        <p:spPr bwMode="gray">
          <a:xfrm>
            <a:off x="1125538" y="2692400"/>
            <a:ext cx="1608137" cy="1482725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5" name="Rectangle 13"/>
          <p:cNvSpPr>
            <a:spLocks noChangeArrowheads="1"/>
          </p:cNvSpPr>
          <p:nvPr/>
        </p:nvSpPr>
        <p:spPr bwMode="gray">
          <a:xfrm>
            <a:off x="1125538" y="4327525"/>
            <a:ext cx="1633537" cy="1482725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6" name="Rectangle 14"/>
          <p:cNvSpPr>
            <a:spLocks noChangeArrowheads="1"/>
          </p:cNvSpPr>
          <p:nvPr/>
        </p:nvSpPr>
        <p:spPr bwMode="gray">
          <a:xfrm>
            <a:off x="1258888" y="1995488"/>
            <a:ext cx="62484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</a:rPr>
              <a:t>Describe a vision of company or strategic contents.</a:t>
            </a:r>
          </a:p>
        </p:txBody>
      </p:sp>
      <p:sp>
        <p:nvSpPr>
          <p:cNvPr id="259087" name="Line 15"/>
          <p:cNvSpPr>
            <a:spLocks noChangeShapeType="1"/>
          </p:cNvSpPr>
          <p:nvPr/>
        </p:nvSpPr>
        <p:spPr bwMode="gray">
          <a:xfrm>
            <a:off x="1130300" y="2349500"/>
            <a:ext cx="6615113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8" name="Rectangle 16"/>
          <p:cNvSpPr>
            <a:spLocks noChangeArrowheads="1"/>
          </p:cNvSpPr>
          <p:nvPr/>
        </p:nvSpPr>
        <p:spPr bwMode="gray">
          <a:xfrm>
            <a:off x="1127125" y="2054225"/>
            <a:ext cx="88900" cy="301625"/>
          </a:xfrm>
          <a:prstGeom prst="rect">
            <a:avLst/>
          </a:prstGeom>
          <a:solidFill>
            <a:srgbClr val="FF66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9" name="Rectangle 17"/>
          <p:cNvSpPr>
            <a:spLocks noChangeArrowheads="1"/>
          </p:cNvSpPr>
          <p:nvPr/>
        </p:nvSpPr>
        <p:spPr bwMode="gray">
          <a:xfrm>
            <a:off x="2833688" y="2692400"/>
            <a:ext cx="3425825" cy="14827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90" name="Rectangle 18"/>
          <p:cNvSpPr>
            <a:spLocks noChangeArrowheads="1"/>
          </p:cNvSpPr>
          <p:nvPr/>
        </p:nvSpPr>
        <p:spPr bwMode="gray">
          <a:xfrm>
            <a:off x="6329363" y="2692400"/>
            <a:ext cx="1482725" cy="1482725"/>
          </a:xfrm>
          <a:prstGeom prst="rect">
            <a:avLst/>
          </a:prstGeom>
          <a:solidFill>
            <a:schemeClr val="folHlink"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91" name="Rectangle 19"/>
          <p:cNvSpPr>
            <a:spLocks noChangeArrowheads="1"/>
          </p:cNvSpPr>
          <p:nvPr/>
        </p:nvSpPr>
        <p:spPr bwMode="gray">
          <a:xfrm>
            <a:off x="2833688" y="4316413"/>
            <a:ext cx="3425825" cy="14827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92" name="Rectangle 20"/>
          <p:cNvSpPr>
            <a:spLocks noChangeArrowheads="1"/>
          </p:cNvSpPr>
          <p:nvPr/>
        </p:nvSpPr>
        <p:spPr bwMode="gray">
          <a:xfrm>
            <a:off x="6329363" y="4316413"/>
            <a:ext cx="1482725" cy="1482725"/>
          </a:xfrm>
          <a:prstGeom prst="rect">
            <a:avLst/>
          </a:prstGeom>
          <a:solidFill>
            <a:schemeClr val="folHlink"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93" name="Rectangle 21"/>
          <p:cNvSpPr>
            <a:spLocks noChangeArrowheads="1"/>
          </p:cNvSpPr>
          <p:nvPr/>
        </p:nvSpPr>
        <p:spPr bwMode="gray">
          <a:xfrm>
            <a:off x="1203325" y="323215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259094" name="Rectangle 22"/>
          <p:cNvSpPr>
            <a:spLocks noChangeArrowheads="1"/>
          </p:cNvSpPr>
          <p:nvPr/>
        </p:nvSpPr>
        <p:spPr bwMode="gray">
          <a:xfrm>
            <a:off x="1203325" y="493077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259095" name="Rectangle 23"/>
          <p:cNvSpPr>
            <a:spLocks noChangeArrowheads="1"/>
          </p:cNvSpPr>
          <p:nvPr/>
        </p:nvSpPr>
        <p:spPr bwMode="gray">
          <a:xfrm>
            <a:off x="2849563" y="2865438"/>
            <a:ext cx="3417887" cy="992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</a:rPr>
              <a:t>Description of the company’s products</a:t>
            </a:r>
          </a:p>
          <a:p>
            <a:pPr marL="171450" indent="-171450">
              <a:lnSpc>
                <a:spcPct val="70000"/>
              </a:lnSpc>
              <a:buFontTx/>
              <a:buChar char="•"/>
            </a:pP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</a:rPr>
              <a:t>Description of the company’s business</a:t>
            </a:r>
          </a:p>
          <a:p>
            <a:pPr marL="171450" indent="-171450">
              <a:lnSpc>
                <a:spcPct val="70000"/>
              </a:lnSpc>
              <a:buFontTx/>
              <a:buChar char="•"/>
            </a:pP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</a:rPr>
              <a:t>Description of the company’s technology</a:t>
            </a:r>
          </a:p>
          <a:p>
            <a:pPr marL="171450" indent="-171450">
              <a:lnSpc>
                <a:spcPct val="70000"/>
              </a:lnSpc>
              <a:buFontTx/>
              <a:buChar char="•"/>
            </a:pP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</a:rPr>
              <a:t>Description of the company’s contents</a:t>
            </a:r>
          </a:p>
        </p:txBody>
      </p:sp>
      <p:sp>
        <p:nvSpPr>
          <p:cNvPr id="259096" name="Rectangle 24"/>
          <p:cNvSpPr>
            <a:spLocks noChangeArrowheads="1"/>
          </p:cNvSpPr>
          <p:nvPr/>
        </p:nvSpPr>
        <p:spPr bwMode="gray">
          <a:xfrm>
            <a:off x="2868613" y="4584700"/>
            <a:ext cx="3417887" cy="992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</a:rPr>
              <a:t>Description of the company’s products</a:t>
            </a:r>
          </a:p>
          <a:p>
            <a:pPr marL="171450" indent="-171450">
              <a:lnSpc>
                <a:spcPct val="70000"/>
              </a:lnSpc>
              <a:buFontTx/>
              <a:buChar char="•"/>
            </a:pP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</a:rPr>
              <a:t>Description of the company’s business</a:t>
            </a:r>
          </a:p>
          <a:p>
            <a:pPr marL="171450" indent="-171450">
              <a:lnSpc>
                <a:spcPct val="70000"/>
              </a:lnSpc>
              <a:buFontTx/>
              <a:buChar char="•"/>
            </a:pP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</a:rPr>
              <a:t>Description of the company’s technology</a:t>
            </a:r>
          </a:p>
          <a:p>
            <a:pPr marL="171450" indent="-171450">
              <a:lnSpc>
                <a:spcPct val="70000"/>
              </a:lnSpc>
              <a:buFontTx/>
              <a:buChar char="•"/>
            </a:pP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</a:rPr>
              <a:t>Description of the company’s contents</a:t>
            </a:r>
          </a:p>
        </p:txBody>
      </p:sp>
      <p:sp>
        <p:nvSpPr>
          <p:cNvPr id="259097" name="Rectangle 25"/>
          <p:cNvSpPr>
            <a:spLocks noChangeArrowheads="1"/>
          </p:cNvSpPr>
          <p:nvPr/>
        </p:nvSpPr>
        <p:spPr bwMode="gray">
          <a:xfrm>
            <a:off x="6324600" y="3048000"/>
            <a:ext cx="146685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000000"/>
                </a:solidFill>
              </a:rPr>
              <a:t>Describe a vision of company or strategic contents.</a:t>
            </a:r>
          </a:p>
        </p:txBody>
      </p:sp>
      <p:sp>
        <p:nvSpPr>
          <p:cNvPr id="259098" name="Rectangle 26"/>
          <p:cNvSpPr>
            <a:spLocks noChangeArrowheads="1"/>
          </p:cNvSpPr>
          <p:nvPr/>
        </p:nvSpPr>
        <p:spPr bwMode="gray">
          <a:xfrm>
            <a:off x="6324600" y="4622800"/>
            <a:ext cx="146685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000000"/>
                </a:solidFill>
              </a:rPr>
              <a:t>Describe a vision of company or strategic contents.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Freeform 2"/>
          <p:cNvSpPr>
            <a:spLocks/>
          </p:cNvSpPr>
          <p:nvPr/>
        </p:nvSpPr>
        <p:spPr bwMode="gray">
          <a:xfrm>
            <a:off x="1030288" y="1895475"/>
            <a:ext cx="3205162" cy="530225"/>
          </a:xfrm>
          <a:custGeom>
            <a:avLst/>
            <a:gdLst/>
            <a:ahLst/>
            <a:cxnLst>
              <a:cxn ang="0">
                <a:pos x="26" y="121"/>
              </a:cxn>
              <a:cxn ang="0">
                <a:pos x="26" y="291"/>
              </a:cxn>
              <a:cxn ang="0">
                <a:pos x="2014" y="291"/>
              </a:cxn>
              <a:cxn ang="0">
                <a:pos x="2014" y="114"/>
              </a:cxn>
              <a:cxn ang="0">
                <a:pos x="1868" y="13"/>
              </a:cxn>
              <a:cxn ang="0">
                <a:pos x="170" y="13"/>
              </a:cxn>
              <a:cxn ang="0">
                <a:pos x="26" y="121"/>
              </a:cxn>
            </a:cxnLst>
            <a:rect l="0" t="0" r="r" b="b"/>
            <a:pathLst>
              <a:path w="2019" h="291">
                <a:moveTo>
                  <a:pt x="26" y="121"/>
                </a:moveTo>
                <a:cubicBezTo>
                  <a:pt x="26" y="245"/>
                  <a:pt x="26" y="291"/>
                  <a:pt x="26" y="291"/>
                </a:cubicBezTo>
                <a:lnTo>
                  <a:pt x="2014" y="291"/>
                </a:lnTo>
                <a:lnTo>
                  <a:pt x="2014" y="114"/>
                </a:lnTo>
                <a:cubicBezTo>
                  <a:pt x="2009" y="76"/>
                  <a:pt x="2019" y="0"/>
                  <a:pt x="1868" y="13"/>
                </a:cubicBezTo>
                <a:cubicBezTo>
                  <a:pt x="1015" y="13"/>
                  <a:pt x="170" y="13"/>
                  <a:pt x="170" y="13"/>
                </a:cubicBezTo>
                <a:cubicBezTo>
                  <a:pt x="0" y="7"/>
                  <a:pt x="24" y="99"/>
                  <a:pt x="26" y="121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660400" y="2582863"/>
            <a:ext cx="4127500" cy="1889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FF6600"/>
                </a:solidFill>
              </a:rPr>
              <a:t>1.Describe contents for a Chart</a:t>
            </a:r>
            <a:r>
              <a:rPr lang="en-US" altLang="zh-CN" b="1"/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1400" b="1"/>
              <a:t> - Description of the company’s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 b="1"/>
              <a:t> - Description of the company’s sub contents</a:t>
            </a:r>
          </a:p>
          <a:p>
            <a:pPr>
              <a:lnSpc>
                <a:spcPct val="120000"/>
              </a:lnSpc>
            </a:pPr>
            <a:endParaRPr lang="en-US" altLang="zh-CN" sz="1400" b="1"/>
          </a:p>
          <a:p>
            <a:r>
              <a:rPr lang="en-US" altLang="zh-CN" b="1">
                <a:solidFill>
                  <a:srgbClr val="FF6600"/>
                </a:solidFill>
              </a:rPr>
              <a:t>2.Describe contents for a Chart</a:t>
            </a:r>
            <a:r>
              <a:rPr lang="en-US" altLang="zh-CN" b="1"/>
              <a:t> </a:t>
            </a:r>
          </a:p>
          <a:p>
            <a:r>
              <a:rPr lang="en-US" altLang="zh-CN" sz="1400" b="1"/>
              <a:t> - Description of the company’s sub contents</a:t>
            </a:r>
          </a:p>
          <a:p>
            <a:r>
              <a:rPr lang="en-US" altLang="zh-CN" sz="1400" b="1"/>
              <a:t> - Description of the company’s sub contents</a:t>
            </a:r>
          </a:p>
        </p:txBody>
      </p:sp>
      <p:sp>
        <p:nvSpPr>
          <p:cNvPr id="321540" name="Rectangle 4"/>
          <p:cNvSpPr>
            <a:spLocks noChangeArrowheads="1"/>
          </p:cNvSpPr>
          <p:nvPr/>
        </p:nvSpPr>
        <p:spPr bwMode="gray">
          <a:xfrm>
            <a:off x="1246188" y="1963738"/>
            <a:ext cx="27733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3300"/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>
                <a:solidFill>
                  <a:srgbClr val="FFFFFF"/>
                </a:solidFill>
                <a:ea typeface="宋体" pitchFamily="2" charset="-122"/>
              </a:rPr>
              <a:t>Chart Title in here</a:t>
            </a:r>
          </a:p>
        </p:txBody>
      </p:sp>
      <p:graphicFrame>
        <p:nvGraphicFramePr>
          <p:cNvPr id="5122" name="Object 5"/>
          <p:cNvGraphicFramePr>
            <a:graphicFrameLocks noChangeAspect="1"/>
          </p:cNvGraphicFramePr>
          <p:nvPr/>
        </p:nvGraphicFramePr>
        <p:xfrm>
          <a:off x="4862513" y="1104900"/>
          <a:ext cx="3971925" cy="463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Chart" r:id="rId3" imgW="6953451" imgH="8163025" progId="MSGraph.Chart.8">
                  <p:embed followColorScheme="full"/>
                </p:oleObj>
              </mc:Choice>
              <mc:Fallback>
                <p:oleObj name="Chart" r:id="rId3" imgW="6953451" imgH="8163025" progId="MSGraph.Chart.8">
                  <p:embed followColorScheme="full"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4862513" y="1104900"/>
                        <a:ext cx="3971925" cy="4632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Column Chart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ChangeArrowheads="1"/>
          </p:cNvSpPr>
          <p:nvPr/>
        </p:nvSpPr>
        <p:spPr bwMode="gray">
          <a:xfrm>
            <a:off x="5541963" y="2463800"/>
            <a:ext cx="2659062" cy="155575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6667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5827" name="Rectangle 3"/>
          <p:cNvSpPr>
            <a:spLocks noChangeArrowheads="1"/>
          </p:cNvSpPr>
          <p:nvPr/>
        </p:nvSpPr>
        <p:spPr bwMode="gray">
          <a:xfrm>
            <a:off x="2801938" y="2463800"/>
            <a:ext cx="2659062" cy="1555750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72549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5828" name="AutoShape 4"/>
          <p:cNvSpPr>
            <a:spLocks noChangeArrowheads="1"/>
          </p:cNvSpPr>
          <p:nvPr/>
        </p:nvSpPr>
        <p:spPr bwMode="gray">
          <a:xfrm>
            <a:off x="2909888" y="1779588"/>
            <a:ext cx="2390775" cy="565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5829" name="AutoShape 5"/>
          <p:cNvSpPr>
            <a:spLocks noChangeArrowheads="1"/>
          </p:cNvSpPr>
          <p:nvPr/>
        </p:nvSpPr>
        <p:spPr bwMode="gray">
          <a:xfrm>
            <a:off x="5630863" y="1779588"/>
            <a:ext cx="2390775" cy="565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5830" name="Rectangle 6"/>
          <p:cNvSpPr>
            <a:spLocks noChangeArrowheads="1"/>
          </p:cNvSpPr>
          <p:nvPr/>
        </p:nvSpPr>
        <p:spPr bwMode="gray">
          <a:xfrm>
            <a:off x="5541963" y="4256088"/>
            <a:ext cx="2659062" cy="15557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5831" name="Rectangle 7"/>
          <p:cNvSpPr>
            <a:spLocks noChangeArrowheads="1"/>
          </p:cNvSpPr>
          <p:nvPr/>
        </p:nvSpPr>
        <p:spPr bwMode="gray">
          <a:xfrm>
            <a:off x="2801938" y="4256088"/>
            <a:ext cx="2659062" cy="155575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shade val="86275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60104" name="Text Box 8"/>
          <p:cNvSpPr txBox="1">
            <a:spLocks noChangeArrowheads="1"/>
          </p:cNvSpPr>
          <p:nvPr/>
        </p:nvSpPr>
        <p:spPr bwMode="gray">
          <a:xfrm>
            <a:off x="3236913" y="2946400"/>
            <a:ext cx="168275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</a:rPr>
              <a:t>Description of the contents</a:t>
            </a:r>
          </a:p>
        </p:txBody>
      </p:sp>
      <p:sp>
        <p:nvSpPr>
          <p:cNvPr id="260105" name="Text Box 9"/>
          <p:cNvSpPr txBox="1">
            <a:spLocks noChangeArrowheads="1"/>
          </p:cNvSpPr>
          <p:nvPr/>
        </p:nvSpPr>
        <p:spPr bwMode="gray">
          <a:xfrm>
            <a:off x="3130550" y="4768850"/>
            <a:ext cx="18446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</a:rPr>
              <a:t>Description of the contents</a:t>
            </a:r>
          </a:p>
        </p:txBody>
      </p:sp>
      <p:grpSp>
        <p:nvGrpSpPr>
          <p:cNvPr id="260106" name="Group 10"/>
          <p:cNvGrpSpPr>
            <a:grpSpLocks/>
          </p:cNvGrpSpPr>
          <p:nvPr/>
        </p:nvGrpSpPr>
        <p:grpSpPr bwMode="auto">
          <a:xfrm>
            <a:off x="903288" y="2476500"/>
            <a:ext cx="1827212" cy="1524000"/>
            <a:chOff x="4397" y="1430"/>
            <a:chExt cx="1005" cy="960"/>
          </a:xfrm>
        </p:grpSpPr>
        <p:sp>
          <p:nvSpPr>
            <p:cNvPr id="260117" name="AutoShape 11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0118" name="AutoShape 12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0107" name="Group 13"/>
          <p:cNvGrpSpPr>
            <a:grpSpLocks/>
          </p:cNvGrpSpPr>
          <p:nvPr/>
        </p:nvGrpSpPr>
        <p:grpSpPr bwMode="auto">
          <a:xfrm>
            <a:off x="903288" y="4310063"/>
            <a:ext cx="1827212" cy="1524000"/>
            <a:chOff x="4397" y="1430"/>
            <a:chExt cx="1005" cy="960"/>
          </a:xfrm>
        </p:grpSpPr>
        <p:sp>
          <p:nvSpPr>
            <p:cNvPr id="260115" name="AutoShape 14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0116" name="AutoShape 15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5840" name="Rectangle 16"/>
          <p:cNvSpPr>
            <a:spLocks noChangeArrowheads="1"/>
          </p:cNvSpPr>
          <p:nvPr/>
        </p:nvSpPr>
        <p:spPr bwMode="gray">
          <a:xfrm>
            <a:off x="823913" y="3024188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205841" name="Rectangle 17"/>
          <p:cNvSpPr>
            <a:spLocks noChangeArrowheads="1"/>
          </p:cNvSpPr>
          <p:nvPr/>
        </p:nvSpPr>
        <p:spPr bwMode="gray">
          <a:xfrm>
            <a:off x="823913" y="4851400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260110" name="Rectangle 18"/>
          <p:cNvSpPr>
            <a:spLocks noChangeArrowheads="1"/>
          </p:cNvSpPr>
          <p:nvPr/>
        </p:nvSpPr>
        <p:spPr bwMode="white">
          <a:xfrm>
            <a:off x="5691188" y="2806700"/>
            <a:ext cx="236220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/>
              <a:t>ThemeGallery</a:t>
            </a:r>
            <a:r>
              <a:rPr lang="en-US" altLang="zh-CN" sz="1400"/>
              <a:t>  is a Design Digital Content &amp; Contents mall developed by Guild Design Inc.</a:t>
            </a:r>
          </a:p>
        </p:txBody>
      </p:sp>
      <p:sp>
        <p:nvSpPr>
          <p:cNvPr id="260111" name="Rectangle 19"/>
          <p:cNvSpPr>
            <a:spLocks noChangeArrowheads="1"/>
          </p:cNvSpPr>
          <p:nvPr/>
        </p:nvSpPr>
        <p:spPr bwMode="white">
          <a:xfrm>
            <a:off x="5691188" y="4606925"/>
            <a:ext cx="236220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/>
              <a:t>ThemeGallery</a:t>
            </a:r>
            <a:r>
              <a:rPr lang="en-US" altLang="zh-CN" sz="1400"/>
              <a:t>  is a Design Digital Content &amp; Contents mall developed by Guild Design Inc.</a:t>
            </a:r>
          </a:p>
        </p:txBody>
      </p:sp>
      <p:sp>
        <p:nvSpPr>
          <p:cNvPr id="205844" name="Rectangle 20"/>
          <p:cNvSpPr>
            <a:spLocks noChangeArrowheads="1"/>
          </p:cNvSpPr>
          <p:nvPr/>
        </p:nvSpPr>
        <p:spPr bwMode="gray">
          <a:xfrm>
            <a:off x="2989263" y="1847850"/>
            <a:ext cx="22463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ea typeface="宋体" pitchFamily="2" charset="-122"/>
              </a:rPr>
              <a:t>Before</a:t>
            </a:r>
          </a:p>
        </p:txBody>
      </p:sp>
      <p:sp>
        <p:nvSpPr>
          <p:cNvPr id="205845" name="Rectangle 21"/>
          <p:cNvSpPr>
            <a:spLocks noChangeArrowheads="1"/>
          </p:cNvSpPr>
          <p:nvPr/>
        </p:nvSpPr>
        <p:spPr bwMode="gray">
          <a:xfrm>
            <a:off x="5892800" y="1847850"/>
            <a:ext cx="19018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ea typeface="宋体" pitchFamily="2" charset="-122"/>
              </a:rPr>
              <a:t>After</a:t>
            </a:r>
          </a:p>
        </p:txBody>
      </p:sp>
      <p:sp>
        <p:nvSpPr>
          <p:cNvPr id="229394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400" smtClean="0">
              <a:ea typeface="宋体" charset="-122"/>
            </a:endParaRPr>
          </a:p>
        </p:txBody>
      </p:sp>
      <p:sp>
        <p:nvSpPr>
          <p:cNvPr id="6148" name="Oval 3"/>
          <p:cNvSpPr>
            <a:spLocks noChangeArrowheads="1"/>
          </p:cNvSpPr>
          <p:nvPr/>
        </p:nvSpPr>
        <p:spPr bwMode="blackWhite">
          <a:xfrm>
            <a:off x="6508750" y="1792288"/>
            <a:ext cx="693738" cy="693737"/>
          </a:xfrm>
          <a:prstGeom prst="ellipse">
            <a:avLst/>
          </a:prstGeom>
          <a:solidFill>
            <a:srgbClr val="000000">
              <a:alpha val="39999"/>
            </a:srgbClr>
          </a:solidFill>
          <a:ln w="9525" algn="ctr">
            <a:solidFill>
              <a:srgbClr val="FFFFFF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9" name="AutoShape 4"/>
          <p:cNvSpPr>
            <a:spLocks noChangeArrowheads="1"/>
          </p:cNvSpPr>
          <p:nvPr/>
        </p:nvSpPr>
        <p:spPr bwMode="auto">
          <a:xfrm>
            <a:off x="3967163" y="2141538"/>
            <a:ext cx="1508125" cy="1068387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0" name="Oval 5"/>
          <p:cNvSpPr>
            <a:spLocks noChangeArrowheads="1"/>
          </p:cNvSpPr>
          <p:nvPr/>
        </p:nvSpPr>
        <p:spPr bwMode="blackWhite">
          <a:xfrm>
            <a:off x="4381500" y="1371600"/>
            <a:ext cx="693738" cy="693738"/>
          </a:xfrm>
          <a:prstGeom prst="ellipse">
            <a:avLst/>
          </a:prstGeom>
          <a:solidFill>
            <a:srgbClr val="000000">
              <a:alpha val="39999"/>
            </a:srgbClr>
          </a:solidFill>
          <a:ln w="9525" algn="ctr">
            <a:solidFill>
              <a:srgbClr val="FFFFFF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1" name="Text Box 6"/>
          <p:cNvSpPr txBox="1">
            <a:spLocks noChangeArrowheads="1"/>
          </p:cNvSpPr>
          <p:nvPr/>
        </p:nvSpPr>
        <p:spPr bwMode="auto">
          <a:xfrm>
            <a:off x="4237038" y="2147888"/>
            <a:ext cx="98266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99CC00"/>
                </a:solidFill>
              </a:rPr>
              <a:t>20.4%</a:t>
            </a:r>
          </a:p>
        </p:txBody>
      </p:sp>
      <p:sp>
        <p:nvSpPr>
          <p:cNvPr id="6152" name="Rectangle 7"/>
          <p:cNvSpPr>
            <a:spLocks noChangeArrowheads="1"/>
          </p:cNvSpPr>
          <p:nvPr/>
        </p:nvSpPr>
        <p:spPr bwMode="auto">
          <a:xfrm>
            <a:off x="3967163" y="2536825"/>
            <a:ext cx="1487487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b="1"/>
              <a:t>Description of the company’s products</a:t>
            </a:r>
          </a:p>
        </p:txBody>
      </p:sp>
      <p:sp>
        <p:nvSpPr>
          <p:cNvPr id="6153" name="Line 8"/>
          <p:cNvSpPr>
            <a:spLocks noChangeShapeType="1"/>
          </p:cNvSpPr>
          <p:nvPr/>
        </p:nvSpPr>
        <p:spPr bwMode="auto">
          <a:xfrm>
            <a:off x="3967163" y="2516188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4" name="AutoShape 9"/>
          <p:cNvSpPr>
            <a:spLocks noChangeArrowheads="1"/>
          </p:cNvSpPr>
          <p:nvPr/>
        </p:nvSpPr>
        <p:spPr bwMode="auto">
          <a:xfrm>
            <a:off x="6084888" y="2562225"/>
            <a:ext cx="1508125" cy="10683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5" name="Text Box 10"/>
          <p:cNvSpPr txBox="1">
            <a:spLocks noChangeArrowheads="1"/>
          </p:cNvSpPr>
          <p:nvPr/>
        </p:nvSpPr>
        <p:spPr bwMode="auto">
          <a:xfrm>
            <a:off x="6340475" y="2568575"/>
            <a:ext cx="10207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CC00"/>
                </a:solidFill>
              </a:rPr>
              <a:t>20.4%</a:t>
            </a:r>
          </a:p>
        </p:txBody>
      </p:sp>
      <p:sp>
        <p:nvSpPr>
          <p:cNvPr id="6156" name="Rectangle 11"/>
          <p:cNvSpPr>
            <a:spLocks noChangeArrowheads="1"/>
          </p:cNvSpPr>
          <p:nvPr/>
        </p:nvSpPr>
        <p:spPr bwMode="auto">
          <a:xfrm>
            <a:off x="6084888" y="2957513"/>
            <a:ext cx="1487487" cy="639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b="1"/>
              <a:t>Description of the company’s products</a:t>
            </a:r>
          </a:p>
        </p:txBody>
      </p:sp>
      <p:sp>
        <p:nvSpPr>
          <p:cNvPr id="6157" name="Line 12"/>
          <p:cNvSpPr>
            <a:spLocks noChangeShapeType="1"/>
          </p:cNvSpPr>
          <p:nvPr/>
        </p:nvSpPr>
        <p:spPr bwMode="auto">
          <a:xfrm>
            <a:off x="6084888" y="2936875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8" name="Oval 13"/>
          <p:cNvSpPr>
            <a:spLocks noChangeArrowheads="1"/>
          </p:cNvSpPr>
          <p:nvPr/>
        </p:nvSpPr>
        <p:spPr bwMode="blackWhite">
          <a:xfrm>
            <a:off x="7234238" y="3795713"/>
            <a:ext cx="693737" cy="693737"/>
          </a:xfrm>
          <a:prstGeom prst="ellipse">
            <a:avLst/>
          </a:prstGeom>
          <a:solidFill>
            <a:srgbClr val="000000">
              <a:alpha val="39999"/>
            </a:srgbClr>
          </a:solidFill>
          <a:ln w="9525" algn="ctr">
            <a:solidFill>
              <a:srgbClr val="FFFFFF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9" name="AutoShape 14"/>
          <p:cNvSpPr>
            <a:spLocks noChangeArrowheads="1"/>
          </p:cNvSpPr>
          <p:nvPr/>
        </p:nvSpPr>
        <p:spPr bwMode="black">
          <a:xfrm>
            <a:off x="1668463" y="2413000"/>
            <a:ext cx="1508125" cy="106997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60" name="Oval 15"/>
          <p:cNvSpPr>
            <a:spLocks noChangeArrowheads="1"/>
          </p:cNvSpPr>
          <p:nvPr/>
        </p:nvSpPr>
        <p:spPr bwMode="blackWhite">
          <a:xfrm>
            <a:off x="2105025" y="1643063"/>
            <a:ext cx="693738" cy="692150"/>
          </a:xfrm>
          <a:prstGeom prst="ellipse">
            <a:avLst/>
          </a:prstGeom>
          <a:solidFill>
            <a:srgbClr val="000000">
              <a:alpha val="39999"/>
            </a:srgbClr>
          </a:solidFill>
          <a:ln w="9525" algn="ctr">
            <a:solidFill>
              <a:srgbClr val="FFFFFF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0368" name="Arc 16"/>
          <p:cNvSpPr>
            <a:spLocks/>
          </p:cNvSpPr>
          <p:nvPr/>
        </p:nvSpPr>
        <p:spPr bwMode="gray">
          <a:xfrm rot="24928958" flipH="1" flipV="1">
            <a:off x="2228851" y="1784350"/>
            <a:ext cx="430212" cy="407987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40909"/>
              <a:gd name="T2" fmla="*/ 31281 w 43200"/>
              <a:gd name="T3" fmla="*/ 40909 h 40909"/>
              <a:gd name="T4" fmla="*/ 21600 w 43200"/>
              <a:gd name="T5" fmla="*/ 21600 h 40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909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</a:path>
              <a:path w="43200" h="40909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rgbClr val="00CCFF">
                  <a:gamma/>
                  <a:shade val="65882"/>
                  <a:invGamma/>
                </a:srgbClr>
              </a:gs>
              <a:gs pos="100000">
                <a:srgbClr val="00CCFF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1C1C1C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0369" name="Arc 17"/>
          <p:cNvSpPr>
            <a:spLocks/>
          </p:cNvSpPr>
          <p:nvPr/>
        </p:nvSpPr>
        <p:spPr bwMode="gray">
          <a:xfrm rot="6106500">
            <a:off x="7354094" y="3956844"/>
            <a:ext cx="373063" cy="365125"/>
          </a:xfrm>
          <a:custGeom>
            <a:avLst/>
            <a:gdLst>
              <a:gd name="G0" fmla="+- 5560 0 0"/>
              <a:gd name="G1" fmla="+- 21600 0 0"/>
              <a:gd name="G2" fmla="+- 21600 0 0"/>
              <a:gd name="T0" fmla="*/ 0 w 20507"/>
              <a:gd name="T1" fmla="*/ 728 h 21600"/>
              <a:gd name="T2" fmla="*/ 20507 w 20507"/>
              <a:gd name="T3" fmla="*/ 6006 h 21600"/>
              <a:gd name="T4" fmla="*/ 5560 w 2050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507" h="21600" fill="none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11130" y="0"/>
                  <a:pt x="16485" y="2151"/>
                  <a:pt x="20506" y="6006"/>
                </a:cubicBezTo>
              </a:path>
              <a:path w="20507" h="21600" stroke="0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11130" y="0"/>
                  <a:pt x="16485" y="2151"/>
                  <a:pt x="20506" y="6006"/>
                </a:cubicBezTo>
                <a:lnTo>
                  <a:pt x="556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rgbClr val="1C1C1C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0370" name="Arc 18"/>
          <p:cNvSpPr>
            <a:spLocks/>
          </p:cNvSpPr>
          <p:nvPr/>
        </p:nvSpPr>
        <p:spPr bwMode="gray">
          <a:xfrm rot="5400000">
            <a:off x="6648450" y="1987550"/>
            <a:ext cx="376238" cy="261938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275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>
            <a:outerShdw dist="45791" dir="3378596" algn="ctr" rotWithShape="0">
              <a:srgbClr val="1C1C1C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0371" name="Arc 19"/>
          <p:cNvSpPr>
            <a:spLocks/>
          </p:cNvSpPr>
          <p:nvPr/>
        </p:nvSpPr>
        <p:spPr bwMode="gray">
          <a:xfrm>
            <a:off x="4638675" y="1538288"/>
            <a:ext cx="279400" cy="35718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7047"/>
              <a:gd name="T1" fmla="*/ 0 h 21600"/>
              <a:gd name="T2" fmla="*/ 17047 w 17047"/>
              <a:gd name="T3" fmla="*/ 8335 h 21600"/>
              <a:gd name="T4" fmla="*/ 0 w 1704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47" h="21600" fill="none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</a:path>
              <a:path w="17047" h="21600" stroke="0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rgbClr val="99CC00"/>
              </a:gs>
              <a:gs pos="100000">
                <a:srgbClr val="99CC00">
                  <a:gamma/>
                  <a:shade val="56078"/>
                  <a:invGamma/>
                </a:srgb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rgbClr val="1C1C1C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165" name="Text Box 20"/>
          <p:cNvSpPr txBox="1">
            <a:spLocks noChangeArrowheads="1"/>
          </p:cNvSpPr>
          <p:nvPr/>
        </p:nvSpPr>
        <p:spPr bwMode="auto">
          <a:xfrm>
            <a:off x="2105025" y="2420938"/>
            <a:ext cx="6969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CCFF"/>
                </a:solidFill>
              </a:rPr>
              <a:t>90%</a:t>
            </a:r>
          </a:p>
        </p:txBody>
      </p:sp>
      <p:sp>
        <p:nvSpPr>
          <p:cNvPr id="6166" name="Rectangle 21"/>
          <p:cNvSpPr>
            <a:spLocks noChangeArrowheads="1"/>
          </p:cNvSpPr>
          <p:nvPr/>
        </p:nvSpPr>
        <p:spPr bwMode="auto">
          <a:xfrm>
            <a:off x="1668463" y="2808288"/>
            <a:ext cx="1487487" cy="639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b="1"/>
              <a:t>Description of the company’s products</a:t>
            </a:r>
          </a:p>
        </p:txBody>
      </p:sp>
      <p:graphicFrame>
        <p:nvGraphicFramePr>
          <p:cNvPr id="6146" name="Object 22"/>
          <p:cNvGraphicFramePr>
            <a:graphicFrameLocks noChangeAspect="1"/>
          </p:cNvGraphicFramePr>
          <p:nvPr/>
        </p:nvGraphicFramePr>
        <p:xfrm>
          <a:off x="352425" y="1725613"/>
          <a:ext cx="6348413" cy="6348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图表" r:id="rId3" imgW="11754051" imgH="11754051" progId="MSGraph.Chart.8">
                  <p:embed followColorScheme="full"/>
                </p:oleObj>
              </mc:Choice>
              <mc:Fallback>
                <p:oleObj name="图表" r:id="rId3" imgW="11754051" imgH="11754051" progId="MSGraph.Chart.8">
                  <p:embed followColorScheme="full"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352425" y="1725613"/>
                        <a:ext cx="6348413" cy="6348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7" name="Line 23"/>
          <p:cNvSpPr>
            <a:spLocks noChangeShapeType="1"/>
          </p:cNvSpPr>
          <p:nvPr/>
        </p:nvSpPr>
        <p:spPr bwMode="auto">
          <a:xfrm>
            <a:off x="1668463" y="2787650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68" name="AutoShape 24"/>
          <p:cNvSpPr>
            <a:spLocks noChangeArrowheads="1"/>
          </p:cNvSpPr>
          <p:nvPr/>
        </p:nvSpPr>
        <p:spPr bwMode="auto">
          <a:xfrm>
            <a:off x="6797675" y="4595813"/>
            <a:ext cx="1508125" cy="106997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7234238" y="4602163"/>
            <a:ext cx="6985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chemeClr val="tx2"/>
                </a:solidFill>
              </a:rPr>
              <a:t>38%</a:t>
            </a:r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6797675" y="4991100"/>
            <a:ext cx="1489075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b="1"/>
              <a:t>Description of the company’s products</a:t>
            </a:r>
          </a:p>
        </p:txBody>
      </p:sp>
      <p:sp>
        <p:nvSpPr>
          <p:cNvPr id="6171" name="Line 27"/>
          <p:cNvSpPr>
            <a:spLocks noChangeShapeType="1"/>
          </p:cNvSpPr>
          <p:nvPr/>
        </p:nvSpPr>
        <p:spPr bwMode="auto">
          <a:xfrm>
            <a:off x="6797675" y="4970463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72" name="Line 28"/>
          <p:cNvSpPr>
            <a:spLocks noChangeShapeType="1"/>
          </p:cNvSpPr>
          <p:nvPr/>
        </p:nvSpPr>
        <p:spPr bwMode="auto">
          <a:xfrm flipH="1" flipV="1">
            <a:off x="2347913" y="3509963"/>
            <a:ext cx="168275" cy="690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73" name="Line 29"/>
          <p:cNvSpPr>
            <a:spLocks noChangeShapeType="1"/>
          </p:cNvSpPr>
          <p:nvPr/>
        </p:nvSpPr>
        <p:spPr bwMode="auto">
          <a:xfrm flipV="1">
            <a:off x="4148138" y="3214688"/>
            <a:ext cx="403225" cy="396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74" name="Line 30"/>
          <p:cNvSpPr>
            <a:spLocks noChangeShapeType="1"/>
          </p:cNvSpPr>
          <p:nvPr/>
        </p:nvSpPr>
        <p:spPr bwMode="auto">
          <a:xfrm flipV="1">
            <a:off x="5305425" y="3290888"/>
            <a:ext cx="74295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75" name="Line 31"/>
          <p:cNvSpPr>
            <a:spLocks noChangeShapeType="1"/>
          </p:cNvSpPr>
          <p:nvPr/>
        </p:nvSpPr>
        <p:spPr bwMode="auto">
          <a:xfrm>
            <a:off x="5534025" y="4773613"/>
            <a:ext cx="1195388" cy="179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ChangeArrowheads="1"/>
          </p:cNvSpPr>
          <p:nvPr/>
        </p:nvSpPr>
        <p:spPr bwMode="auto">
          <a:xfrm>
            <a:off x="806450" y="1633538"/>
            <a:ext cx="752633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D7181F"/>
              </a:buClr>
              <a:buFont typeface="Wingdings" pitchFamily="2" charset="2"/>
              <a:buChar char="v"/>
              <a:tabLst>
                <a:tab pos="4460875" algn="l"/>
              </a:tabLst>
            </a:pPr>
            <a:r>
              <a:rPr lang="zh-CN" altLang="en-US" b="1">
                <a:solidFill>
                  <a:srgbClr val="D7181F"/>
                </a:solidFill>
                <a:cs typeface="Arial" charset="0"/>
              </a:rPr>
              <a:t> </a:t>
            </a:r>
            <a:r>
              <a:rPr lang="en-US" altLang="zh-CN" b="1">
                <a:solidFill>
                  <a:srgbClr val="000000"/>
                </a:solidFill>
                <a:cs typeface="Arial" charset="0"/>
              </a:rPr>
              <a:t>ThemeGallery</a:t>
            </a:r>
            <a:r>
              <a:rPr lang="en-US" altLang="zh-CN">
                <a:cs typeface="Arial" charset="0"/>
              </a:rPr>
              <a:t>  is a Design Digital Content &amp; Contents mall developed by Guild Design Inc.</a:t>
            </a:r>
          </a:p>
        </p:txBody>
      </p:sp>
      <p:sp>
        <p:nvSpPr>
          <p:cNvPr id="347139" name="AutoShape 3"/>
          <p:cNvSpPr>
            <a:spLocks noChangeArrowheads="1"/>
          </p:cNvSpPr>
          <p:nvPr/>
        </p:nvSpPr>
        <p:spPr bwMode="gray">
          <a:xfrm>
            <a:off x="930275" y="2436813"/>
            <a:ext cx="3098800" cy="3430587"/>
          </a:xfrm>
          <a:prstGeom prst="roundRect">
            <a:avLst>
              <a:gd name="adj" fmla="val 9481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61124" name="AutoShape 4"/>
          <p:cNvSpPr>
            <a:spLocks noChangeArrowheads="1"/>
          </p:cNvSpPr>
          <p:nvPr/>
        </p:nvSpPr>
        <p:spPr bwMode="gray">
          <a:xfrm rot="-5400000">
            <a:off x="45244" y="374888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1125" name="AutoShape 5"/>
          <p:cNvSpPr>
            <a:spLocks noChangeArrowheads="1"/>
          </p:cNvSpPr>
          <p:nvPr/>
        </p:nvSpPr>
        <p:spPr bwMode="gray">
          <a:xfrm rot="-5400000">
            <a:off x="812007" y="374888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1126" name="AutoShape 6"/>
          <p:cNvSpPr>
            <a:spLocks noChangeArrowheads="1"/>
          </p:cNvSpPr>
          <p:nvPr/>
        </p:nvSpPr>
        <p:spPr bwMode="gray">
          <a:xfrm rot="-5400000">
            <a:off x="1558132" y="374888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1127" name="AutoShape 7"/>
          <p:cNvSpPr>
            <a:spLocks noChangeArrowheads="1"/>
          </p:cNvSpPr>
          <p:nvPr/>
        </p:nvSpPr>
        <p:spPr bwMode="gray">
          <a:xfrm rot="-5400000">
            <a:off x="2267744" y="374888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1128" name="Group 8"/>
          <p:cNvGrpSpPr>
            <a:grpSpLocks/>
          </p:cNvGrpSpPr>
          <p:nvPr/>
        </p:nvGrpSpPr>
        <p:grpSpPr bwMode="auto">
          <a:xfrm>
            <a:off x="1176338" y="3387725"/>
            <a:ext cx="423862" cy="1925638"/>
            <a:chOff x="870" y="1960"/>
            <a:chExt cx="267" cy="1213"/>
          </a:xfrm>
        </p:grpSpPr>
        <p:sp>
          <p:nvSpPr>
            <p:cNvPr id="261176" name="AutoShape 9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2857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7146" name="AutoShape 10"/>
            <p:cNvSpPr>
              <a:spLocks noChangeArrowheads="1"/>
            </p:cNvSpPr>
            <p:nvPr/>
          </p:nvSpPr>
          <p:spPr bwMode="gray">
            <a:xfrm rot="-5400000">
              <a:off x="454" y="247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1129" name="Group 11"/>
          <p:cNvGrpSpPr>
            <a:grpSpLocks/>
          </p:cNvGrpSpPr>
          <p:nvPr/>
        </p:nvGrpSpPr>
        <p:grpSpPr bwMode="auto">
          <a:xfrm>
            <a:off x="1944688" y="2978150"/>
            <a:ext cx="423862" cy="2328863"/>
            <a:chOff x="870" y="1960"/>
            <a:chExt cx="267" cy="1213"/>
          </a:xfrm>
        </p:grpSpPr>
        <p:sp>
          <p:nvSpPr>
            <p:cNvPr id="261174" name="AutoShape 12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 w="2857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7149" name="AutoShape 13"/>
            <p:cNvSpPr>
              <a:spLocks noChangeArrowheads="1"/>
            </p:cNvSpPr>
            <p:nvPr/>
          </p:nvSpPr>
          <p:spPr bwMode="gray">
            <a:xfrm rot="-5400000">
              <a:off x="454" y="247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1130" name="Group 14"/>
          <p:cNvGrpSpPr>
            <a:grpSpLocks/>
          </p:cNvGrpSpPr>
          <p:nvPr/>
        </p:nvGrpSpPr>
        <p:grpSpPr bwMode="auto">
          <a:xfrm>
            <a:off x="2692400" y="4522788"/>
            <a:ext cx="423863" cy="787400"/>
            <a:chOff x="870" y="1960"/>
            <a:chExt cx="267" cy="1213"/>
          </a:xfrm>
        </p:grpSpPr>
        <p:sp>
          <p:nvSpPr>
            <p:cNvPr id="261172" name="AutoShape 15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7152" name="AutoShape 16"/>
            <p:cNvSpPr>
              <a:spLocks noChangeArrowheads="1"/>
            </p:cNvSpPr>
            <p:nvPr/>
          </p:nvSpPr>
          <p:spPr bwMode="gray">
            <a:xfrm rot="-5400000">
              <a:off x="453" y="2471"/>
              <a:ext cx="1167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1131" name="Group 17"/>
          <p:cNvGrpSpPr>
            <a:grpSpLocks/>
          </p:cNvGrpSpPr>
          <p:nvPr/>
        </p:nvGrpSpPr>
        <p:grpSpPr bwMode="auto">
          <a:xfrm>
            <a:off x="3398838" y="3835400"/>
            <a:ext cx="423862" cy="1468438"/>
            <a:chOff x="870" y="1960"/>
            <a:chExt cx="267" cy="1213"/>
          </a:xfrm>
        </p:grpSpPr>
        <p:sp>
          <p:nvSpPr>
            <p:cNvPr id="261170" name="AutoShape 18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7155" name="AutoShape 19"/>
            <p:cNvSpPr>
              <a:spLocks noChangeArrowheads="1"/>
            </p:cNvSpPr>
            <p:nvPr/>
          </p:nvSpPr>
          <p:spPr bwMode="gray">
            <a:xfrm rot="-5400000">
              <a:off x="451" y="2471"/>
              <a:ext cx="1164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47156" name="Text Box 20"/>
          <p:cNvSpPr txBox="1">
            <a:spLocks noChangeArrowheads="1"/>
          </p:cNvSpPr>
          <p:nvPr/>
        </p:nvSpPr>
        <p:spPr bwMode="gray">
          <a:xfrm>
            <a:off x="1212850" y="5362575"/>
            <a:ext cx="2813050" cy="427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200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A       B       C       D</a:t>
            </a:r>
          </a:p>
        </p:txBody>
      </p:sp>
      <p:sp>
        <p:nvSpPr>
          <p:cNvPr id="261133" name="Rectangle 21"/>
          <p:cNvSpPr>
            <a:spLocks noChangeArrowheads="1"/>
          </p:cNvSpPr>
          <p:nvPr/>
        </p:nvSpPr>
        <p:spPr bwMode="gray">
          <a:xfrm>
            <a:off x="1114425" y="3000375"/>
            <a:ext cx="5397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80%</a:t>
            </a:r>
          </a:p>
        </p:txBody>
      </p:sp>
      <p:sp>
        <p:nvSpPr>
          <p:cNvPr id="261134" name="Rectangle 22"/>
          <p:cNvSpPr>
            <a:spLocks noChangeArrowheads="1"/>
          </p:cNvSpPr>
          <p:nvPr/>
        </p:nvSpPr>
        <p:spPr bwMode="gray">
          <a:xfrm>
            <a:off x="1884363" y="2727325"/>
            <a:ext cx="5397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90%</a:t>
            </a:r>
          </a:p>
        </p:txBody>
      </p:sp>
      <p:sp>
        <p:nvSpPr>
          <p:cNvPr id="261135" name="Rectangle 23"/>
          <p:cNvSpPr>
            <a:spLocks noChangeArrowheads="1"/>
          </p:cNvSpPr>
          <p:nvPr/>
        </p:nvSpPr>
        <p:spPr bwMode="gray">
          <a:xfrm>
            <a:off x="2643188" y="4176713"/>
            <a:ext cx="5397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30%</a:t>
            </a:r>
          </a:p>
        </p:txBody>
      </p:sp>
      <p:sp>
        <p:nvSpPr>
          <p:cNvPr id="261136" name="Rectangle 24"/>
          <p:cNvSpPr>
            <a:spLocks noChangeArrowheads="1"/>
          </p:cNvSpPr>
          <p:nvPr/>
        </p:nvSpPr>
        <p:spPr bwMode="gray">
          <a:xfrm>
            <a:off x="3359150" y="3500438"/>
            <a:ext cx="5397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55%</a:t>
            </a:r>
          </a:p>
        </p:txBody>
      </p:sp>
      <p:sp>
        <p:nvSpPr>
          <p:cNvPr id="261137" name="AutoShape 25"/>
          <p:cNvSpPr>
            <a:spLocks noChangeArrowheads="1"/>
          </p:cNvSpPr>
          <p:nvPr/>
        </p:nvSpPr>
        <p:spPr bwMode="gray">
          <a:xfrm>
            <a:off x="4419600" y="2713038"/>
            <a:ext cx="4038600" cy="592137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1138" name="Group 26"/>
          <p:cNvGrpSpPr>
            <a:grpSpLocks/>
          </p:cNvGrpSpPr>
          <p:nvPr/>
        </p:nvGrpSpPr>
        <p:grpSpPr bwMode="auto">
          <a:xfrm>
            <a:off x="4376738" y="2732088"/>
            <a:ext cx="552450" cy="584200"/>
            <a:chOff x="2959" y="1568"/>
            <a:chExt cx="454" cy="480"/>
          </a:xfrm>
        </p:grpSpPr>
        <p:grpSp>
          <p:nvGrpSpPr>
            <p:cNvPr id="261165" name="Group 27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261167" name="Picture 28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1168" name="Picture 29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47166" name="Oval 30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6" cy="101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pic>
          <p:nvPicPr>
            <p:cNvPr id="261166" name="Picture 31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1139" name="Rectangle 32"/>
          <p:cNvSpPr>
            <a:spLocks noChangeArrowheads="1"/>
          </p:cNvSpPr>
          <p:nvPr/>
        </p:nvSpPr>
        <p:spPr bwMode="gray">
          <a:xfrm>
            <a:off x="5032375" y="2814638"/>
            <a:ext cx="32448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cs typeface="Arial" charset="0"/>
              </a:rPr>
              <a:t>A.</a:t>
            </a:r>
            <a:r>
              <a:rPr lang="en-US" altLang="zh-CN">
                <a:solidFill>
                  <a:srgbClr val="FFFFFF"/>
                </a:solidFill>
                <a:cs typeface="Arial" charset="0"/>
              </a:rPr>
              <a:t> Description of  the contents</a:t>
            </a:r>
          </a:p>
        </p:txBody>
      </p:sp>
      <p:sp>
        <p:nvSpPr>
          <p:cNvPr id="261140" name="AutoShape 33"/>
          <p:cNvSpPr>
            <a:spLocks noChangeArrowheads="1"/>
          </p:cNvSpPr>
          <p:nvPr/>
        </p:nvSpPr>
        <p:spPr bwMode="gray">
          <a:xfrm>
            <a:off x="4419600" y="3481388"/>
            <a:ext cx="4038600" cy="592137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1141" name="Group 34"/>
          <p:cNvGrpSpPr>
            <a:grpSpLocks/>
          </p:cNvGrpSpPr>
          <p:nvPr/>
        </p:nvGrpSpPr>
        <p:grpSpPr bwMode="auto">
          <a:xfrm>
            <a:off x="4376738" y="3500438"/>
            <a:ext cx="552450" cy="584200"/>
            <a:chOff x="2959" y="1568"/>
            <a:chExt cx="454" cy="480"/>
          </a:xfrm>
        </p:grpSpPr>
        <p:grpSp>
          <p:nvGrpSpPr>
            <p:cNvPr id="261160" name="Group 35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261162" name="Picture 36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1163" name="Picture 37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47174" name="Oval 38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6" cy="1018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folHlink">
                      <a:alpha val="55000"/>
                    </a:schemeClr>
                  </a:gs>
                  <a:gs pos="10000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pic>
          <p:nvPicPr>
            <p:cNvPr id="261161" name="Picture 39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1142" name="Rectangle 40"/>
          <p:cNvSpPr>
            <a:spLocks noChangeArrowheads="1"/>
          </p:cNvSpPr>
          <p:nvPr/>
        </p:nvSpPr>
        <p:spPr bwMode="gray">
          <a:xfrm>
            <a:off x="5032375" y="3582988"/>
            <a:ext cx="32448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cs typeface="Arial" charset="0"/>
              </a:rPr>
              <a:t>B.</a:t>
            </a:r>
            <a:r>
              <a:rPr lang="en-US" altLang="zh-CN">
                <a:solidFill>
                  <a:srgbClr val="FFFFFF"/>
                </a:solidFill>
                <a:cs typeface="Arial" charset="0"/>
              </a:rPr>
              <a:t> Description of  the contents</a:t>
            </a:r>
          </a:p>
        </p:txBody>
      </p:sp>
      <p:sp>
        <p:nvSpPr>
          <p:cNvPr id="261143" name="AutoShape 41"/>
          <p:cNvSpPr>
            <a:spLocks noChangeArrowheads="1"/>
          </p:cNvSpPr>
          <p:nvPr/>
        </p:nvSpPr>
        <p:spPr bwMode="gray">
          <a:xfrm>
            <a:off x="4419600" y="4257675"/>
            <a:ext cx="4038600" cy="592138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1144" name="Group 42"/>
          <p:cNvGrpSpPr>
            <a:grpSpLocks/>
          </p:cNvGrpSpPr>
          <p:nvPr/>
        </p:nvGrpSpPr>
        <p:grpSpPr bwMode="auto">
          <a:xfrm>
            <a:off x="4376738" y="4276725"/>
            <a:ext cx="552450" cy="584200"/>
            <a:chOff x="2959" y="1568"/>
            <a:chExt cx="454" cy="480"/>
          </a:xfrm>
        </p:grpSpPr>
        <p:grpSp>
          <p:nvGrpSpPr>
            <p:cNvPr id="261155" name="Group 43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261157" name="Picture 44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1158" name="Picture 45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47182" name="Oval 46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6" cy="1018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2">
                      <a:alpha val="55000"/>
                    </a:schemeClr>
                  </a:gs>
                  <a:gs pos="10000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pic>
          <p:nvPicPr>
            <p:cNvPr id="261156" name="Picture 47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1145" name="Rectangle 48"/>
          <p:cNvSpPr>
            <a:spLocks noChangeArrowheads="1"/>
          </p:cNvSpPr>
          <p:nvPr/>
        </p:nvSpPr>
        <p:spPr bwMode="gray">
          <a:xfrm>
            <a:off x="5032375" y="4359275"/>
            <a:ext cx="3244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cs typeface="Arial" charset="0"/>
              </a:rPr>
              <a:t>C.</a:t>
            </a:r>
            <a:r>
              <a:rPr lang="en-US" altLang="zh-CN">
                <a:solidFill>
                  <a:srgbClr val="FFFFFF"/>
                </a:solidFill>
                <a:cs typeface="Arial" charset="0"/>
              </a:rPr>
              <a:t> Description of  the contents</a:t>
            </a:r>
          </a:p>
        </p:txBody>
      </p:sp>
      <p:sp>
        <p:nvSpPr>
          <p:cNvPr id="261146" name="AutoShape 49"/>
          <p:cNvSpPr>
            <a:spLocks noChangeArrowheads="1"/>
          </p:cNvSpPr>
          <p:nvPr/>
        </p:nvSpPr>
        <p:spPr bwMode="gray">
          <a:xfrm>
            <a:off x="4419600" y="4994275"/>
            <a:ext cx="4038600" cy="592138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1147" name="Group 50"/>
          <p:cNvGrpSpPr>
            <a:grpSpLocks/>
          </p:cNvGrpSpPr>
          <p:nvPr/>
        </p:nvGrpSpPr>
        <p:grpSpPr bwMode="auto">
          <a:xfrm>
            <a:off x="4376738" y="5013325"/>
            <a:ext cx="552450" cy="584200"/>
            <a:chOff x="2959" y="1568"/>
            <a:chExt cx="454" cy="480"/>
          </a:xfrm>
        </p:grpSpPr>
        <p:grpSp>
          <p:nvGrpSpPr>
            <p:cNvPr id="261150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261152" name="Picture 52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1153" name="Picture 53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47190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6" cy="1018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pic>
          <p:nvPicPr>
            <p:cNvPr id="261151" name="Picture 55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1148" name="Rectangle 56"/>
          <p:cNvSpPr>
            <a:spLocks noChangeArrowheads="1"/>
          </p:cNvSpPr>
          <p:nvPr/>
        </p:nvSpPr>
        <p:spPr bwMode="gray">
          <a:xfrm>
            <a:off x="5032375" y="5095875"/>
            <a:ext cx="3244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cs typeface="Arial" charset="0"/>
              </a:rPr>
              <a:t>D.</a:t>
            </a:r>
            <a:r>
              <a:rPr lang="en-US" altLang="zh-CN">
                <a:solidFill>
                  <a:srgbClr val="FFFFFF"/>
                </a:solidFill>
                <a:cs typeface="Arial" charset="0"/>
              </a:rPr>
              <a:t> Description of  the contents</a:t>
            </a:r>
          </a:p>
        </p:txBody>
      </p:sp>
      <p:sp>
        <p:nvSpPr>
          <p:cNvPr id="230429" name="Rectangle 5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258" name="Picture 2" descr="01_ac"/>
          <p:cNvPicPr>
            <a:picLocks noChangeAspect="1" noChangeArrowheads="1"/>
          </p:cNvPicPr>
          <p:nvPr/>
        </p:nvPicPr>
        <p:blipFill>
          <a:blip r:embed="rId2"/>
          <a:srcRect t="12096" r="22758"/>
          <a:stretch>
            <a:fillRect/>
          </a:stretch>
        </p:blipFill>
        <p:spPr bwMode="auto">
          <a:xfrm>
            <a:off x="7466013" y="663575"/>
            <a:ext cx="1677987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118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262148" name="AutoShape 147"/>
          <p:cNvSpPr>
            <a:spLocks noChangeArrowheads="1"/>
          </p:cNvSpPr>
          <p:nvPr/>
        </p:nvSpPr>
        <p:spPr bwMode="gray">
          <a:xfrm>
            <a:off x="6684963" y="39020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accent1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charset="0"/>
            </a:endParaRPr>
          </a:p>
        </p:txBody>
      </p:sp>
      <p:sp>
        <p:nvSpPr>
          <p:cNvPr id="262149" name="AutoShape 148"/>
          <p:cNvSpPr>
            <a:spLocks noChangeArrowheads="1"/>
          </p:cNvSpPr>
          <p:nvPr/>
        </p:nvSpPr>
        <p:spPr bwMode="gray">
          <a:xfrm>
            <a:off x="6783388" y="4278313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62150" name="AutoShape 150"/>
          <p:cNvSpPr>
            <a:spLocks noChangeArrowheads="1"/>
          </p:cNvSpPr>
          <p:nvPr/>
        </p:nvSpPr>
        <p:spPr bwMode="gray">
          <a:xfrm>
            <a:off x="6783388" y="4679950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62151" name="AutoShape 152"/>
          <p:cNvSpPr>
            <a:spLocks noChangeArrowheads="1"/>
          </p:cNvSpPr>
          <p:nvPr/>
        </p:nvSpPr>
        <p:spPr bwMode="gray">
          <a:xfrm>
            <a:off x="6783388" y="5081588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62152" name="AutoShape 154"/>
          <p:cNvSpPr>
            <a:spLocks noChangeArrowheads="1"/>
          </p:cNvSpPr>
          <p:nvPr/>
        </p:nvSpPr>
        <p:spPr bwMode="gray">
          <a:xfrm>
            <a:off x="6783388" y="5484813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62153" name="AutoShape 156"/>
          <p:cNvSpPr>
            <a:spLocks noChangeArrowheads="1"/>
          </p:cNvSpPr>
          <p:nvPr/>
        </p:nvSpPr>
        <p:spPr bwMode="gray">
          <a:xfrm>
            <a:off x="4713288" y="39020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accent1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charset="0"/>
            </a:endParaRPr>
          </a:p>
        </p:txBody>
      </p:sp>
      <p:sp>
        <p:nvSpPr>
          <p:cNvPr id="262154" name="AutoShape 157"/>
          <p:cNvSpPr>
            <a:spLocks noChangeArrowheads="1"/>
          </p:cNvSpPr>
          <p:nvPr/>
        </p:nvSpPr>
        <p:spPr bwMode="gray">
          <a:xfrm>
            <a:off x="4811713" y="4278313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62155" name="AutoShape 159"/>
          <p:cNvSpPr>
            <a:spLocks noChangeArrowheads="1"/>
          </p:cNvSpPr>
          <p:nvPr/>
        </p:nvSpPr>
        <p:spPr bwMode="gray">
          <a:xfrm>
            <a:off x="4811713" y="4679950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62156" name="AutoShape 161"/>
          <p:cNvSpPr>
            <a:spLocks noChangeArrowheads="1"/>
          </p:cNvSpPr>
          <p:nvPr/>
        </p:nvSpPr>
        <p:spPr bwMode="gray">
          <a:xfrm>
            <a:off x="4811713" y="5081588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62157" name="AutoShape 163"/>
          <p:cNvSpPr>
            <a:spLocks noChangeArrowheads="1"/>
          </p:cNvSpPr>
          <p:nvPr/>
        </p:nvSpPr>
        <p:spPr bwMode="gray">
          <a:xfrm>
            <a:off x="4811713" y="5484813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62158" name="AutoShape 138"/>
          <p:cNvSpPr>
            <a:spLocks noChangeArrowheads="1"/>
          </p:cNvSpPr>
          <p:nvPr/>
        </p:nvSpPr>
        <p:spPr bwMode="gray">
          <a:xfrm>
            <a:off x="2595563" y="39020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accent2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charset="0"/>
            </a:endParaRPr>
          </a:p>
        </p:txBody>
      </p:sp>
      <p:sp>
        <p:nvSpPr>
          <p:cNvPr id="262159" name="AutoShape 139"/>
          <p:cNvSpPr>
            <a:spLocks noChangeArrowheads="1"/>
          </p:cNvSpPr>
          <p:nvPr/>
        </p:nvSpPr>
        <p:spPr bwMode="gray">
          <a:xfrm>
            <a:off x="2692400" y="42783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62160" name="AutoShape 141"/>
          <p:cNvSpPr>
            <a:spLocks noChangeArrowheads="1"/>
          </p:cNvSpPr>
          <p:nvPr/>
        </p:nvSpPr>
        <p:spPr bwMode="gray">
          <a:xfrm>
            <a:off x="2692400" y="4679950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62161" name="AutoShape 143"/>
          <p:cNvSpPr>
            <a:spLocks noChangeArrowheads="1"/>
          </p:cNvSpPr>
          <p:nvPr/>
        </p:nvSpPr>
        <p:spPr bwMode="gray">
          <a:xfrm>
            <a:off x="2692400" y="5081588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62162" name="AutoShape 145"/>
          <p:cNvSpPr>
            <a:spLocks noChangeArrowheads="1"/>
          </p:cNvSpPr>
          <p:nvPr/>
        </p:nvSpPr>
        <p:spPr bwMode="gray">
          <a:xfrm>
            <a:off x="2692400" y="54848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62163" name="AutoShape 5"/>
          <p:cNvSpPr>
            <a:spLocks noChangeArrowheads="1"/>
          </p:cNvSpPr>
          <p:nvPr/>
        </p:nvSpPr>
        <p:spPr bwMode="gray">
          <a:xfrm>
            <a:off x="623888" y="39020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accent2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charset="0"/>
            </a:endParaRPr>
          </a:p>
        </p:txBody>
      </p:sp>
      <p:grpSp>
        <p:nvGrpSpPr>
          <p:cNvPr id="262164" name="Group 6"/>
          <p:cNvGrpSpPr>
            <a:grpSpLocks/>
          </p:cNvGrpSpPr>
          <p:nvPr/>
        </p:nvGrpSpPr>
        <p:grpSpPr bwMode="auto">
          <a:xfrm>
            <a:off x="674688" y="3683000"/>
            <a:ext cx="1770062" cy="407988"/>
            <a:chOff x="602" y="1625"/>
            <a:chExt cx="1096" cy="210"/>
          </a:xfrm>
        </p:grpSpPr>
        <p:sp>
          <p:nvSpPr>
            <p:cNvPr id="21" name="AutoShape 7"/>
            <p:cNvSpPr>
              <a:spLocks noChangeArrowheads="1"/>
            </p:cNvSpPr>
            <p:nvPr/>
          </p:nvSpPr>
          <p:spPr bwMode="lt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grpSp>
          <p:nvGrpSpPr>
            <p:cNvPr id="262283" name="Group 8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2289" name="AutoShape 9"/>
              <p:cNvSpPr>
                <a:spLocks noChangeArrowheads="1"/>
              </p:cNvSpPr>
              <p:nvPr/>
            </p:nvSpPr>
            <p:spPr bwMode="lt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90" name="AutoShape 10"/>
              <p:cNvSpPr>
                <a:spLocks noChangeArrowheads="1"/>
              </p:cNvSpPr>
              <p:nvPr/>
            </p:nvSpPr>
            <p:spPr bwMode="lt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91" name="AutoShape 11"/>
              <p:cNvSpPr>
                <a:spLocks noChangeArrowheads="1"/>
              </p:cNvSpPr>
              <p:nvPr/>
            </p:nvSpPr>
            <p:spPr bwMode="lt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</p:grpSp>
        <p:grpSp>
          <p:nvGrpSpPr>
            <p:cNvPr id="262284" name="Group 12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286" name="AutoShape 13"/>
              <p:cNvSpPr>
                <a:spLocks noChangeArrowheads="1"/>
              </p:cNvSpPr>
              <p:nvPr/>
            </p:nvSpPr>
            <p:spPr bwMode="lt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87" name="AutoShape 14"/>
              <p:cNvSpPr>
                <a:spLocks noChangeArrowheads="1"/>
              </p:cNvSpPr>
              <p:nvPr/>
            </p:nvSpPr>
            <p:spPr bwMode="lt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88" name="AutoShape 15"/>
              <p:cNvSpPr>
                <a:spLocks noChangeArrowheads="1"/>
              </p:cNvSpPr>
              <p:nvPr/>
            </p:nvSpPr>
            <p:spPr bwMode="lt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</p:grpSp>
        <p:pic>
          <p:nvPicPr>
            <p:cNvPr id="262285" name="Picture 16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lt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2165" name="Group 17"/>
          <p:cNvGrpSpPr>
            <a:grpSpLocks/>
          </p:cNvGrpSpPr>
          <p:nvPr/>
        </p:nvGrpSpPr>
        <p:grpSpPr bwMode="auto">
          <a:xfrm>
            <a:off x="2628900" y="3683000"/>
            <a:ext cx="1770063" cy="407988"/>
            <a:chOff x="602" y="1625"/>
            <a:chExt cx="1096" cy="210"/>
          </a:xfrm>
        </p:grpSpPr>
        <p:sp>
          <p:nvSpPr>
            <p:cNvPr id="32" name="AutoShape 18"/>
            <p:cNvSpPr>
              <a:spLocks noChangeArrowheads="1"/>
            </p:cNvSpPr>
            <p:nvPr/>
          </p:nvSpPr>
          <p:spPr bwMode="lt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grpSp>
          <p:nvGrpSpPr>
            <p:cNvPr id="262273" name="Group 19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2279" name="AutoShape 20"/>
              <p:cNvSpPr>
                <a:spLocks noChangeArrowheads="1"/>
              </p:cNvSpPr>
              <p:nvPr/>
            </p:nvSpPr>
            <p:spPr bwMode="lt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80" name="AutoShape 21"/>
              <p:cNvSpPr>
                <a:spLocks noChangeArrowheads="1"/>
              </p:cNvSpPr>
              <p:nvPr/>
            </p:nvSpPr>
            <p:spPr bwMode="lt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81" name="AutoShape 22"/>
              <p:cNvSpPr>
                <a:spLocks noChangeArrowheads="1"/>
              </p:cNvSpPr>
              <p:nvPr/>
            </p:nvSpPr>
            <p:spPr bwMode="lt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</p:grpSp>
        <p:grpSp>
          <p:nvGrpSpPr>
            <p:cNvPr id="262274" name="Group 23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276" name="AutoShape 24"/>
              <p:cNvSpPr>
                <a:spLocks noChangeArrowheads="1"/>
              </p:cNvSpPr>
              <p:nvPr/>
            </p:nvSpPr>
            <p:spPr bwMode="lt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77" name="AutoShape 25"/>
              <p:cNvSpPr>
                <a:spLocks noChangeArrowheads="1"/>
              </p:cNvSpPr>
              <p:nvPr/>
            </p:nvSpPr>
            <p:spPr bwMode="lt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78" name="AutoShape 26"/>
              <p:cNvSpPr>
                <a:spLocks noChangeArrowheads="1"/>
              </p:cNvSpPr>
              <p:nvPr/>
            </p:nvSpPr>
            <p:spPr bwMode="lt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</p:grpSp>
        <p:pic>
          <p:nvPicPr>
            <p:cNvPr id="262275" name="Picture 27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lt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2166" name="Group 28"/>
          <p:cNvGrpSpPr>
            <a:grpSpLocks/>
          </p:cNvGrpSpPr>
          <p:nvPr/>
        </p:nvGrpSpPr>
        <p:grpSpPr bwMode="auto">
          <a:xfrm>
            <a:off x="4759325" y="3683000"/>
            <a:ext cx="1768475" cy="407988"/>
            <a:chOff x="602" y="1625"/>
            <a:chExt cx="1096" cy="210"/>
          </a:xfrm>
        </p:grpSpPr>
        <p:sp>
          <p:nvSpPr>
            <p:cNvPr id="43" name="AutoShape 29"/>
            <p:cNvSpPr>
              <a:spLocks noChangeArrowheads="1"/>
            </p:cNvSpPr>
            <p:nvPr/>
          </p:nvSpPr>
          <p:spPr bwMode="lt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grpSp>
          <p:nvGrpSpPr>
            <p:cNvPr id="262263" name="Group 30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2269" name="AutoShape 31"/>
              <p:cNvSpPr>
                <a:spLocks noChangeArrowheads="1"/>
              </p:cNvSpPr>
              <p:nvPr/>
            </p:nvSpPr>
            <p:spPr bwMode="lt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70" name="AutoShape 32"/>
              <p:cNvSpPr>
                <a:spLocks noChangeArrowheads="1"/>
              </p:cNvSpPr>
              <p:nvPr/>
            </p:nvSpPr>
            <p:spPr bwMode="lt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71" name="AutoShape 33"/>
              <p:cNvSpPr>
                <a:spLocks noChangeArrowheads="1"/>
              </p:cNvSpPr>
              <p:nvPr/>
            </p:nvSpPr>
            <p:spPr bwMode="lt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</p:grpSp>
        <p:grpSp>
          <p:nvGrpSpPr>
            <p:cNvPr id="262264" name="Group 34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266" name="AutoShape 35"/>
              <p:cNvSpPr>
                <a:spLocks noChangeArrowheads="1"/>
              </p:cNvSpPr>
              <p:nvPr/>
            </p:nvSpPr>
            <p:spPr bwMode="lt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67" name="AutoShape 36"/>
              <p:cNvSpPr>
                <a:spLocks noChangeArrowheads="1"/>
              </p:cNvSpPr>
              <p:nvPr/>
            </p:nvSpPr>
            <p:spPr bwMode="lt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68" name="AutoShape 37"/>
              <p:cNvSpPr>
                <a:spLocks noChangeArrowheads="1"/>
              </p:cNvSpPr>
              <p:nvPr/>
            </p:nvSpPr>
            <p:spPr bwMode="lt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</p:grpSp>
        <p:pic>
          <p:nvPicPr>
            <p:cNvPr id="262265" name="Picture 38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lt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2167" name="Group 43"/>
          <p:cNvGrpSpPr>
            <a:grpSpLocks/>
          </p:cNvGrpSpPr>
          <p:nvPr/>
        </p:nvGrpSpPr>
        <p:grpSpPr bwMode="auto">
          <a:xfrm>
            <a:off x="6715125" y="3683000"/>
            <a:ext cx="1770063" cy="407988"/>
            <a:chOff x="602" y="1625"/>
            <a:chExt cx="1096" cy="210"/>
          </a:xfrm>
        </p:grpSpPr>
        <p:sp>
          <p:nvSpPr>
            <p:cNvPr id="54" name="AutoShape 44"/>
            <p:cNvSpPr>
              <a:spLocks noChangeArrowheads="1"/>
            </p:cNvSpPr>
            <p:nvPr/>
          </p:nvSpPr>
          <p:spPr bwMode="lt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grpSp>
          <p:nvGrpSpPr>
            <p:cNvPr id="262253" name="Group 45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2259" name="AutoShape 46"/>
              <p:cNvSpPr>
                <a:spLocks noChangeArrowheads="1"/>
              </p:cNvSpPr>
              <p:nvPr/>
            </p:nvSpPr>
            <p:spPr bwMode="lt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60" name="AutoShape 47"/>
              <p:cNvSpPr>
                <a:spLocks noChangeArrowheads="1"/>
              </p:cNvSpPr>
              <p:nvPr/>
            </p:nvSpPr>
            <p:spPr bwMode="lt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61" name="AutoShape 48"/>
              <p:cNvSpPr>
                <a:spLocks noChangeArrowheads="1"/>
              </p:cNvSpPr>
              <p:nvPr/>
            </p:nvSpPr>
            <p:spPr bwMode="lt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</p:grpSp>
        <p:grpSp>
          <p:nvGrpSpPr>
            <p:cNvPr id="262254" name="Group 49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256" name="AutoShape 50"/>
              <p:cNvSpPr>
                <a:spLocks noChangeArrowheads="1"/>
              </p:cNvSpPr>
              <p:nvPr/>
            </p:nvSpPr>
            <p:spPr bwMode="lt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57" name="AutoShape 51"/>
              <p:cNvSpPr>
                <a:spLocks noChangeArrowheads="1"/>
              </p:cNvSpPr>
              <p:nvPr/>
            </p:nvSpPr>
            <p:spPr bwMode="lt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58" name="AutoShape 52"/>
              <p:cNvSpPr>
                <a:spLocks noChangeArrowheads="1"/>
              </p:cNvSpPr>
              <p:nvPr/>
            </p:nvSpPr>
            <p:spPr bwMode="lt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</p:grpSp>
        <p:pic>
          <p:nvPicPr>
            <p:cNvPr id="262255" name="Picture 53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lt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62168" name="AutoShape 54"/>
          <p:cNvCxnSpPr>
            <a:cxnSpLocks noChangeShapeType="1"/>
            <a:stCxn id="121" idx="2"/>
          </p:cNvCxnSpPr>
          <p:nvPr/>
        </p:nvCxnSpPr>
        <p:spPr bwMode="black">
          <a:xfrm rot="5400000">
            <a:off x="3182938" y="1412875"/>
            <a:ext cx="679450" cy="2082800"/>
          </a:xfrm>
          <a:prstGeom prst="bentConnector3">
            <a:avLst>
              <a:gd name="adj1" fmla="val 49889"/>
            </a:avLst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cxnSp>
      <p:cxnSp>
        <p:nvCxnSpPr>
          <p:cNvPr id="262169" name="AutoShape 55"/>
          <p:cNvCxnSpPr>
            <a:cxnSpLocks noChangeShapeType="1"/>
            <a:stCxn id="121" idx="2"/>
          </p:cNvCxnSpPr>
          <p:nvPr/>
        </p:nvCxnSpPr>
        <p:spPr bwMode="black">
          <a:xfrm rot="16200000" flipH="1">
            <a:off x="5243513" y="1435100"/>
            <a:ext cx="679450" cy="2038350"/>
          </a:xfrm>
          <a:prstGeom prst="bentConnector3">
            <a:avLst>
              <a:gd name="adj1" fmla="val 49889"/>
            </a:avLst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cxnSp>
      <p:grpSp>
        <p:nvGrpSpPr>
          <p:cNvPr id="262170" name="Group 56"/>
          <p:cNvGrpSpPr>
            <a:grpSpLocks/>
          </p:cNvGrpSpPr>
          <p:nvPr/>
        </p:nvGrpSpPr>
        <p:grpSpPr bwMode="auto">
          <a:xfrm>
            <a:off x="6251575" y="1308100"/>
            <a:ext cx="1466850" cy="366713"/>
            <a:chOff x="602" y="1625"/>
            <a:chExt cx="1096" cy="210"/>
          </a:xfrm>
        </p:grpSpPr>
        <p:sp>
          <p:nvSpPr>
            <p:cNvPr id="352323" name="AutoShape 57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grpSp>
          <p:nvGrpSpPr>
            <p:cNvPr id="262243" name="Group 58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2249" name="AutoShape 59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50" name="AutoShape 60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51" name="AutoShape 61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</p:grpSp>
        <p:grpSp>
          <p:nvGrpSpPr>
            <p:cNvPr id="262244" name="Group 62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246" name="AutoShape 63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47" name="AutoShape 64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48" name="AutoShape 65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</p:grpSp>
        <p:pic>
          <p:nvPicPr>
            <p:cNvPr id="262245" name="Picture 66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2171" name="Group 67"/>
          <p:cNvGrpSpPr>
            <a:grpSpLocks/>
          </p:cNvGrpSpPr>
          <p:nvPr/>
        </p:nvGrpSpPr>
        <p:grpSpPr bwMode="auto">
          <a:xfrm>
            <a:off x="6251575" y="1914525"/>
            <a:ext cx="1466850" cy="366713"/>
            <a:chOff x="602" y="1625"/>
            <a:chExt cx="1096" cy="210"/>
          </a:xfrm>
        </p:grpSpPr>
        <p:sp>
          <p:nvSpPr>
            <p:cNvPr id="352334" name="AutoShape 68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grpSp>
          <p:nvGrpSpPr>
            <p:cNvPr id="262233" name="Group 69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2239" name="AutoShape 70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40" name="AutoShape 71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41" name="AutoShape 72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</p:grpSp>
        <p:grpSp>
          <p:nvGrpSpPr>
            <p:cNvPr id="262234" name="Group 73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236" name="AutoShape 74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37" name="AutoShape 75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38" name="AutoShape 76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</p:grpSp>
        <p:pic>
          <p:nvPicPr>
            <p:cNvPr id="262235" name="Picture 77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62172" name="AutoShape 84"/>
          <p:cNvCxnSpPr>
            <a:cxnSpLocks noChangeShapeType="1"/>
          </p:cNvCxnSpPr>
          <p:nvPr/>
        </p:nvCxnSpPr>
        <p:spPr bwMode="black">
          <a:xfrm rot="5400000">
            <a:off x="1732757" y="2950368"/>
            <a:ext cx="558800" cy="925513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cxnSp>
      <p:cxnSp>
        <p:nvCxnSpPr>
          <p:cNvPr id="262173" name="AutoShape 85"/>
          <p:cNvCxnSpPr>
            <a:cxnSpLocks noChangeShapeType="1"/>
          </p:cNvCxnSpPr>
          <p:nvPr/>
        </p:nvCxnSpPr>
        <p:spPr bwMode="black">
          <a:xfrm rot="16200000" flipH="1">
            <a:off x="2710657" y="2897981"/>
            <a:ext cx="558800" cy="1030287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cxnSp>
      <p:grpSp>
        <p:nvGrpSpPr>
          <p:cNvPr id="262174" name="Group 86"/>
          <p:cNvGrpSpPr>
            <a:grpSpLocks/>
          </p:cNvGrpSpPr>
          <p:nvPr/>
        </p:nvGrpSpPr>
        <p:grpSpPr bwMode="auto">
          <a:xfrm>
            <a:off x="1474788" y="2784475"/>
            <a:ext cx="2033587" cy="365125"/>
            <a:chOff x="602" y="1625"/>
            <a:chExt cx="1096" cy="210"/>
          </a:xfrm>
        </p:grpSpPr>
        <p:sp>
          <p:nvSpPr>
            <p:cNvPr id="91" name="AutoShape 87"/>
            <p:cNvSpPr>
              <a:spLocks noChangeArrowheads="1"/>
            </p:cNvSpPr>
            <p:nvPr/>
          </p:nvSpPr>
          <p:spPr bwMode="lt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grpSp>
          <p:nvGrpSpPr>
            <p:cNvPr id="262223" name="Group 88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2229" name="AutoShape 89"/>
              <p:cNvSpPr>
                <a:spLocks noChangeArrowheads="1"/>
              </p:cNvSpPr>
              <p:nvPr/>
            </p:nvSpPr>
            <p:spPr bwMode="lt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30" name="AutoShape 90"/>
              <p:cNvSpPr>
                <a:spLocks noChangeArrowheads="1"/>
              </p:cNvSpPr>
              <p:nvPr/>
            </p:nvSpPr>
            <p:spPr bwMode="lt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31" name="AutoShape 91"/>
              <p:cNvSpPr>
                <a:spLocks noChangeArrowheads="1"/>
              </p:cNvSpPr>
              <p:nvPr/>
            </p:nvSpPr>
            <p:spPr bwMode="lt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</p:grpSp>
        <p:grpSp>
          <p:nvGrpSpPr>
            <p:cNvPr id="262224" name="Group 92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226" name="AutoShape 93"/>
              <p:cNvSpPr>
                <a:spLocks noChangeArrowheads="1"/>
              </p:cNvSpPr>
              <p:nvPr/>
            </p:nvSpPr>
            <p:spPr bwMode="lt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27" name="AutoShape 94"/>
              <p:cNvSpPr>
                <a:spLocks noChangeArrowheads="1"/>
              </p:cNvSpPr>
              <p:nvPr/>
            </p:nvSpPr>
            <p:spPr bwMode="lt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28" name="AutoShape 95"/>
              <p:cNvSpPr>
                <a:spLocks noChangeArrowheads="1"/>
              </p:cNvSpPr>
              <p:nvPr/>
            </p:nvSpPr>
            <p:spPr bwMode="lt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</p:grpSp>
        <p:pic>
          <p:nvPicPr>
            <p:cNvPr id="262225" name="Picture 96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lt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62175" name="AutoShape 98"/>
          <p:cNvCxnSpPr>
            <a:cxnSpLocks noChangeShapeType="1"/>
          </p:cNvCxnSpPr>
          <p:nvPr/>
        </p:nvCxnSpPr>
        <p:spPr bwMode="black">
          <a:xfrm rot="5400000">
            <a:off x="5834857" y="2932906"/>
            <a:ext cx="560388" cy="962025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cxnSp>
      <p:cxnSp>
        <p:nvCxnSpPr>
          <p:cNvPr id="262176" name="AutoShape 99"/>
          <p:cNvCxnSpPr>
            <a:cxnSpLocks noChangeShapeType="1"/>
          </p:cNvCxnSpPr>
          <p:nvPr/>
        </p:nvCxnSpPr>
        <p:spPr bwMode="black">
          <a:xfrm rot="16200000" flipH="1">
            <a:off x="6813550" y="2916238"/>
            <a:ext cx="560388" cy="995362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cxnSp>
      <p:cxnSp>
        <p:nvCxnSpPr>
          <p:cNvPr id="262177" name="AutoShape 100"/>
          <p:cNvCxnSpPr>
            <a:cxnSpLocks noChangeShapeType="1"/>
            <a:stCxn id="121" idx="3"/>
            <a:endCxn id="262249" idx="1"/>
          </p:cNvCxnSpPr>
          <p:nvPr/>
        </p:nvCxnSpPr>
        <p:spPr bwMode="black">
          <a:xfrm flipV="1">
            <a:off x="5278438" y="1506538"/>
            <a:ext cx="977900" cy="282575"/>
          </a:xfrm>
          <a:prstGeom prst="bentConnector3">
            <a:avLst>
              <a:gd name="adj1" fmla="val 49352"/>
            </a:avLst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cxnSp>
      <p:cxnSp>
        <p:nvCxnSpPr>
          <p:cNvPr id="262178" name="AutoShape 101"/>
          <p:cNvCxnSpPr>
            <a:cxnSpLocks noChangeShapeType="1"/>
            <a:stCxn id="121" idx="3"/>
            <a:endCxn id="262239" idx="1"/>
          </p:cNvCxnSpPr>
          <p:nvPr/>
        </p:nvCxnSpPr>
        <p:spPr bwMode="black">
          <a:xfrm>
            <a:off x="5278438" y="1789113"/>
            <a:ext cx="977900" cy="323850"/>
          </a:xfrm>
          <a:prstGeom prst="bentConnector3">
            <a:avLst>
              <a:gd name="adj1" fmla="val 49352"/>
            </a:avLst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cxnSp>
      <p:grpSp>
        <p:nvGrpSpPr>
          <p:cNvPr id="262179" name="Group 107"/>
          <p:cNvGrpSpPr>
            <a:grpSpLocks/>
          </p:cNvGrpSpPr>
          <p:nvPr/>
        </p:nvGrpSpPr>
        <p:grpSpPr bwMode="auto">
          <a:xfrm>
            <a:off x="5595938" y="2784475"/>
            <a:ext cx="2035175" cy="365125"/>
            <a:chOff x="602" y="1625"/>
            <a:chExt cx="1096" cy="210"/>
          </a:xfrm>
        </p:grpSpPr>
        <p:sp>
          <p:nvSpPr>
            <p:cNvPr id="106" name="AutoShape 108"/>
            <p:cNvSpPr>
              <a:spLocks noChangeArrowheads="1"/>
            </p:cNvSpPr>
            <p:nvPr/>
          </p:nvSpPr>
          <p:spPr bwMode="lt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grpSp>
          <p:nvGrpSpPr>
            <p:cNvPr id="262213" name="Group 109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2219" name="AutoShape 110"/>
              <p:cNvSpPr>
                <a:spLocks noChangeArrowheads="1"/>
              </p:cNvSpPr>
              <p:nvPr/>
            </p:nvSpPr>
            <p:spPr bwMode="lt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20" name="AutoShape 111"/>
              <p:cNvSpPr>
                <a:spLocks noChangeArrowheads="1"/>
              </p:cNvSpPr>
              <p:nvPr/>
            </p:nvSpPr>
            <p:spPr bwMode="lt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21" name="AutoShape 112"/>
              <p:cNvSpPr>
                <a:spLocks noChangeArrowheads="1"/>
              </p:cNvSpPr>
              <p:nvPr/>
            </p:nvSpPr>
            <p:spPr bwMode="lt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</p:grpSp>
        <p:grpSp>
          <p:nvGrpSpPr>
            <p:cNvPr id="262214" name="Group 113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216" name="AutoShape 114"/>
              <p:cNvSpPr>
                <a:spLocks noChangeArrowheads="1"/>
              </p:cNvSpPr>
              <p:nvPr/>
            </p:nvSpPr>
            <p:spPr bwMode="lt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17" name="AutoShape 115"/>
              <p:cNvSpPr>
                <a:spLocks noChangeArrowheads="1"/>
              </p:cNvSpPr>
              <p:nvPr/>
            </p:nvSpPr>
            <p:spPr bwMode="lt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  <p:sp>
            <p:nvSpPr>
              <p:cNvPr id="262218" name="AutoShape 116"/>
              <p:cNvSpPr>
                <a:spLocks noChangeArrowheads="1"/>
              </p:cNvSpPr>
              <p:nvPr/>
            </p:nvSpPr>
            <p:spPr bwMode="lt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charset="0"/>
                </a:endParaRPr>
              </a:p>
            </p:txBody>
          </p:sp>
        </p:grpSp>
        <p:pic>
          <p:nvPicPr>
            <p:cNvPr id="262215" name="Picture 117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lt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2180" name="AutoShape 131"/>
          <p:cNvSpPr>
            <a:spLocks noChangeArrowheads="1"/>
          </p:cNvSpPr>
          <p:nvPr/>
        </p:nvSpPr>
        <p:spPr bwMode="gray">
          <a:xfrm>
            <a:off x="720725" y="42783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62181" name="AutoShape 132"/>
          <p:cNvSpPr>
            <a:spLocks noChangeArrowheads="1"/>
          </p:cNvSpPr>
          <p:nvPr/>
        </p:nvSpPr>
        <p:spPr bwMode="gray">
          <a:xfrm>
            <a:off x="720725" y="4679950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62182" name="AutoShape 134"/>
          <p:cNvSpPr>
            <a:spLocks noChangeArrowheads="1"/>
          </p:cNvSpPr>
          <p:nvPr/>
        </p:nvSpPr>
        <p:spPr bwMode="gray">
          <a:xfrm>
            <a:off x="720725" y="5081588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62183" name="AutoShape 136"/>
          <p:cNvSpPr>
            <a:spLocks noChangeArrowheads="1"/>
          </p:cNvSpPr>
          <p:nvPr/>
        </p:nvSpPr>
        <p:spPr bwMode="gray">
          <a:xfrm>
            <a:off x="720725" y="54848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262184" name="Group 39"/>
          <p:cNvGrpSpPr>
            <a:grpSpLocks/>
          </p:cNvGrpSpPr>
          <p:nvPr/>
        </p:nvGrpSpPr>
        <p:grpSpPr bwMode="auto">
          <a:xfrm>
            <a:off x="3848100" y="1462088"/>
            <a:ext cx="1430338" cy="652462"/>
            <a:chOff x="2155" y="986"/>
            <a:chExt cx="1332" cy="607"/>
          </a:xfrm>
        </p:grpSpPr>
        <p:sp>
          <p:nvSpPr>
            <p:cNvPr id="121" name="AutoShape 40"/>
            <p:cNvSpPr>
              <a:spLocks noChangeArrowheads="1"/>
            </p:cNvSpPr>
            <p:nvPr/>
          </p:nvSpPr>
          <p:spPr bwMode="gray">
            <a:xfrm>
              <a:off x="2155" y="986"/>
              <a:ext cx="1332" cy="607"/>
            </a:xfrm>
            <a:prstGeom prst="roundRect">
              <a:avLst>
                <a:gd name="adj" fmla="val 1318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pic>
          <p:nvPicPr>
            <p:cNvPr id="262211" name="Picture 41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gray">
            <a:xfrm rot="-5400000">
              <a:off x="2721" y="460"/>
              <a:ext cx="218" cy="1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3" name="Rectangle 191"/>
          <p:cNvSpPr>
            <a:spLocks noChangeArrowheads="1"/>
          </p:cNvSpPr>
          <p:nvPr/>
        </p:nvSpPr>
        <p:spPr bwMode="white">
          <a:xfrm>
            <a:off x="4222750" y="1592263"/>
            <a:ext cx="735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CEO</a:t>
            </a:r>
          </a:p>
        </p:txBody>
      </p:sp>
      <p:sp>
        <p:nvSpPr>
          <p:cNvPr id="126" name="Rectangle 194"/>
          <p:cNvSpPr>
            <a:spLocks noChangeArrowheads="1"/>
          </p:cNvSpPr>
          <p:nvPr/>
        </p:nvSpPr>
        <p:spPr bwMode="auto">
          <a:xfrm>
            <a:off x="1785938" y="2770188"/>
            <a:ext cx="139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Text in here</a:t>
            </a:r>
          </a:p>
        </p:txBody>
      </p:sp>
      <p:sp>
        <p:nvSpPr>
          <p:cNvPr id="127" name="Rectangle 195"/>
          <p:cNvSpPr>
            <a:spLocks noChangeArrowheads="1"/>
          </p:cNvSpPr>
          <p:nvPr/>
        </p:nvSpPr>
        <p:spPr bwMode="auto">
          <a:xfrm>
            <a:off x="5905500" y="2770188"/>
            <a:ext cx="139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Text in here</a:t>
            </a:r>
          </a:p>
        </p:txBody>
      </p:sp>
      <p:sp>
        <p:nvSpPr>
          <p:cNvPr id="128" name="Rectangle 196"/>
          <p:cNvSpPr>
            <a:spLocks noChangeArrowheads="1"/>
          </p:cNvSpPr>
          <p:nvPr/>
        </p:nvSpPr>
        <p:spPr bwMode="auto">
          <a:xfrm>
            <a:off x="846138" y="3695700"/>
            <a:ext cx="1390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Text in here</a:t>
            </a:r>
          </a:p>
        </p:txBody>
      </p:sp>
      <p:sp>
        <p:nvSpPr>
          <p:cNvPr id="129" name="Rectangle 197"/>
          <p:cNvSpPr>
            <a:spLocks noChangeArrowheads="1"/>
          </p:cNvSpPr>
          <p:nvPr/>
        </p:nvSpPr>
        <p:spPr bwMode="auto">
          <a:xfrm>
            <a:off x="2800350" y="3695700"/>
            <a:ext cx="1390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Text in here</a:t>
            </a:r>
          </a:p>
        </p:txBody>
      </p:sp>
      <p:sp>
        <p:nvSpPr>
          <p:cNvPr id="130" name="Rectangle 198"/>
          <p:cNvSpPr>
            <a:spLocks noChangeArrowheads="1"/>
          </p:cNvSpPr>
          <p:nvPr/>
        </p:nvSpPr>
        <p:spPr bwMode="auto">
          <a:xfrm>
            <a:off x="4933950" y="3695700"/>
            <a:ext cx="1390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Text in here</a:t>
            </a:r>
          </a:p>
        </p:txBody>
      </p:sp>
      <p:sp>
        <p:nvSpPr>
          <p:cNvPr id="131" name="Rectangle 199"/>
          <p:cNvSpPr>
            <a:spLocks noChangeArrowheads="1"/>
          </p:cNvSpPr>
          <p:nvPr/>
        </p:nvSpPr>
        <p:spPr bwMode="auto">
          <a:xfrm>
            <a:off x="6896100" y="3695700"/>
            <a:ext cx="1390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Text in here</a:t>
            </a:r>
          </a:p>
        </p:txBody>
      </p:sp>
      <p:sp>
        <p:nvSpPr>
          <p:cNvPr id="262192" name="Rectangle 200"/>
          <p:cNvSpPr>
            <a:spLocks noChangeArrowheads="1"/>
          </p:cNvSpPr>
          <p:nvPr/>
        </p:nvSpPr>
        <p:spPr bwMode="auto">
          <a:xfrm>
            <a:off x="923925" y="4273550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62193" name="Rectangle 201"/>
          <p:cNvSpPr>
            <a:spLocks noChangeArrowheads="1"/>
          </p:cNvSpPr>
          <p:nvPr/>
        </p:nvSpPr>
        <p:spPr bwMode="auto">
          <a:xfrm>
            <a:off x="923925" y="4681538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62194" name="Rectangle 202"/>
          <p:cNvSpPr>
            <a:spLocks noChangeArrowheads="1"/>
          </p:cNvSpPr>
          <p:nvPr/>
        </p:nvSpPr>
        <p:spPr bwMode="auto">
          <a:xfrm>
            <a:off x="923925" y="5072063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62195" name="Rectangle 203"/>
          <p:cNvSpPr>
            <a:spLocks noChangeArrowheads="1"/>
          </p:cNvSpPr>
          <p:nvPr/>
        </p:nvSpPr>
        <p:spPr bwMode="auto">
          <a:xfrm>
            <a:off x="923925" y="5491163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62196" name="Rectangle 204"/>
          <p:cNvSpPr>
            <a:spLocks noChangeArrowheads="1"/>
          </p:cNvSpPr>
          <p:nvPr/>
        </p:nvSpPr>
        <p:spPr bwMode="auto">
          <a:xfrm>
            <a:off x="2881313" y="4273550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62197" name="Rectangle 205"/>
          <p:cNvSpPr>
            <a:spLocks noChangeArrowheads="1"/>
          </p:cNvSpPr>
          <p:nvPr/>
        </p:nvSpPr>
        <p:spPr bwMode="auto">
          <a:xfrm>
            <a:off x="2881313" y="4681538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62198" name="Rectangle 206"/>
          <p:cNvSpPr>
            <a:spLocks noChangeArrowheads="1"/>
          </p:cNvSpPr>
          <p:nvPr/>
        </p:nvSpPr>
        <p:spPr bwMode="auto">
          <a:xfrm>
            <a:off x="2881313" y="5072063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62199" name="Rectangle 207"/>
          <p:cNvSpPr>
            <a:spLocks noChangeArrowheads="1"/>
          </p:cNvSpPr>
          <p:nvPr/>
        </p:nvSpPr>
        <p:spPr bwMode="auto">
          <a:xfrm>
            <a:off x="2881313" y="5491163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62200" name="Rectangle 208"/>
          <p:cNvSpPr>
            <a:spLocks noChangeArrowheads="1"/>
          </p:cNvSpPr>
          <p:nvPr/>
        </p:nvSpPr>
        <p:spPr bwMode="auto">
          <a:xfrm>
            <a:off x="5033963" y="4273550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62201" name="Rectangle 209"/>
          <p:cNvSpPr>
            <a:spLocks noChangeArrowheads="1"/>
          </p:cNvSpPr>
          <p:nvPr/>
        </p:nvSpPr>
        <p:spPr bwMode="auto">
          <a:xfrm>
            <a:off x="5033963" y="4681538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62202" name="Rectangle 210"/>
          <p:cNvSpPr>
            <a:spLocks noChangeArrowheads="1"/>
          </p:cNvSpPr>
          <p:nvPr/>
        </p:nvSpPr>
        <p:spPr bwMode="auto">
          <a:xfrm>
            <a:off x="5033963" y="5072063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62203" name="Rectangle 211"/>
          <p:cNvSpPr>
            <a:spLocks noChangeArrowheads="1"/>
          </p:cNvSpPr>
          <p:nvPr/>
        </p:nvSpPr>
        <p:spPr bwMode="auto">
          <a:xfrm>
            <a:off x="5033963" y="5491163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62204" name="Rectangle 212"/>
          <p:cNvSpPr>
            <a:spLocks noChangeArrowheads="1"/>
          </p:cNvSpPr>
          <p:nvPr/>
        </p:nvSpPr>
        <p:spPr bwMode="auto">
          <a:xfrm>
            <a:off x="6996113" y="4273550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62205" name="Rectangle 213"/>
          <p:cNvSpPr>
            <a:spLocks noChangeArrowheads="1"/>
          </p:cNvSpPr>
          <p:nvPr/>
        </p:nvSpPr>
        <p:spPr bwMode="auto">
          <a:xfrm>
            <a:off x="6996113" y="4681538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62206" name="Rectangle 214"/>
          <p:cNvSpPr>
            <a:spLocks noChangeArrowheads="1"/>
          </p:cNvSpPr>
          <p:nvPr/>
        </p:nvSpPr>
        <p:spPr bwMode="auto">
          <a:xfrm>
            <a:off x="6996113" y="5072063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262207" name="Rectangle 215"/>
          <p:cNvSpPr>
            <a:spLocks noChangeArrowheads="1"/>
          </p:cNvSpPr>
          <p:nvPr/>
        </p:nvSpPr>
        <p:spPr bwMode="auto">
          <a:xfrm>
            <a:off x="6996113" y="5491163"/>
            <a:ext cx="125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148" name="Rectangle 195"/>
          <p:cNvSpPr>
            <a:spLocks noChangeArrowheads="1"/>
          </p:cNvSpPr>
          <p:nvPr/>
        </p:nvSpPr>
        <p:spPr bwMode="ltGray">
          <a:xfrm>
            <a:off x="6286500" y="1295400"/>
            <a:ext cx="1390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Text in here</a:t>
            </a:r>
          </a:p>
        </p:txBody>
      </p:sp>
      <p:sp>
        <p:nvSpPr>
          <p:cNvPr id="149" name="Rectangle 195"/>
          <p:cNvSpPr>
            <a:spLocks noChangeArrowheads="1"/>
          </p:cNvSpPr>
          <p:nvPr/>
        </p:nvSpPr>
        <p:spPr bwMode="ltGray">
          <a:xfrm>
            <a:off x="6286500" y="1909763"/>
            <a:ext cx="139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98425"/>
            <a:ext cx="6858000" cy="10747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3700">
                <a:ea typeface="宋体" charset="-122"/>
              </a:rPr>
              <a:t>Click to edit title style</a:t>
            </a:r>
          </a:p>
        </p:txBody>
      </p:sp>
      <p:grpSp>
        <p:nvGrpSpPr>
          <p:cNvPr id="48131" name="Group 3"/>
          <p:cNvGrpSpPr>
            <a:grpSpLocks/>
          </p:cNvGrpSpPr>
          <p:nvPr/>
        </p:nvGrpSpPr>
        <p:grpSpPr bwMode="auto">
          <a:xfrm>
            <a:off x="6599238" y="2808288"/>
            <a:ext cx="1889125" cy="2422525"/>
            <a:chOff x="4387" y="1999"/>
            <a:chExt cx="1370" cy="1755"/>
          </a:xfrm>
        </p:grpSpPr>
        <p:sp>
          <p:nvSpPr>
            <p:cNvPr id="7" name="AutoShape 4"/>
            <p:cNvSpPr>
              <a:spLocks noChangeArrowheads="1"/>
            </p:cNvSpPr>
            <p:nvPr/>
          </p:nvSpPr>
          <p:spPr bwMode="gray">
            <a:xfrm>
              <a:off x="4387" y="2004"/>
              <a:ext cx="1370" cy="1740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Left">
                <a:rot lat="0" lon="21299999" rev="0"/>
              </a:camera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8180" name="Line 5"/>
            <p:cNvSpPr>
              <a:spLocks noChangeShapeType="1"/>
            </p:cNvSpPr>
            <p:nvPr/>
          </p:nvSpPr>
          <p:spPr bwMode="gray">
            <a:xfrm>
              <a:off x="4456" y="1999"/>
              <a:ext cx="1224" cy="18"/>
            </a:xfrm>
            <a:prstGeom prst="line">
              <a:avLst/>
            </a:prstGeom>
            <a:noFill/>
            <a:ln w="9525">
              <a:solidFill>
                <a:srgbClr val="F8F8F8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1" name="Freeform 6"/>
            <p:cNvSpPr>
              <a:spLocks/>
            </p:cNvSpPr>
            <p:nvPr/>
          </p:nvSpPr>
          <p:spPr bwMode="gray">
            <a:xfrm>
              <a:off x="4402" y="3682"/>
              <a:ext cx="1330" cy="72"/>
            </a:xfrm>
            <a:custGeom>
              <a:avLst/>
              <a:gdLst>
                <a:gd name="T0" fmla="*/ 0 w 1330"/>
                <a:gd name="T1" fmla="*/ 34 h 72"/>
                <a:gd name="T2" fmla="*/ 68 w 1330"/>
                <a:gd name="T3" fmla="*/ 68 h 72"/>
                <a:gd name="T4" fmla="*/ 1270 w 1330"/>
                <a:gd name="T5" fmla="*/ 50 h 72"/>
                <a:gd name="T6" fmla="*/ 1330 w 1330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30"/>
                <a:gd name="T13" fmla="*/ 0 h 72"/>
                <a:gd name="T14" fmla="*/ 1330 w 1330"/>
                <a:gd name="T15" fmla="*/ 72 h 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30" h="72">
                  <a:moveTo>
                    <a:pt x="0" y="34"/>
                  </a:moveTo>
                  <a:cubicBezTo>
                    <a:pt x="0" y="36"/>
                    <a:pt x="40" y="72"/>
                    <a:pt x="68" y="68"/>
                  </a:cubicBezTo>
                  <a:lnTo>
                    <a:pt x="1270" y="50"/>
                  </a:lnTo>
                  <a:cubicBezTo>
                    <a:pt x="1324" y="48"/>
                    <a:pt x="1317" y="11"/>
                    <a:pt x="1330" y="0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2" name="Group 7"/>
          <p:cNvGrpSpPr>
            <a:grpSpLocks/>
          </p:cNvGrpSpPr>
          <p:nvPr/>
        </p:nvGrpSpPr>
        <p:grpSpPr bwMode="auto">
          <a:xfrm>
            <a:off x="585788" y="2828925"/>
            <a:ext cx="1889125" cy="2432050"/>
            <a:chOff x="60" y="2014"/>
            <a:chExt cx="1370" cy="1762"/>
          </a:xfrm>
        </p:grpSpPr>
        <p:sp>
          <p:nvSpPr>
            <p:cNvPr id="11" name="AutoShape 8"/>
            <p:cNvSpPr>
              <a:spLocks noChangeArrowheads="1"/>
            </p:cNvSpPr>
            <p:nvPr/>
          </p:nvSpPr>
          <p:spPr bwMode="gray">
            <a:xfrm>
              <a:off x="60" y="2016"/>
              <a:ext cx="1370" cy="1760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Right">
                <a:rot lat="0" lon="300000" rev="0"/>
              </a:camera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8177" name="Line 9"/>
            <p:cNvSpPr>
              <a:spLocks noChangeShapeType="1"/>
            </p:cNvSpPr>
            <p:nvPr/>
          </p:nvSpPr>
          <p:spPr bwMode="gray">
            <a:xfrm flipV="1">
              <a:off x="134" y="2014"/>
              <a:ext cx="1222" cy="16"/>
            </a:xfrm>
            <a:prstGeom prst="line">
              <a:avLst/>
            </a:prstGeom>
            <a:noFill/>
            <a:ln w="9525">
              <a:solidFill>
                <a:srgbClr val="F8F8F8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8" name="Freeform 10"/>
            <p:cNvSpPr>
              <a:spLocks/>
            </p:cNvSpPr>
            <p:nvPr/>
          </p:nvSpPr>
          <p:spPr bwMode="gray">
            <a:xfrm rot="60000" flipV="1">
              <a:off x="86" y="3728"/>
              <a:ext cx="1334" cy="47"/>
            </a:xfrm>
            <a:custGeom>
              <a:avLst/>
              <a:gdLst>
                <a:gd name="T0" fmla="*/ 0 w 1318"/>
                <a:gd name="T1" fmla="*/ 47 h 19"/>
                <a:gd name="T2" fmla="*/ 73 w 1318"/>
                <a:gd name="T3" fmla="*/ 0 h 19"/>
                <a:gd name="T4" fmla="*/ 1264 w 1318"/>
                <a:gd name="T5" fmla="*/ 0 h 19"/>
                <a:gd name="T6" fmla="*/ 1334 w 1318"/>
                <a:gd name="T7" fmla="*/ 47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3" name="Group 11"/>
          <p:cNvGrpSpPr>
            <a:grpSpLocks/>
          </p:cNvGrpSpPr>
          <p:nvPr/>
        </p:nvGrpSpPr>
        <p:grpSpPr bwMode="auto">
          <a:xfrm>
            <a:off x="2541588" y="2209800"/>
            <a:ext cx="1889125" cy="3249613"/>
            <a:chOff x="3762" y="1166"/>
            <a:chExt cx="1370" cy="2355"/>
          </a:xfrm>
        </p:grpSpPr>
        <p:sp>
          <p:nvSpPr>
            <p:cNvPr id="15" name="AutoShape 12"/>
            <p:cNvSpPr>
              <a:spLocks noChangeArrowheads="1"/>
            </p:cNvSpPr>
            <p:nvPr/>
          </p:nvSpPr>
          <p:spPr bwMode="gray">
            <a:xfrm>
              <a:off x="3762" y="1166"/>
              <a:ext cx="1370" cy="2355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Right"/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8173" name="Line 13"/>
            <p:cNvSpPr>
              <a:spLocks noChangeShapeType="1"/>
            </p:cNvSpPr>
            <p:nvPr/>
          </p:nvSpPr>
          <p:spPr bwMode="gray">
            <a:xfrm>
              <a:off x="3829" y="1176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98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4" name="Freeform 14"/>
            <p:cNvSpPr>
              <a:spLocks/>
            </p:cNvSpPr>
            <p:nvPr/>
          </p:nvSpPr>
          <p:spPr bwMode="gray">
            <a:xfrm flipV="1">
              <a:off x="3772" y="3487"/>
              <a:ext cx="1353" cy="30"/>
            </a:xfrm>
            <a:custGeom>
              <a:avLst/>
              <a:gdLst>
                <a:gd name="T0" fmla="*/ 0 w 1318"/>
                <a:gd name="T1" fmla="*/ 30 h 19"/>
                <a:gd name="T2" fmla="*/ 74 w 1318"/>
                <a:gd name="T3" fmla="*/ 0 h 19"/>
                <a:gd name="T4" fmla="*/ 1282 w 1318"/>
                <a:gd name="T5" fmla="*/ 0 h 19"/>
                <a:gd name="T6" fmla="*/ 1353 w 1318"/>
                <a:gd name="T7" fmla="*/ 3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5" name="Freeform 15"/>
            <p:cNvSpPr>
              <a:spLocks/>
            </p:cNvSpPr>
            <p:nvPr/>
          </p:nvSpPr>
          <p:spPr bwMode="gray">
            <a:xfrm>
              <a:off x="3779" y="1169"/>
              <a:ext cx="1336" cy="23"/>
            </a:xfrm>
            <a:custGeom>
              <a:avLst/>
              <a:gdLst>
                <a:gd name="T0" fmla="*/ 0 w 1318"/>
                <a:gd name="T1" fmla="*/ 23 h 19"/>
                <a:gd name="T2" fmla="*/ 73 w 1318"/>
                <a:gd name="T3" fmla="*/ 0 h 19"/>
                <a:gd name="T4" fmla="*/ 1266 w 1318"/>
                <a:gd name="T5" fmla="*/ 0 h 19"/>
                <a:gd name="T6" fmla="*/ 1336 w 1318"/>
                <a:gd name="T7" fmla="*/ 23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4" name="Group 16"/>
          <p:cNvGrpSpPr>
            <a:grpSpLocks/>
          </p:cNvGrpSpPr>
          <p:nvPr/>
        </p:nvGrpSpPr>
        <p:grpSpPr bwMode="auto">
          <a:xfrm>
            <a:off x="2963863" y="1706563"/>
            <a:ext cx="1065212" cy="1065212"/>
            <a:chOff x="3024" y="960"/>
            <a:chExt cx="692" cy="730"/>
          </a:xfrm>
        </p:grpSpPr>
        <p:pic>
          <p:nvPicPr>
            <p:cNvPr id="48167" name="Picture 17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Oval 18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48171" name="Picture 19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8135" name="Group 20"/>
          <p:cNvGrpSpPr>
            <a:grpSpLocks/>
          </p:cNvGrpSpPr>
          <p:nvPr/>
        </p:nvGrpSpPr>
        <p:grpSpPr bwMode="auto">
          <a:xfrm>
            <a:off x="4648200" y="2209800"/>
            <a:ext cx="1889125" cy="3249613"/>
            <a:chOff x="3762" y="1166"/>
            <a:chExt cx="1370" cy="2355"/>
          </a:xfrm>
        </p:grpSpPr>
        <p:sp>
          <p:nvSpPr>
            <p:cNvPr id="24" name="AutoShape 21"/>
            <p:cNvSpPr>
              <a:spLocks noChangeArrowheads="1"/>
            </p:cNvSpPr>
            <p:nvPr/>
          </p:nvSpPr>
          <p:spPr bwMode="gray">
            <a:xfrm>
              <a:off x="3762" y="1166"/>
              <a:ext cx="1370" cy="2355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Left"/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8164" name="Line 22"/>
            <p:cNvSpPr>
              <a:spLocks noChangeShapeType="1"/>
            </p:cNvSpPr>
            <p:nvPr/>
          </p:nvSpPr>
          <p:spPr bwMode="gray">
            <a:xfrm>
              <a:off x="3829" y="1176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98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5" name="Freeform 23"/>
            <p:cNvSpPr>
              <a:spLocks/>
            </p:cNvSpPr>
            <p:nvPr/>
          </p:nvSpPr>
          <p:spPr bwMode="gray">
            <a:xfrm flipV="1">
              <a:off x="3772" y="3487"/>
              <a:ext cx="1353" cy="30"/>
            </a:xfrm>
            <a:custGeom>
              <a:avLst/>
              <a:gdLst>
                <a:gd name="T0" fmla="*/ 0 w 1318"/>
                <a:gd name="T1" fmla="*/ 30 h 19"/>
                <a:gd name="T2" fmla="*/ 74 w 1318"/>
                <a:gd name="T3" fmla="*/ 0 h 19"/>
                <a:gd name="T4" fmla="*/ 1282 w 1318"/>
                <a:gd name="T5" fmla="*/ 0 h 19"/>
                <a:gd name="T6" fmla="*/ 1353 w 1318"/>
                <a:gd name="T7" fmla="*/ 3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6" name="Freeform 24"/>
            <p:cNvSpPr>
              <a:spLocks/>
            </p:cNvSpPr>
            <p:nvPr/>
          </p:nvSpPr>
          <p:spPr bwMode="gray">
            <a:xfrm>
              <a:off x="3779" y="1169"/>
              <a:ext cx="1336" cy="23"/>
            </a:xfrm>
            <a:custGeom>
              <a:avLst/>
              <a:gdLst>
                <a:gd name="T0" fmla="*/ 0 w 1318"/>
                <a:gd name="T1" fmla="*/ 23 h 19"/>
                <a:gd name="T2" fmla="*/ 73 w 1318"/>
                <a:gd name="T3" fmla="*/ 0 h 19"/>
                <a:gd name="T4" fmla="*/ 1266 w 1318"/>
                <a:gd name="T5" fmla="*/ 0 h 19"/>
                <a:gd name="T6" fmla="*/ 1336 w 1318"/>
                <a:gd name="T7" fmla="*/ 23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6" name="Group 25"/>
          <p:cNvGrpSpPr>
            <a:grpSpLocks/>
          </p:cNvGrpSpPr>
          <p:nvPr/>
        </p:nvGrpSpPr>
        <p:grpSpPr bwMode="auto">
          <a:xfrm>
            <a:off x="5059363" y="1706563"/>
            <a:ext cx="1063625" cy="1065212"/>
            <a:chOff x="3024" y="960"/>
            <a:chExt cx="692" cy="730"/>
          </a:xfrm>
        </p:grpSpPr>
        <p:pic>
          <p:nvPicPr>
            <p:cNvPr id="48158" name="Picture 26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Oval 27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48162" name="Picture 28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8137" name="Group 29"/>
          <p:cNvGrpSpPr>
            <a:grpSpLocks/>
          </p:cNvGrpSpPr>
          <p:nvPr/>
        </p:nvGrpSpPr>
        <p:grpSpPr bwMode="auto">
          <a:xfrm>
            <a:off x="6996113" y="2312988"/>
            <a:ext cx="1065212" cy="1065212"/>
            <a:chOff x="3024" y="960"/>
            <a:chExt cx="692" cy="730"/>
          </a:xfrm>
        </p:grpSpPr>
        <p:pic>
          <p:nvPicPr>
            <p:cNvPr id="48153" name="Picture 30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Oval 31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48157" name="Picture 32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8138" name="Group 33"/>
          <p:cNvGrpSpPr>
            <a:grpSpLocks/>
          </p:cNvGrpSpPr>
          <p:nvPr/>
        </p:nvGrpSpPr>
        <p:grpSpPr bwMode="auto">
          <a:xfrm>
            <a:off x="974725" y="2312988"/>
            <a:ext cx="1065213" cy="1065212"/>
            <a:chOff x="3024" y="960"/>
            <a:chExt cx="692" cy="730"/>
          </a:xfrm>
        </p:grpSpPr>
        <p:pic>
          <p:nvPicPr>
            <p:cNvPr id="48148" name="Picture 34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" name="Oval 35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48152" name="Picture 36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8139" name="Text Box 4"/>
          <p:cNvSpPr txBox="1">
            <a:spLocks noChangeArrowheads="1"/>
          </p:cNvSpPr>
          <p:nvPr/>
        </p:nvSpPr>
        <p:spPr bwMode="black">
          <a:xfrm>
            <a:off x="1019175" y="5592763"/>
            <a:ext cx="7058025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>
                <a:latin typeface="Calibri" pitchFamily="34" charset="0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48140" name="Text Box 38"/>
          <p:cNvSpPr txBox="1">
            <a:spLocks noChangeArrowheads="1"/>
          </p:cNvSpPr>
          <p:nvPr/>
        </p:nvSpPr>
        <p:spPr bwMode="gray">
          <a:xfrm>
            <a:off x="966788" y="2660650"/>
            <a:ext cx="1057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Calibri" pitchFamily="34" charset="0"/>
                <a:cs typeface="Arial" charset="0"/>
              </a:rPr>
              <a:t>Concept</a:t>
            </a:r>
          </a:p>
        </p:txBody>
      </p:sp>
      <p:sp>
        <p:nvSpPr>
          <p:cNvPr id="48141" name="Text Box 39"/>
          <p:cNvSpPr txBox="1">
            <a:spLocks noChangeArrowheads="1"/>
          </p:cNvSpPr>
          <p:nvPr/>
        </p:nvSpPr>
        <p:spPr bwMode="gray">
          <a:xfrm>
            <a:off x="2959100" y="2041525"/>
            <a:ext cx="1057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Calibri" pitchFamily="34" charset="0"/>
                <a:cs typeface="Arial" charset="0"/>
              </a:rPr>
              <a:t>Concept</a:t>
            </a:r>
          </a:p>
        </p:txBody>
      </p:sp>
      <p:sp>
        <p:nvSpPr>
          <p:cNvPr id="48142" name="Text Box 40"/>
          <p:cNvSpPr txBox="1">
            <a:spLocks noChangeArrowheads="1"/>
          </p:cNvSpPr>
          <p:nvPr/>
        </p:nvSpPr>
        <p:spPr bwMode="gray">
          <a:xfrm>
            <a:off x="5059363" y="2041525"/>
            <a:ext cx="1057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Calibri" pitchFamily="34" charset="0"/>
                <a:cs typeface="Arial" charset="0"/>
              </a:rPr>
              <a:t>Concept</a:t>
            </a:r>
          </a:p>
        </p:txBody>
      </p:sp>
      <p:sp>
        <p:nvSpPr>
          <p:cNvPr id="48143" name="Text Box 41"/>
          <p:cNvSpPr txBox="1">
            <a:spLocks noChangeArrowheads="1"/>
          </p:cNvSpPr>
          <p:nvPr/>
        </p:nvSpPr>
        <p:spPr bwMode="gray">
          <a:xfrm>
            <a:off x="6997700" y="2660650"/>
            <a:ext cx="1057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Calibri" pitchFamily="34" charset="0"/>
                <a:cs typeface="Arial" charset="0"/>
              </a:rPr>
              <a:t>Concept</a:t>
            </a:r>
          </a:p>
        </p:txBody>
      </p:sp>
      <p:sp>
        <p:nvSpPr>
          <p:cNvPr id="48144" name="Text Box 4"/>
          <p:cNvSpPr txBox="1">
            <a:spLocks noChangeArrowheads="1"/>
          </p:cNvSpPr>
          <p:nvPr/>
        </p:nvSpPr>
        <p:spPr bwMode="gray">
          <a:xfrm>
            <a:off x="682625" y="3422650"/>
            <a:ext cx="1655763" cy="1558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8F8F8"/>
                </a:solidFill>
                <a:latin typeface="Calibri" pitchFamily="34" charset="0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48145" name="Text Box 4"/>
          <p:cNvSpPr txBox="1">
            <a:spLocks noChangeArrowheads="1"/>
          </p:cNvSpPr>
          <p:nvPr/>
        </p:nvSpPr>
        <p:spPr bwMode="gray">
          <a:xfrm>
            <a:off x="2652713" y="3041650"/>
            <a:ext cx="1655762" cy="1558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8F8F8"/>
                </a:solidFill>
                <a:latin typeface="Calibri" pitchFamily="34" charset="0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48146" name="Text Box 4"/>
          <p:cNvSpPr txBox="1">
            <a:spLocks noChangeArrowheads="1"/>
          </p:cNvSpPr>
          <p:nvPr/>
        </p:nvSpPr>
        <p:spPr bwMode="gray">
          <a:xfrm>
            <a:off x="4773613" y="3041650"/>
            <a:ext cx="1655762" cy="1558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8F8F8"/>
                </a:solidFill>
                <a:latin typeface="Calibri" pitchFamily="34" charset="0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48147" name="Text Box 4"/>
          <p:cNvSpPr txBox="1">
            <a:spLocks noChangeArrowheads="1"/>
          </p:cNvSpPr>
          <p:nvPr/>
        </p:nvSpPr>
        <p:spPr bwMode="gray">
          <a:xfrm>
            <a:off x="6711950" y="3422650"/>
            <a:ext cx="1655763" cy="1558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8F8F8"/>
                </a:solidFill>
                <a:latin typeface="Calibri" pitchFamily="34" charset="0"/>
                <a:cs typeface="Arial" charset="0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263171" name="AutoShape 16"/>
          <p:cNvSpPr>
            <a:spLocks noChangeArrowheads="1"/>
          </p:cNvSpPr>
          <p:nvPr/>
        </p:nvSpPr>
        <p:spPr bwMode="ltGray">
          <a:xfrm>
            <a:off x="1524000" y="5594350"/>
            <a:ext cx="6073775" cy="693738"/>
          </a:xfrm>
          <a:prstGeom prst="roundRect">
            <a:avLst>
              <a:gd name="adj" fmla="val 27481"/>
            </a:avLst>
          </a:prstGeom>
          <a:solidFill>
            <a:srgbClr val="000080"/>
          </a:solidFill>
          <a:ln w="2540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3172" name="Rectangle 17"/>
          <p:cNvSpPr>
            <a:spLocks noChangeArrowheads="1"/>
          </p:cNvSpPr>
          <p:nvPr/>
        </p:nvSpPr>
        <p:spPr bwMode="gray">
          <a:xfrm>
            <a:off x="1627188" y="2200275"/>
            <a:ext cx="1968500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/>
              <a:t>Please write down of contents explanation for Business Area.</a:t>
            </a:r>
          </a:p>
        </p:txBody>
      </p:sp>
      <p:sp>
        <p:nvSpPr>
          <p:cNvPr id="365586" name="AutoShape 18"/>
          <p:cNvSpPr>
            <a:spLocks noChangeArrowheads="1"/>
          </p:cNvSpPr>
          <p:nvPr/>
        </p:nvSpPr>
        <p:spPr bwMode="blackGray">
          <a:xfrm flipH="1">
            <a:off x="2874963" y="1819275"/>
            <a:ext cx="1658937" cy="1655763"/>
          </a:xfrm>
          <a:prstGeom prst="rtTriangl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6667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63174" name="Line 19"/>
          <p:cNvSpPr>
            <a:spLocks noChangeShapeType="1"/>
          </p:cNvSpPr>
          <p:nvPr/>
        </p:nvSpPr>
        <p:spPr bwMode="gray">
          <a:xfrm>
            <a:off x="4564063" y="1524000"/>
            <a:ext cx="0" cy="4057650"/>
          </a:xfrm>
          <a:prstGeom prst="line">
            <a:avLst/>
          </a:prstGeom>
          <a:noFill/>
          <a:ln w="9525">
            <a:solidFill>
              <a:srgbClr val="1C1C1C"/>
            </a:solidFill>
            <a:prstDash val="lgDash"/>
            <a:round/>
            <a:headEnd type="stealth" w="med" len="med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5588" name="AutoShape 20"/>
          <p:cNvSpPr>
            <a:spLocks noChangeArrowheads="1"/>
          </p:cNvSpPr>
          <p:nvPr/>
        </p:nvSpPr>
        <p:spPr bwMode="gray">
          <a:xfrm>
            <a:off x="4584700" y="1819275"/>
            <a:ext cx="1660525" cy="1655763"/>
          </a:xfrm>
          <a:prstGeom prst="rtTriangl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51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65589" name="AutoShape 21"/>
          <p:cNvSpPr>
            <a:spLocks noChangeArrowheads="1"/>
          </p:cNvSpPr>
          <p:nvPr/>
        </p:nvSpPr>
        <p:spPr bwMode="gray">
          <a:xfrm rot="5400000">
            <a:off x="4587082" y="3536156"/>
            <a:ext cx="1657350" cy="1658937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65590" name="AutoShape 22"/>
          <p:cNvSpPr>
            <a:spLocks noChangeArrowheads="1"/>
          </p:cNvSpPr>
          <p:nvPr/>
        </p:nvSpPr>
        <p:spPr bwMode="gray">
          <a:xfrm rot="16200000" flipH="1">
            <a:off x="2877344" y="3536156"/>
            <a:ext cx="1657350" cy="1658938"/>
          </a:xfrm>
          <a:prstGeom prst="rtTriangl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784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63178" name="Line 23"/>
          <p:cNvSpPr>
            <a:spLocks noChangeShapeType="1"/>
          </p:cNvSpPr>
          <p:nvPr/>
        </p:nvSpPr>
        <p:spPr bwMode="gray">
          <a:xfrm>
            <a:off x="2319338" y="3508375"/>
            <a:ext cx="4489450" cy="0"/>
          </a:xfrm>
          <a:prstGeom prst="line">
            <a:avLst/>
          </a:prstGeom>
          <a:noFill/>
          <a:ln w="9525">
            <a:solidFill>
              <a:srgbClr val="1C1C1C"/>
            </a:solidFill>
            <a:prstDash val="lgDash"/>
            <a:round/>
            <a:headEnd/>
            <a:tailEnd type="stealth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3179" name="Rectangle 24"/>
          <p:cNvSpPr>
            <a:spLocks noChangeArrowheads="1"/>
          </p:cNvSpPr>
          <p:nvPr/>
        </p:nvSpPr>
        <p:spPr bwMode="gray">
          <a:xfrm>
            <a:off x="2692400" y="3017838"/>
            <a:ext cx="177006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Business Area</a:t>
            </a:r>
          </a:p>
        </p:txBody>
      </p:sp>
      <p:sp>
        <p:nvSpPr>
          <p:cNvPr id="263180" name="Rectangle 25"/>
          <p:cNvSpPr>
            <a:spLocks noChangeArrowheads="1"/>
          </p:cNvSpPr>
          <p:nvPr/>
        </p:nvSpPr>
        <p:spPr bwMode="gray">
          <a:xfrm>
            <a:off x="4613275" y="3017838"/>
            <a:ext cx="17716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Business Area</a:t>
            </a:r>
          </a:p>
        </p:txBody>
      </p:sp>
      <p:sp>
        <p:nvSpPr>
          <p:cNvPr id="263181" name="Rectangle 26"/>
          <p:cNvSpPr>
            <a:spLocks noChangeArrowheads="1"/>
          </p:cNvSpPr>
          <p:nvPr/>
        </p:nvSpPr>
        <p:spPr bwMode="gray">
          <a:xfrm>
            <a:off x="4613275" y="3613150"/>
            <a:ext cx="1771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Business Area</a:t>
            </a:r>
          </a:p>
        </p:txBody>
      </p:sp>
      <p:sp>
        <p:nvSpPr>
          <p:cNvPr id="263182" name="Rectangle 27"/>
          <p:cNvSpPr>
            <a:spLocks noChangeArrowheads="1"/>
          </p:cNvSpPr>
          <p:nvPr/>
        </p:nvSpPr>
        <p:spPr bwMode="gray">
          <a:xfrm>
            <a:off x="2733675" y="3613150"/>
            <a:ext cx="1771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Business Area</a:t>
            </a:r>
          </a:p>
        </p:txBody>
      </p:sp>
      <p:sp>
        <p:nvSpPr>
          <p:cNvPr id="263183" name="Rectangle 28"/>
          <p:cNvSpPr>
            <a:spLocks noChangeArrowheads="1"/>
          </p:cNvSpPr>
          <p:nvPr/>
        </p:nvSpPr>
        <p:spPr bwMode="gray">
          <a:xfrm>
            <a:off x="2271713" y="5622925"/>
            <a:ext cx="46132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b="1">
                <a:solidFill>
                  <a:srgbClr val="FFFFFF"/>
                </a:solidFill>
              </a:rPr>
              <a:t>Please write down of contents explanation for Business Area.</a:t>
            </a:r>
          </a:p>
        </p:txBody>
      </p:sp>
      <p:sp>
        <p:nvSpPr>
          <p:cNvPr id="263184" name="Rectangle 29"/>
          <p:cNvSpPr>
            <a:spLocks noChangeArrowheads="1"/>
          </p:cNvSpPr>
          <p:nvPr/>
        </p:nvSpPr>
        <p:spPr bwMode="gray">
          <a:xfrm>
            <a:off x="5437188" y="2200275"/>
            <a:ext cx="1968500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/>
              <a:t>Please write down of contents explanation for Business Area.</a:t>
            </a:r>
          </a:p>
        </p:txBody>
      </p:sp>
      <p:sp>
        <p:nvSpPr>
          <p:cNvPr id="263185" name="Rectangle 30"/>
          <p:cNvSpPr>
            <a:spLocks noChangeArrowheads="1"/>
          </p:cNvSpPr>
          <p:nvPr/>
        </p:nvSpPr>
        <p:spPr bwMode="gray">
          <a:xfrm>
            <a:off x="1627188" y="4319588"/>
            <a:ext cx="1968500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/>
              <a:t>Please write down of contents explanation for Business Area.</a:t>
            </a:r>
          </a:p>
        </p:txBody>
      </p:sp>
      <p:sp>
        <p:nvSpPr>
          <p:cNvPr id="263186" name="Rectangle 31"/>
          <p:cNvSpPr>
            <a:spLocks noChangeArrowheads="1"/>
          </p:cNvSpPr>
          <p:nvPr/>
        </p:nvSpPr>
        <p:spPr bwMode="gray">
          <a:xfrm>
            <a:off x="5437188" y="4319588"/>
            <a:ext cx="1968500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/>
              <a:t>Please write down of contents explanation for Business Area.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grpSp>
        <p:nvGrpSpPr>
          <p:cNvPr id="264195" name="Group 18"/>
          <p:cNvGrpSpPr>
            <a:grpSpLocks/>
          </p:cNvGrpSpPr>
          <p:nvPr/>
        </p:nvGrpSpPr>
        <p:grpSpPr bwMode="auto">
          <a:xfrm>
            <a:off x="1096963" y="3381375"/>
            <a:ext cx="1041400" cy="1052513"/>
            <a:chOff x="691" y="2077"/>
            <a:chExt cx="656" cy="663"/>
          </a:xfrm>
        </p:grpSpPr>
        <p:pic>
          <p:nvPicPr>
            <p:cNvPr id="264268" name="Picture 19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691" y="2077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4564" name="Oval 20"/>
            <p:cNvSpPr>
              <a:spLocks noChangeArrowheads="1"/>
            </p:cNvSpPr>
            <p:nvPr/>
          </p:nvSpPr>
          <p:spPr bwMode="gray">
            <a:xfrm>
              <a:off x="691" y="2077"/>
              <a:ext cx="652" cy="66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64270" name="Group 21"/>
            <p:cNvGrpSpPr>
              <a:grpSpLocks/>
            </p:cNvGrpSpPr>
            <p:nvPr/>
          </p:nvGrpSpPr>
          <p:grpSpPr bwMode="auto">
            <a:xfrm>
              <a:off x="737" y="2609"/>
              <a:ext cx="575" cy="110"/>
              <a:chOff x="3704" y="1872"/>
              <a:chExt cx="827" cy="156"/>
            </a:xfrm>
          </p:grpSpPr>
          <p:grpSp>
            <p:nvGrpSpPr>
              <p:cNvPr id="264271" name="Group 22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264277" name="AutoShape 2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78" name="AutoShape 2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79" name="AutoShape 2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80" name="AutoShape 2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4272" name="Group 27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264273" name="AutoShape 2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74" name="AutoShape 2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75" name="AutoShape 3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76" name="AutoShape 3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64196" name="Group 32"/>
          <p:cNvGrpSpPr>
            <a:grpSpLocks/>
          </p:cNvGrpSpPr>
          <p:nvPr/>
        </p:nvGrpSpPr>
        <p:grpSpPr bwMode="auto">
          <a:xfrm>
            <a:off x="3060700" y="3373438"/>
            <a:ext cx="1041400" cy="1052512"/>
            <a:chOff x="1928" y="2072"/>
            <a:chExt cx="656" cy="663"/>
          </a:xfrm>
        </p:grpSpPr>
        <p:pic>
          <p:nvPicPr>
            <p:cNvPr id="264255" name="Picture 33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4578" name="Oval 34"/>
            <p:cNvSpPr>
              <a:spLocks noChangeArrowheads="1"/>
            </p:cNvSpPr>
            <p:nvPr/>
          </p:nvSpPr>
          <p:spPr bwMode="gray">
            <a:xfrm>
              <a:off x="1928" y="2072"/>
              <a:ext cx="652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64257" name="Group 35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264258" name="Group 36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264264" name="AutoShape 3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65" name="AutoShape 3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66" name="AutoShape 3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67" name="AutoShape 4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4259" name="Group 41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264260" name="AutoShape 4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61" name="AutoShape 4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62" name="AutoShape 4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63" name="AutoShape 4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64197" name="Group 46"/>
          <p:cNvGrpSpPr>
            <a:grpSpLocks/>
          </p:cNvGrpSpPr>
          <p:nvPr/>
        </p:nvGrpSpPr>
        <p:grpSpPr bwMode="auto">
          <a:xfrm>
            <a:off x="4999038" y="3384550"/>
            <a:ext cx="1041400" cy="1050925"/>
            <a:chOff x="3149" y="2079"/>
            <a:chExt cx="656" cy="662"/>
          </a:xfrm>
        </p:grpSpPr>
        <p:pic>
          <p:nvPicPr>
            <p:cNvPr id="264242" name="Picture 47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149" y="2079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4592" name="Oval 48"/>
            <p:cNvSpPr>
              <a:spLocks noChangeArrowheads="1"/>
            </p:cNvSpPr>
            <p:nvPr/>
          </p:nvSpPr>
          <p:spPr bwMode="gray">
            <a:xfrm>
              <a:off x="3149" y="2079"/>
              <a:ext cx="652" cy="66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64244" name="Group 49"/>
            <p:cNvGrpSpPr>
              <a:grpSpLocks/>
            </p:cNvGrpSpPr>
            <p:nvPr/>
          </p:nvGrpSpPr>
          <p:grpSpPr bwMode="auto">
            <a:xfrm>
              <a:off x="3195" y="2610"/>
              <a:ext cx="575" cy="111"/>
              <a:chOff x="3704" y="1872"/>
              <a:chExt cx="827" cy="156"/>
            </a:xfrm>
          </p:grpSpPr>
          <p:grpSp>
            <p:nvGrpSpPr>
              <p:cNvPr id="264245" name="Group 50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264251" name="AutoShape 5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52" name="AutoShape 5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53" name="AutoShape 5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54" name="AutoShape 5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4246" name="Group 55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264247" name="AutoShape 5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48" name="AutoShape 5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49" name="AutoShape 5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50" name="AutoShape 5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64198" name="Group 60"/>
          <p:cNvGrpSpPr>
            <a:grpSpLocks/>
          </p:cNvGrpSpPr>
          <p:nvPr/>
        </p:nvGrpSpPr>
        <p:grpSpPr bwMode="auto">
          <a:xfrm>
            <a:off x="6961188" y="3376613"/>
            <a:ext cx="1041400" cy="1050925"/>
            <a:chOff x="4385" y="2074"/>
            <a:chExt cx="656" cy="662"/>
          </a:xfrm>
        </p:grpSpPr>
        <p:pic>
          <p:nvPicPr>
            <p:cNvPr id="264229" name="Picture 61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4385" y="2074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4606" name="Oval 62"/>
            <p:cNvSpPr>
              <a:spLocks noChangeArrowheads="1"/>
            </p:cNvSpPr>
            <p:nvPr/>
          </p:nvSpPr>
          <p:spPr bwMode="gray">
            <a:xfrm>
              <a:off x="4385" y="2074"/>
              <a:ext cx="652" cy="66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235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64231" name="Group 63"/>
            <p:cNvGrpSpPr>
              <a:grpSpLocks/>
            </p:cNvGrpSpPr>
            <p:nvPr/>
          </p:nvGrpSpPr>
          <p:grpSpPr bwMode="auto">
            <a:xfrm>
              <a:off x="4431" y="2605"/>
              <a:ext cx="575" cy="111"/>
              <a:chOff x="3704" y="1872"/>
              <a:chExt cx="827" cy="156"/>
            </a:xfrm>
          </p:grpSpPr>
          <p:grpSp>
            <p:nvGrpSpPr>
              <p:cNvPr id="264232" name="Group 64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264238" name="AutoShape 6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39" name="AutoShape 6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40" name="AutoShape 6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41" name="AutoShape 6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4233" name="Group 69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264234" name="AutoShape 7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35" name="AutoShape 7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36" name="AutoShape 7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37" name="AutoShape 7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64199" name="Line 74"/>
          <p:cNvSpPr>
            <a:spLocks noChangeShapeType="1"/>
          </p:cNvSpPr>
          <p:nvPr/>
        </p:nvSpPr>
        <p:spPr bwMode="gray">
          <a:xfrm>
            <a:off x="1612900" y="4529138"/>
            <a:ext cx="0" cy="3349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00" name="Line 75"/>
          <p:cNvSpPr>
            <a:spLocks noChangeShapeType="1"/>
          </p:cNvSpPr>
          <p:nvPr/>
        </p:nvSpPr>
        <p:spPr bwMode="gray">
          <a:xfrm flipH="1">
            <a:off x="857250" y="4873625"/>
            <a:ext cx="149542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01" name="Text Box 76"/>
          <p:cNvSpPr txBox="1">
            <a:spLocks noChangeArrowheads="1"/>
          </p:cNvSpPr>
          <p:nvPr/>
        </p:nvSpPr>
        <p:spPr bwMode="gray">
          <a:xfrm>
            <a:off x="744538" y="4927600"/>
            <a:ext cx="1701800" cy="1196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140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140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140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1400"/>
              <a:t> Click to add Text</a:t>
            </a:r>
          </a:p>
        </p:txBody>
      </p:sp>
      <p:sp>
        <p:nvSpPr>
          <p:cNvPr id="264202" name="Text Box 77"/>
          <p:cNvSpPr txBox="1">
            <a:spLocks noChangeArrowheads="1"/>
          </p:cNvSpPr>
          <p:nvPr/>
        </p:nvSpPr>
        <p:spPr bwMode="gray">
          <a:xfrm>
            <a:off x="1093788" y="3600450"/>
            <a:ext cx="10445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264203" name="Text Box 78"/>
          <p:cNvSpPr txBox="1">
            <a:spLocks noChangeArrowheads="1"/>
          </p:cNvSpPr>
          <p:nvPr/>
        </p:nvSpPr>
        <p:spPr bwMode="gray">
          <a:xfrm>
            <a:off x="3049588" y="3600450"/>
            <a:ext cx="10445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264204" name="Text Box 79"/>
          <p:cNvSpPr txBox="1">
            <a:spLocks noChangeArrowheads="1"/>
          </p:cNvSpPr>
          <p:nvPr/>
        </p:nvSpPr>
        <p:spPr bwMode="gray">
          <a:xfrm>
            <a:off x="4997450" y="3600450"/>
            <a:ext cx="10445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264205" name="Text Box 80"/>
          <p:cNvSpPr txBox="1">
            <a:spLocks noChangeArrowheads="1"/>
          </p:cNvSpPr>
          <p:nvPr/>
        </p:nvSpPr>
        <p:spPr bwMode="gray">
          <a:xfrm>
            <a:off x="6945313" y="3600450"/>
            <a:ext cx="10445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264206" name="Line 81"/>
          <p:cNvSpPr>
            <a:spLocks noChangeShapeType="1"/>
          </p:cNvSpPr>
          <p:nvPr/>
        </p:nvSpPr>
        <p:spPr bwMode="gray">
          <a:xfrm>
            <a:off x="7480300" y="2954338"/>
            <a:ext cx="0" cy="3349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07" name="Line 82"/>
          <p:cNvSpPr>
            <a:spLocks noChangeShapeType="1"/>
          </p:cNvSpPr>
          <p:nvPr/>
        </p:nvSpPr>
        <p:spPr bwMode="gray">
          <a:xfrm flipH="1">
            <a:off x="6616700" y="2952750"/>
            <a:ext cx="163195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08" name="Text Box 83"/>
          <p:cNvSpPr txBox="1">
            <a:spLocks noChangeArrowheads="1"/>
          </p:cNvSpPr>
          <p:nvPr/>
        </p:nvSpPr>
        <p:spPr bwMode="gray">
          <a:xfrm>
            <a:off x="6629400" y="1676400"/>
            <a:ext cx="1701800" cy="1196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/>
              <a:t> Click to add Text</a:t>
            </a:r>
          </a:p>
        </p:txBody>
      </p:sp>
      <p:sp>
        <p:nvSpPr>
          <p:cNvPr id="264209" name="Line 84"/>
          <p:cNvSpPr>
            <a:spLocks noChangeShapeType="1"/>
          </p:cNvSpPr>
          <p:nvPr/>
        </p:nvSpPr>
        <p:spPr bwMode="gray">
          <a:xfrm>
            <a:off x="3581400" y="2954338"/>
            <a:ext cx="0" cy="3349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10" name="Line 85"/>
          <p:cNvSpPr>
            <a:spLocks noChangeShapeType="1"/>
          </p:cNvSpPr>
          <p:nvPr/>
        </p:nvSpPr>
        <p:spPr bwMode="gray">
          <a:xfrm flipH="1">
            <a:off x="2657475" y="2952750"/>
            <a:ext cx="177165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11" name="Text Box 86"/>
          <p:cNvSpPr txBox="1">
            <a:spLocks noChangeArrowheads="1"/>
          </p:cNvSpPr>
          <p:nvPr/>
        </p:nvSpPr>
        <p:spPr bwMode="gray">
          <a:xfrm>
            <a:off x="2730500" y="1676400"/>
            <a:ext cx="1701800" cy="1196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zh-CN" sz="140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zh-CN" sz="140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zh-CN" sz="140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zh-CN" sz="1400"/>
              <a:t> Click to add Text</a:t>
            </a:r>
          </a:p>
        </p:txBody>
      </p:sp>
      <p:sp>
        <p:nvSpPr>
          <p:cNvPr id="264212" name="Line 87"/>
          <p:cNvSpPr>
            <a:spLocks noChangeShapeType="1"/>
          </p:cNvSpPr>
          <p:nvPr/>
        </p:nvSpPr>
        <p:spPr bwMode="gray">
          <a:xfrm>
            <a:off x="5495925" y="4529138"/>
            <a:ext cx="0" cy="3349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13" name="Line 88"/>
          <p:cNvSpPr>
            <a:spLocks noChangeShapeType="1"/>
          </p:cNvSpPr>
          <p:nvPr/>
        </p:nvSpPr>
        <p:spPr bwMode="gray">
          <a:xfrm flipH="1">
            <a:off x="4684713" y="4864100"/>
            <a:ext cx="15875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14" name="Text Box 89"/>
          <p:cNvSpPr txBox="1">
            <a:spLocks noChangeArrowheads="1"/>
          </p:cNvSpPr>
          <p:nvPr/>
        </p:nvSpPr>
        <p:spPr bwMode="gray">
          <a:xfrm>
            <a:off x="4649788" y="4927600"/>
            <a:ext cx="1701800" cy="1196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/>
              <a:t> Click to add Text</a:t>
            </a:r>
          </a:p>
        </p:txBody>
      </p:sp>
      <p:pic>
        <p:nvPicPr>
          <p:cNvPr id="264215" name="Picture 90" descr="Picture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4913" y="3392488"/>
            <a:ext cx="8255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4216" name="Picture 91" descr="Picture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81350" y="3382963"/>
            <a:ext cx="8255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4217" name="Picture 92" descr="Picture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14925" y="3402013"/>
            <a:ext cx="8255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4218" name="Picture 93" descr="Picture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7075" y="3392488"/>
            <a:ext cx="8255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4219" name="Group 94"/>
          <p:cNvGrpSpPr>
            <a:grpSpLocks/>
          </p:cNvGrpSpPr>
          <p:nvPr/>
        </p:nvGrpSpPr>
        <p:grpSpPr bwMode="auto">
          <a:xfrm>
            <a:off x="0" y="3130550"/>
            <a:ext cx="9144000" cy="1536700"/>
            <a:chOff x="0" y="2015"/>
            <a:chExt cx="5760" cy="968"/>
          </a:xfrm>
        </p:grpSpPr>
        <p:sp>
          <p:nvSpPr>
            <p:cNvPr id="264220" name="Rectangle 95"/>
            <p:cNvSpPr>
              <a:spLocks noChangeArrowheads="1"/>
            </p:cNvSpPr>
            <p:nvPr/>
          </p:nvSpPr>
          <p:spPr bwMode="ltGray">
            <a:xfrm>
              <a:off x="0" y="2475"/>
              <a:ext cx="624" cy="48"/>
            </a:xfrm>
            <a:prstGeom prst="rect">
              <a:avLst/>
            </a:prstGeom>
            <a:solidFill>
              <a:srgbClr val="5F5F5F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4221" name="Rectangle 96"/>
            <p:cNvSpPr>
              <a:spLocks noChangeArrowheads="1"/>
            </p:cNvSpPr>
            <p:nvPr/>
          </p:nvSpPr>
          <p:spPr bwMode="ltGray">
            <a:xfrm>
              <a:off x="5088" y="2471"/>
              <a:ext cx="672" cy="48"/>
            </a:xfrm>
            <a:prstGeom prst="rect">
              <a:avLst/>
            </a:prstGeom>
            <a:solidFill>
              <a:srgbClr val="5F5F5F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4222" name="Rectangle 97"/>
            <p:cNvSpPr>
              <a:spLocks noChangeArrowheads="1"/>
            </p:cNvSpPr>
            <p:nvPr/>
          </p:nvSpPr>
          <p:spPr bwMode="ltGray">
            <a:xfrm>
              <a:off x="1383" y="2475"/>
              <a:ext cx="501" cy="47"/>
            </a:xfrm>
            <a:prstGeom prst="rect">
              <a:avLst/>
            </a:prstGeom>
            <a:solidFill>
              <a:srgbClr val="5F5F5F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4223" name="Rectangle 98"/>
            <p:cNvSpPr>
              <a:spLocks noChangeArrowheads="1"/>
            </p:cNvSpPr>
            <p:nvPr/>
          </p:nvSpPr>
          <p:spPr bwMode="ltGray">
            <a:xfrm>
              <a:off x="2639" y="2475"/>
              <a:ext cx="457" cy="47"/>
            </a:xfrm>
            <a:prstGeom prst="rect">
              <a:avLst/>
            </a:prstGeom>
            <a:solidFill>
              <a:srgbClr val="5F5F5F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4224" name="Rectangle 99"/>
            <p:cNvSpPr>
              <a:spLocks noChangeArrowheads="1"/>
            </p:cNvSpPr>
            <p:nvPr/>
          </p:nvSpPr>
          <p:spPr bwMode="ltGray">
            <a:xfrm>
              <a:off x="3861" y="2475"/>
              <a:ext cx="476" cy="47"/>
            </a:xfrm>
            <a:prstGeom prst="rect">
              <a:avLst/>
            </a:prstGeom>
            <a:solidFill>
              <a:srgbClr val="5F5F5F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4225" name="AutoShape 100"/>
            <p:cNvSpPr>
              <a:spLocks noChangeArrowheads="1"/>
            </p:cNvSpPr>
            <p:nvPr/>
          </p:nvSpPr>
          <p:spPr bwMode="ltGray">
            <a:xfrm>
              <a:off x="1839" y="2072"/>
              <a:ext cx="831" cy="911"/>
            </a:xfrm>
            <a:custGeom>
              <a:avLst/>
              <a:gdLst>
                <a:gd name="T0" fmla="*/ 16 w 21600"/>
                <a:gd name="T1" fmla="*/ 0 h 21600"/>
                <a:gd name="T2" fmla="*/ 1 w 21600"/>
                <a:gd name="T3" fmla="*/ 19 h 21600"/>
                <a:gd name="T4" fmla="*/ 16 w 21600"/>
                <a:gd name="T5" fmla="*/ 2 h 21600"/>
                <a:gd name="T6" fmla="*/ 31 w 21600"/>
                <a:gd name="T7" fmla="*/ 19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16 w 21600"/>
                <a:gd name="T13" fmla="*/ 0 h 21600"/>
                <a:gd name="T14" fmla="*/ 21184 w 21600"/>
                <a:gd name="T15" fmla="*/ 133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13" y="10670"/>
                  </a:moveTo>
                  <a:cubicBezTo>
                    <a:pt x="1284" y="5426"/>
                    <a:pt x="5555" y="1212"/>
                    <a:pt x="10800" y="1213"/>
                  </a:cubicBezTo>
                  <a:cubicBezTo>
                    <a:pt x="16044" y="1213"/>
                    <a:pt x="20315" y="5426"/>
                    <a:pt x="20386" y="10670"/>
                  </a:cubicBezTo>
                  <a:lnTo>
                    <a:pt x="21599" y="10653"/>
                  </a:lnTo>
                  <a:cubicBezTo>
                    <a:pt x="21518" y="4746"/>
                    <a:pt x="16707" y="-1"/>
                    <a:pt x="10799" y="0"/>
                  </a:cubicBezTo>
                  <a:cubicBezTo>
                    <a:pt x="4892" y="0"/>
                    <a:pt x="81" y="4746"/>
                    <a:pt x="0" y="10653"/>
                  </a:cubicBezTo>
                  <a:close/>
                </a:path>
              </a:pathLst>
            </a:custGeom>
            <a:solidFill>
              <a:srgbClr val="5F5F5F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4226" name="AutoShape 101"/>
            <p:cNvSpPr>
              <a:spLocks noChangeArrowheads="1"/>
            </p:cNvSpPr>
            <p:nvPr/>
          </p:nvSpPr>
          <p:spPr bwMode="ltGray">
            <a:xfrm>
              <a:off x="4297" y="2072"/>
              <a:ext cx="831" cy="911"/>
            </a:xfrm>
            <a:custGeom>
              <a:avLst/>
              <a:gdLst>
                <a:gd name="T0" fmla="*/ 16 w 21600"/>
                <a:gd name="T1" fmla="*/ 0 h 21600"/>
                <a:gd name="T2" fmla="*/ 1 w 21600"/>
                <a:gd name="T3" fmla="*/ 19 h 21600"/>
                <a:gd name="T4" fmla="*/ 16 w 21600"/>
                <a:gd name="T5" fmla="*/ 2 h 21600"/>
                <a:gd name="T6" fmla="*/ 31 w 21600"/>
                <a:gd name="T7" fmla="*/ 19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16 w 21600"/>
                <a:gd name="T13" fmla="*/ 0 h 21600"/>
                <a:gd name="T14" fmla="*/ 21184 w 21600"/>
                <a:gd name="T15" fmla="*/ 133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13" y="10670"/>
                  </a:moveTo>
                  <a:cubicBezTo>
                    <a:pt x="1284" y="5426"/>
                    <a:pt x="5555" y="1212"/>
                    <a:pt x="10800" y="1213"/>
                  </a:cubicBezTo>
                  <a:cubicBezTo>
                    <a:pt x="16044" y="1213"/>
                    <a:pt x="20315" y="5426"/>
                    <a:pt x="20386" y="10670"/>
                  </a:cubicBezTo>
                  <a:lnTo>
                    <a:pt x="21599" y="10653"/>
                  </a:lnTo>
                  <a:cubicBezTo>
                    <a:pt x="21518" y="4746"/>
                    <a:pt x="16707" y="-1"/>
                    <a:pt x="10799" y="0"/>
                  </a:cubicBezTo>
                  <a:cubicBezTo>
                    <a:pt x="4892" y="0"/>
                    <a:pt x="81" y="4746"/>
                    <a:pt x="0" y="10653"/>
                  </a:cubicBezTo>
                  <a:close/>
                </a:path>
              </a:pathLst>
            </a:custGeom>
            <a:solidFill>
              <a:srgbClr val="5F5F5F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4227" name="AutoShape 102"/>
            <p:cNvSpPr>
              <a:spLocks noChangeArrowheads="1"/>
            </p:cNvSpPr>
            <p:nvPr/>
          </p:nvSpPr>
          <p:spPr bwMode="ltGray">
            <a:xfrm flipV="1">
              <a:off x="603" y="2015"/>
              <a:ext cx="831" cy="911"/>
            </a:xfrm>
            <a:custGeom>
              <a:avLst/>
              <a:gdLst>
                <a:gd name="T0" fmla="*/ 16 w 21600"/>
                <a:gd name="T1" fmla="*/ 0 h 21600"/>
                <a:gd name="T2" fmla="*/ 1 w 21600"/>
                <a:gd name="T3" fmla="*/ 19 h 21600"/>
                <a:gd name="T4" fmla="*/ 16 w 21600"/>
                <a:gd name="T5" fmla="*/ 2 h 21600"/>
                <a:gd name="T6" fmla="*/ 31 w 21600"/>
                <a:gd name="T7" fmla="*/ 19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16 w 21600"/>
                <a:gd name="T13" fmla="*/ 0 h 21600"/>
                <a:gd name="T14" fmla="*/ 21184 w 21600"/>
                <a:gd name="T15" fmla="*/ 133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13" y="10670"/>
                  </a:moveTo>
                  <a:cubicBezTo>
                    <a:pt x="1284" y="5426"/>
                    <a:pt x="5555" y="1212"/>
                    <a:pt x="10800" y="1213"/>
                  </a:cubicBezTo>
                  <a:cubicBezTo>
                    <a:pt x="16044" y="1213"/>
                    <a:pt x="20315" y="5426"/>
                    <a:pt x="20386" y="10670"/>
                  </a:cubicBezTo>
                  <a:lnTo>
                    <a:pt x="21599" y="10653"/>
                  </a:lnTo>
                  <a:cubicBezTo>
                    <a:pt x="21518" y="4746"/>
                    <a:pt x="16707" y="-1"/>
                    <a:pt x="10799" y="0"/>
                  </a:cubicBezTo>
                  <a:cubicBezTo>
                    <a:pt x="4892" y="0"/>
                    <a:pt x="81" y="4746"/>
                    <a:pt x="0" y="10653"/>
                  </a:cubicBezTo>
                  <a:close/>
                </a:path>
              </a:pathLst>
            </a:custGeom>
            <a:solidFill>
              <a:srgbClr val="5F5F5F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4228" name="AutoShape 103"/>
            <p:cNvSpPr>
              <a:spLocks noChangeArrowheads="1"/>
            </p:cNvSpPr>
            <p:nvPr/>
          </p:nvSpPr>
          <p:spPr bwMode="ltGray">
            <a:xfrm flipV="1">
              <a:off x="3063" y="2015"/>
              <a:ext cx="831" cy="911"/>
            </a:xfrm>
            <a:custGeom>
              <a:avLst/>
              <a:gdLst>
                <a:gd name="T0" fmla="*/ 16 w 21600"/>
                <a:gd name="T1" fmla="*/ 0 h 21600"/>
                <a:gd name="T2" fmla="*/ 1 w 21600"/>
                <a:gd name="T3" fmla="*/ 19 h 21600"/>
                <a:gd name="T4" fmla="*/ 16 w 21600"/>
                <a:gd name="T5" fmla="*/ 2 h 21600"/>
                <a:gd name="T6" fmla="*/ 31 w 21600"/>
                <a:gd name="T7" fmla="*/ 19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16 w 21600"/>
                <a:gd name="T13" fmla="*/ 0 h 21600"/>
                <a:gd name="T14" fmla="*/ 21184 w 21600"/>
                <a:gd name="T15" fmla="*/ 133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13" y="10670"/>
                  </a:moveTo>
                  <a:cubicBezTo>
                    <a:pt x="1284" y="5426"/>
                    <a:pt x="5555" y="1212"/>
                    <a:pt x="10800" y="1213"/>
                  </a:cubicBezTo>
                  <a:cubicBezTo>
                    <a:pt x="16044" y="1213"/>
                    <a:pt x="20315" y="5426"/>
                    <a:pt x="20386" y="10670"/>
                  </a:cubicBezTo>
                  <a:lnTo>
                    <a:pt x="21599" y="10653"/>
                  </a:lnTo>
                  <a:cubicBezTo>
                    <a:pt x="21518" y="4746"/>
                    <a:pt x="16707" y="-1"/>
                    <a:pt x="10799" y="0"/>
                  </a:cubicBezTo>
                  <a:cubicBezTo>
                    <a:pt x="4892" y="0"/>
                    <a:pt x="81" y="4746"/>
                    <a:pt x="0" y="10653"/>
                  </a:cubicBezTo>
                  <a:close/>
                </a:path>
              </a:pathLst>
            </a:custGeom>
            <a:solidFill>
              <a:srgbClr val="5F5F5F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169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265219" name="Line 3"/>
          <p:cNvSpPr>
            <a:spLocks noChangeShapeType="1"/>
          </p:cNvSpPr>
          <p:nvPr/>
        </p:nvSpPr>
        <p:spPr bwMode="auto">
          <a:xfrm>
            <a:off x="2209800" y="2133600"/>
            <a:ext cx="0" cy="312420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65220" name="Group 3"/>
          <p:cNvGrpSpPr>
            <a:grpSpLocks/>
          </p:cNvGrpSpPr>
          <p:nvPr/>
        </p:nvGrpSpPr>
        <p:grpSpPr bwMode="auto">
          <a:xfrm>
            <a:off x="1341438" y="1757363"/>
            <a:ext cx="1724025" cy="482600"/>
            <a:chOff x="816" y="2304"/>
            <a:chExt cx="1440" cy="448"/>
          </a:xfrm>
        </p:grpSpPr>
        <p:sp>
          <p:nvSpPr>
            <p:cNvPr id="265237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2100 w 1120"/>
                <a:gd name="T1" fmla="*/ 61 h 252"/>
                <a:gd name="T2" fmla="*/ 2091 w 1120"/>
                <a:gd name="T3" fmla="*/ 61 h 252"/>
                <a:gd name="T4" fmla="*/ 2061 w 1120"/>
                <a:gd name="T5" fmla="*/ 60 h 252"/>
                <a:gd name="T6" fmla="*/ 2014 w 1120"/>
                <a:gd name="T7" fmla="*/ 59 h 252"/>
                <a:gd name="T8" fmla="*/ 1947 w 1120"/>
                <a:gd name="T9" fmla="*/ 57 h 252"/>
                <a:gd name="T10" fmla="*/ 1861 w 1120"/>
                <a:gd name="T11" fmla="*/ 54 h 252"/>
                <a:gd name="T12" fmla="*/ 1760 w 1120"/>
                <a:gd name="T13" fmla="*/ 52 h 252"/>
                <a:gd name="T14" fmla="*/ 1642 w 1120"/>
                <a:gd name="T15" fmla="*/ 50 h 252"/>
                <a:gd name="T16" fmla="*/ 1510 w 1120"/>
                <a:gd name="T17" fmla="*/ 48 h 252"/>
                <a:gd name="T18" fmla="*/ 1370 w 1120"/>
                <a:gd name="T19" fmla="*/ 46 h 252"/>
                <a:gd name="T20" fmla="*/ 1211 w 1120"/>
                <a:gd name="T21" fmla="*/ 45 h 252"/>
                <a:gd name="T22" fmla="*/ 1041 w 1120"/>
                <a:gd name="T23" fmla="*/ 45 h 252"/>
                <a:gd name="T24" fmla="*/ 873 w 1120"/>
                <a:gd name="T25" fmla="*/ 45 h 252"/>
                <a:gd name="T26" fmla="*/ 719 w 1120"/>
                <a:gd name="T27" fmla="*/ 46 h 252"/>
                <a:gd name="T28" fmla="*/ 577 w 1120"/>
                <a:gd name="T29" fmla="*/ 48 h 252"/>
                <a:gd name="T30" fmla="*/ 446 w 1120"/>
                <a:gd name="T31" fmla="*/ 50 h 252"/>
                <a:gd name="T32" fmla="*/ 335 w 1120"/>
                <a:gd name="T33" fmla="*/ 52 h 252"/>
                <a:gd name="T34" fmla="*/ 237 w 1120"/>
                <a:gd name="T35" fmla="*/ 54 h 252"/>
                <a:gd name="T36" fmla="*/ 153 w 1120"/>
                <a:gd name="T37" fmla="*/ 57 h 252"/>
                <a:gd name="T38" fmla="*/ 86 w 1120"/>
                <a:gd name="T39" fmla="*/ 59 h 252"/>
                <a:gd name="T40" fmla="*/ 37 w 1120"/>
                <a:gd name="T41" fmla="*/ 60 h 252"/>
                <a:gd name="T42" fmla="*/ 11 w 1120"/>
                <a:gd name="T43" fmla="*/ 61 h 252"/>
                <a:gd name="T44" fmla="*/ 0 w 1120"/>
                <a:gd name="T45" fmla="*/ 61 h 252"/>
                <a:gd name="T46" fmla="*/ 0 w 1120"/>
                <a:gd name="T47" fmla="*/ 15 h 252"/>
                <a:gd name="T48" fmla="*/ 1049 w 1120"/>
                <a:gd name="T49" fmla="*/ 0 h 252"/>
                <a:gd name="T50" fmla="*/ 2100 w 1120"/>
                <a:gd name="T51" fmla="*/ 15 h 252"/>
                <a:gd name="T52" fmla="*/ 2100 w 1120"/>
                <a:gd name="T53" fmla="*/ 61 h 252"/>
                <a:gd name="T54" fmla="*/ 2100 w 1120"/>
                <a:gd name="T55" fmla="*/ 6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310277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ea typeface="宋体" pitchFamily="2" charset="-122"/>
                  <a:cs typeface="Arial" charset="0"/>
                </a:rPr>
                <a:t>2003</a:t>
              </a:r>
            </a:p>
          </p:txBody>
        </p:sp>
      </p:grpSp>
      <p:grpSp>
        <p:nvGrpSpPr>
          <p:cNvPr id="265221" name="Group 6"/>
          <p:cNvGrpSpPr>
            <a:grpSpLocks/>
          </p:cNvGrpSpPr>
          <p:nvPr/>
        </p:nvGrpSpPr>
        <p:grpSpPr bwMode="auto">
          <a:xfrm>
            <a:off x="1341438" y="2900363"/>
            <a:ext cx="1724025" cy="482600"/>
            <a:chOff x="816" y="2304"/>
            <a:chExt cx="1440" cy="448"/>
          </a:xfrm>
        </p:grpSpPr>
        <p:sp>
          <p:nvSpPr>
            <p:cNvPr id="265235" name="Freeform 7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2100 w 1120"/>
                <a:gd name="T1" fmla="*/ 61 h 252"/>
                <a:gd name="T2" fmla="*/ 2091 w 1120"/>
                <a:gd name="T3" fmla="*/ 61 h 252"/>
                <a:gd name="T4" fmla="*/ 2061 w 1120"/>
                <a:gd name="T5" fmla="*/ 60 h 252"/>
                <a:gd name="T6" fmla="*/ 2014 w 1120"/>
                <a:gd name="T7" fmla="*/ 59 h 252"/>
                <a:gd name="T8" fmla="*/ 1947 w 1120"/>
                <a:gd name="T9" fmla="*/ 57 h 252"/>
                <a:gd name="T10" fmla="*/ 1861 w 1120"/>
                <a:gd name="T11" fmla="*/ 54 h 252"/>
                <a:gd name="T12" fmla="*/ 1760 w 1120"/>
                <a:gd name="T13" fmla="*/ 52 h 252"/>
                <a:gd name="T14" fmla="*/ 1642 w 1120"/>
                <a:gd name="T15" fmla="*/ 50 h 252"/>
                <a:gd name="T16" fmla="*/ 1510 w 1120"/>
                <a:gd name="T17" fmla="*/ 48 h 252"/>
                <a:gd name="T18" fmla="*/ 1370 w 1120"/>
                <a:gd name="T19" fmla="*/ 46 h 252"/>
                <a:gd name="T20" fmla="*/ 1211 w 1120"/>
                <a:gd name="T21" fmla="*/ 45 h 252"/>
                <a:gd name="T22" fmla="*/ 1041 w 1120"/>
                <a:gd name="T23" fmla="*/ 45 h 252"/>
                <a:gd name="T24" fmla="*/ 873 w 1120"/>
                <a:gd name="T25" fmla="*/ 45 h 252"/>
                <a:gd name="T26" fmla="*/ 719 w 1120"/>
                <a:gd name="T27" fmla="*/ 46 h 252"/>
                <a:gd name="T28" fmla="*/ 577 w 1120"/>
                <a:gd name="T29" fmla="*/ 48 h 252"/>
                <a:gd name="T30" fmla="*/ 446 w 1120"/>
                <a:gd name="T31" fmla="*/ 50 h 252"/>
                <a:gd name="T32" fmla="*/ 335 w 1120"/>
                <a:gd name="T33" fmla="*/ 52 h 252"/>
                <a:gd name="T34" fmla="*/ 237 w 1120"/>
                <a:gd name="T35" fmla="*/ 54 h 252"/>
                <a:gd name="T36" fmla="*/ 153 w 1120"/>
                <a:gd name="T37" fmla="*/ 57 h 252"/>
                <a:gd name="T38" fmla="*/ 86 w 1120"/>
                <a:gd name="T39" fmla="*/ 59 h 252"/>
                <a:gd name="T40" fmla="*/ 37 w 1120"/>
                <a:gd name="T41" fmla="*/ 60 h 252"/>
                <a:gd name="T42" fmla="*/ 11 w 1120"/>
                <a:gd name="T43" fmla="*/ 61 h 252"/>
                <a:gd name="T44" fmla="*/ 0 w 1120"/>
                <a:gd name="T45" fmla="*/ 61 h 252"/>
                <a:gd name="T46" fmla="*/ 0 w 1120"/>
                <a:gd name="T47" fmla="*/ 15 h 252"/>
                <a:gd name="T48" fmla="*/ 1049 w 1120"/>
                <a:gd name="T49" fmla="*/ 0 h 252"/>
                <a:gd name="T50" fmla="*/ 2100 w 1120"/>
                <a:gd name="T51" fmla="*/ 15 h 252"/>
                <a:gd name="T52" fmla="*/ 2100 w 1120"/>
                <a:gd name="T53" fmla="*/ 61 h 252"/>
                <a:gd name="T54" fmla="*/ 2100 w 1120"/>
                <a:gd name="T55" fmla="*/ 6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310280" name="Rectangle 8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47451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ea typeface="宋体" pitchFamily="2" charset="-122"/>
                  <a:cs typeface="Arial" charset="0"/>
                </a:rPr>
                <a:t>2004</a:t>
              </a:r>
            </a:p>
          </p:txBody>
        </p:sp>
      </p:grpSp>
      <p:grpSp>
        <p:nvGrpSpPr>
          <p:cNvPr id="265222" name="Group 9"/>
          <p:cNvGrpSpPr>
            <a:grpSpLocks/>
          </p:cNvGrpSpPr>
          <p:nvPr/>
        </p:nvGrpSpPr>
        <p:grpSpPr bwMode="auto">
          <a:xfrm>
            <a:off x="1341438" y="4043363"/>
            <a:ext cx="1724025" cy="482600"/>
            <a:chOff x="816" y="2304"/>
            <a:chExt cx="1440" cy="448"/>
          </a:xfrm>
        </p:grpSpPr>
        <p:sp>
          <p:nvSpPr>
            <p:cNvPr id="265233" name="Freeform 10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2100 w 1120"/>
                <a:gd name="T1" fmla="*/ 61 h 252"/>
                <a:gd name="T2" fmla="*/ 2091 w 1120"/>
                <a:gd name="T3" fmla="*/ 61 h 252"/>
                <a:gd name="T4" fmla="*/ 2061 w 1120"/>
                <a:gd name="T5" fmla="*/ 60 h 252"/>
                <a:gd name="T6" fmla="*/ 2014 w 1120"/>
                <a:gd name="T7" fmla="*/ 59 h 252"/>
                <a:gd name="T8" fmla="*/ 1947 w 1120"/>
                <a:gd name="T9" fmla="*/ 57 h 252"/>
                <a:gd name="T10" fmla="*/ 1861 w 1120"/>
                <a:gd name="T11" fmla="*/ 54 h 252"/>
                <a:gd name="T12" fmla="*/ 1760 w 1120"/>
                <a:gd name="T13" fmla="*/ 52 h 252"/>
                <a:gd name="T14" fmla="*/ 1642 w 1120"/>
                <a:gd name="T15" fmla="*/ 50 h 252"/>
                <a:gd name="T16" fmla="*/ 1510 w 1120"/>
                <a:gd name="T17" fmla="*/ 48 h 252"/>
                <a:gd name="T18" fmla="*/ 1370 w 1120"/>
                <a:gd name="T19" fmla="*/ 46 h 252"/>
                <a:gd name="T20" fmla="*/ 1211 w 1120"/>
                <a:gd name="T21" fmla="*/ 45 h 252"/>
                <a:gd name="T22" fmla="*/ 1041 w 1120"/>
                <a:gd name="T23" fmla="*/ 45 h 252"/>
                <a:gd name="T24" fmla="*/ 873 w 1120"/>
                <a:gd name="T25" fmla="*/ 45 h 252"/>
                <a:gd name="T26" fmla="*/ 719 w 1120"/>
                <a:gd name="T27" fmla="*/ 46 h 252"/>
                <a:gd name="T28" fmla="*/ 577 w 1120"/>
                <a:gd name="T29" fmla="*/ 48 h 252"/>
                <a:gd name="T30" fmla="*/ 446 w 1120"/>
                <a:gd name="T31" fmla="*/ 50 h 252"/>
                <a:gd name="T32" fmla="*/ 335 w 1120"/>
                <a:gd name="T33" fmla="*/ 52 h 252"/>
                <a:gd name="T34" fmla="*/ 237 w 1120"/>
                <a:gd name="T35" fmla="*/ 54 h 252"/>
                <a:gd name="T36" fmla="*/ 153 w 1120"/>
                <a:gd name="T37" fmla="*/ 57 h 252"/>
                <a:gd name="T38" fmla="*/ 86 w 1120"/>
                <a:gd name="T39" fmla="*/ 59 h 252"/>
                <a:gd name="T40" fmla="*/ 37 w 1120"/>
                <a:gd name="T41" fmla="*/ 60 h 252"/>
                <a:gd name="T42" fmla="*/ 11 w 1120"/>
                <a:gd name="T43" fmla="*/ 61 h 252"/>
                <a:gd name="T44" fmla="*/ 0 w 1120"/>
                <a:gd name="T45" fmla="*/ 61 h 252"/>
                <a:gd name="T46" fmla="*/ 0 w 1120"/>
                <a:gd name="T47" fmla="*/ 15 h 252"/>
                <a:gd name="T48" fmla="*/ 1049 w 1120"/>
                <a:gd name="T49" fmla="*/ 0 h 252"/>
                <a:gd name="T50" fmla="*/ 2100 w 1120"/>
                <a:gd name="T51" fmla="*/ 15 h 252"/>
                <a:gd name="T52" fmla="*/ 2100 w 1120"/>
                <a:gd name="T53" fmla="*/ 61 h 252"/>
                <a:gd name="T54" fmla="*/ 2100 w 1120"/>
                <a:gd name="T55" fmla="*/ 6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310283" name="Rectangle 11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ea typeface="宋体" pitchFamily="2" charset="-122"/>
                  <a:cs typeface="Arial" charset="0"/>
                </a:rPr>
                <a:t>2005</a:t>
              </a:r>
            </a:p>
          </p:txBody>
        </p:sp>
      </p:grpSp>
      <p:grpSp>
        <p:nvGrpSpPr>
          <p:cNvPr id="265223" name="Group 12"/>
          <p:cNvGrpSpPr>
            <a:grpSpLocks/>
          </p:cNvGrpSpPr>
          <p:nvPr/>
        </p:nvGrpSpPr>
        <p:grpSpPr bwMode="auto">
          <a:xfrm>
            <a:off x="1341438" y="5186363"/>
            <a:ext cx="1724025" cy="482600"/>
            <a:chOff x="816" y="2304"/>
            <a:chExt cx="1440" cy="448"/>
          </a:xfrm>
        </p:grpSpPr>
        <p:sp>
          <p:nvSpPr>
            <p:cNvPr id="265231" name="Freeform 13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2100 w 1120"/>
                <a:gd name="T1" fmla="*/ 61 h 252"/>
                <a:gd name="T2" fmla="*/ 2091 w 1120"/>
                <a:gd name="T3" fmla="*/ 61 h 252"/>
                <a:gd name="T4" fmla="*/ 2061 w 1120"/>
                <a:gd name="T5" fmla="*/ 60 h 252"/>
                <a:gd name="T6" fmla="*/ 2014 w 1120"/>
                <a:gd name="T7" fmla="*/ 59 h 252"/>
                <a:gd name="T8" fmla="*/ 1947 w 1120"/>
                <a:gd name="T9" fmla="*/ 57 h 252"/>
                <a:gd name="T10" fmla="*/ 1861 w 1120"/>
                <a:gd name="T11" fmla="*/ 54 h 252"/>
                <a:gd name="T12" fmla="*/ 1760 w 1120"/>
                <a:gd name="T13" fmla="*/ 52 h 252"/>
                <a:gd name="T14" fmla="*/ 1642 w 1120"/>
                <a:gd name="T15" fmla="*/ 50 h 252"/>
                <a:gd name="T16" fmla="*/ 1510 w 1120"/>
                <a:gd name="T17" fmla="*/ 48 h 252"/>
                <a:gd name="T18" fmla="*/ 1370 w 1120"/>
                <a:gd name="T19" fmla="*/ 46 h 252"/>
                <a:gd name="T20" fmla="*/ 1211 w 1120"/>
                <a:gd name="T21" fmla="*/ 45 h 252"/>
                <a:gd name="T22" fmla="*/ 1041 w 1120"/>
                <a:gd name="T23" fmla="*/ 45 h 252"/>
                <a:gd name="T24" fmla="*/ 873 w 1120"/>
                <a:gd name="T25" fmla="*/ 45 h 252"/>
                <a:gd name="T26" fmla="*/ 719 w 1120"/>
                <a:gd name="T27" fmla="*/ 46 h 252"/>
                <a:gd name="T28" fmla="*/ 577 w 1120"/>
                <a:gd name="T29" fmla="*/ 48 h 252"/>
                <a:gd name="T30" fmla="*/ 446 w 1120"/>
                <a:gd name="T31" fmla="*/ 50 h 252"/>
                <a:gd name="T32" fmla="*/ 335 w 1120"/>
                <a:gd name="T33" fmla="*/ 52 h 252"/>
                <a:gd name="T34" fmla="*/ 237 w 1120"/>
                <a:gd name="T35" fmla="*/ 54 h 252"/>
                <a:gd name="T36" fmla="*/ 153 w 1120"/>
                <a:gd name="T37" fmla="*/ 57 h 252"/>
                <a:gd name="T38" fmla="*/ 86 w 1120"/>
                <a:gd name="T39" fmla="*/ 59 h 252"/>
                <a:gd name="T40" fmla="*/ 37 w 1120"/>
                <a:gd name="T41" fmla="*/ 60 h 252"/>
                <a:gd name="T42" fmla="*/ 11 w 1120"/>
                <a:gd name="T43" fmla="*/ 61 h 252"/>
                <a:gd name="T44" fmla="*/ 0 w 1120"/>
                <a:gd name="T45" fmla="*/ 61 h 252"/>
                <a:gd name="T46" fmla="*/ 0 w 1120"/>
                <a:gd name="T47" fmla="*/ 15 h 252"/>
                <a:gd name="T48" fmla="*/ 1049 w 1120"/>
                <a:gd name="T49" fmla="*/ 0 h 252"/>
                <a:gd name="T50" fmla="*/ 2100 w 1120"/>
                <a:gd name="T51" fmla="*/ 15 h 252"/>
                <a:gd name="T52" fmla="*/ 2100 w 1120"/>
                <a:gd name="T53" fmla="*/ 61 h 252"/>
                <a:gd name="T54" fmla="*/ 2100 w 1120"/>
                <a:gd name="T55" fmla="*/ 6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310286" name="Rectangle 14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ea typeface="宋体" pitchFamily="2" charset="-122"/>
                  <a:cs typeface="Arial" charset="0"/>
                </a:rPr>
                <a:t>2007</a:t>
              </a:r>
            </a:p>
          </p:txBody>
        </p:sp>
      </p:grpSp>
      <p:sp>
        <p:nvSpPr>
          <p:cNvPr id="265224" name="Line 18"/>
          <p:cNvSpPr>
            <a:spLocks noChangeShapeType="1"/>
          </p:cNvSpPr>
          <p:nvPr/>
        </p:nvSpPr>
        <p:spPr bwMode="auto">
          <a:xfrm>
            <a:off x="2255838" y="2470150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5225" name="Line 19"/>
          <p:cNvSpPr>
            <a:spLocks noChangeShapeType="1"/>
          </p:cNvSpPr>
          <p:nvPr/>
        </p:nvSpPr>
        <p:spPr bwMode="auto">
          <a:xfrm>
            <a:off x="2255838" y="3714750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5226" name="Line 20"/>
          <p:cNvSpPr>
            <a:spLocks noChangeShapeType="1"/>
          </p:cNvSpPr>
          <p:nvPr/>
        </p:nvSpPr>
        <p:spPr bwMode="auto">
          <a:xfrm flipV="1">
            <a:off x="2255838" y="4832350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5227" name="Text Box 21"/>
          <p:cNvSpPr txBox="1">
            <a:spLocks noChangeArrowheads="1"/>
          </p:cNvSpPr>
          <p:nvPr/>
        </p:nvSpPr>
        <p:spPr bwMode="auto">
          <a:xfrm>
            <a:off x="3551238" y="1631950"/>
            <a:ext cx="2376487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2003.10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2003.10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2003.10   Add Your Text</a:t>
            </a:r>
          </a:p>
        </p:txBody>
      </p:sp>
      <p:sp>
        <p:nvSpPr>
          <p:cNvPr id="265228" name="Text Box 22"/>
          <p:cNvSpPr txBox="1">
            <a:spLocks noChangeArrowheads="1"/>
          </p:cNvSpPr>
          <p:nvPr/>
        </p:nvSpPr>
        <p:spPr bwMode="auto">
          <a:xfrm>
            <a:off x="3551238" y="2774950"/>
            <a:ext cx="2376487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2004.10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2004.10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2004.10   Add Your Text</a:t>
            </a:r>
          </a:p>
        </p:txBody>
      </p:sp>
      <p:sp>
        <p:nvSpPr>
          <p:cNvPr id="265229" name="Text Box 23"/>
          <p:cNvSpPr txBox="1">
            <a:spLocks noChangeArrowheads="1"/>
          </p:cNvSpPr>
          <p:nvPr/>
        </p:nvSpPr>
        <p:spPr bwMode="auto">
          <a:xfrm>
            <a:off x="3551238" y="3917950"/>
            <a:ext cx="2376487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2005.10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2005.10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2005.10   Add Your Text</a:t>
            </a:r>
          </a:p>
        </p:txBody>
      </p:sp>
      <p:sp>
        <p:nvSpPr>
          <p:cNvPr id="265230" name="Text Box 24"/>
          <p:cNvSpPr txBox="1">
            <a:spLocks noChangeArrowheads="1"/>
          </p:cNvSpPr>
          <p:nvPr/>
        </p:nvSpPr>
        <p:spPr bwMode="auto">
          <a:xfrm>
            <a:off x="3551238" y="5060950"/>
            <a:ext cx="2376487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2007.10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2007.10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2007.10   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306" name="Picture 2" descr="03_ab"/>
          <p:cNvPicPr>
            <a:picLocks noChangeAspect="1" noChangeArrowheads="1"/>
          </p:cNvPicPr>
          <p:nvPr/>
        </p:nvPicPr>
        <p:blipFill>
          <a:blip r:embed="rId2"/>
          <a:srcRect t="4976" r="16216"/>
          <a:stretch>
            <a:fillRect/>
          </a:stretch>
        </p:blipFill>
        <p:spPr bwMode="auto">
          <a:xfrm>
            <a:off x="7194550" y="641350"/>
            <a:ext cx="1960563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235" name="Rectangle 16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304131" name="AutoShape 3"/>
          <p:cNvSpPr>
            <a:spLocks noChangeArrowheads="1"/>
          </p:cNvSpPr>
          <p:nvPr/>
        </p:nvSpPr>
        <p:spPr bwMode="gray">
          <a:xfrm>
            <a:off x="4845050" y="2432050"/>
            <a:ext cx="2622550" cy="2574925"/>
          </a:xfrm>
          <a:prstGeom prst="homePlate">
            <a:avLst>
              <a:gd name="adj" fmla="val 25462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4132" name="AutoShape 4"/>
          <p:cNvSpPr>
            <a:spLocks noChangeArrowheads="1"/>
          </p:cNvSpPr>
          <p:nvPr/>
        </p:nvSpPr>
        <p:spPr bwMode="gray">
          <a:xfrm>
            <a:off x="2808288" y="2433638"/>
            <a:ext cx="2809875" cy="2574925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4133" name="Freeform 5"/>
          <p:cNvSpPr>
            <a:spLocks/>
          </p:cNvSpPr>
          <p:nvPr/>
        </p:nvSpPr>
        <p:spPr bwMode="gray">
          <a:xfrm>
            <a:off x="2598738" y="2133600"/>
            <a:ext cx="4349750" cy="517525"/>
          </a:xfrm>
          <a:custGeom>
            <a:avLst/>
            <a:gdLst>
              <a:gd name="T0" fmla="*/ 0 w 3454"/>
              <a:gd name="T1" fmla="*/ 0 h 267"/>
              <a:gd name="T2" fmla="*/ 87 w 3454"/>
              <a:gd name="T3" fmla="*/ 267 h 267"/>
              <a:gd name="T4" fmla="*/ 3454 w 3454"/>
              <a:gd name="T5" fmla="*/ 267 h 267"/>
              <a:gd name="T6" fmla="*/ 3292 w 3454"/>
              <a:gd name="T7" fmla="*/ 8 h 267"/>
              <a:gd name="T8" fmla="*/ 0 w 3454"/>
              <a:gd name="T9" fmla="*/ 0 h 2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54"/>
              <a:gd name="T16" fmla="*/ 0 h 267"/>
              <a:gd name="T17" fmla="*/ 3454 w 3454"/>
              <a:gd name="T18" fmla="*/ 267 h 26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noFill/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304134" name="AutoShape 6"/>
          <p:cNvSpPr>
            <a:spLocks noChangeArrowheads="1"/>
          </p:cNvSpPr>
          <p:nvPr/>
        </p:nvSpPr>
        <p:spPr bwMode="ltGray">
          <a:xfrm>
            <a:off x="1347788" y="2132013"/>
            <a:ext cx="2400300" cy="2895600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1176"/>
                  <a:invGamma/>
                </a:schemeClr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266248" name="Rectangle 7"/>
          <p:cNvSpPr>
            <a:spLocks noChangeArrowheads="1"/>
          </p:cNvSpPr>
          <p:nvPr/>
        </p:nvSpPr>
        <p:spPr bwMode="black">
          <a:xfrm>
            <a:off x="1497013" y="2795588"/>
            <a:ext cx="1824037" cy="1368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266249" name="Rectangle 8"/>
          <p:cNvSpPr>
            <a:spLocks noChangeArrowheads="1"/>
          </p:cNvSpPr>
          <p:nvPr/>
        </p:nvSpPr>
        <p:spPr bwMode="white">
          <a:xfrm>
            <a:off x="3286125" y="2160588"/>
            <a:ext cx="349726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cs typeface="Arial" charset="0"/>
              </a:rPr>
              <a:t>Title in here</a:t>
            </a:r>
          </a:p>
        </p:txBody>
      </p:sp>
      <p:sp>
        <p:nvSpPr>
          <p:cNvPr id="266250" name="Rectangle 9"/>
          <p:cNvSpPr>
            <a:spLocks noChangeArrowheads="1"/>
          </p:cNvSpPr>
          <p:nvPr/>
        </p:nvSpPr>
        <p:spPr bwMode="auto">
          <a:xfrm>
            <a:off x="5600700" y="3184525"/>
            <a:ext cx="167005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111111"/>
                </a:solidFill>
                <a:cs typeface="Arial" charset="0"/>
              </a:rPr>
              <a:t>2.</a:t>
            </a:r>
          </a:p>
          <a:p>
            <a:pPr algn="ctr"/>
            <a:r>
              <a:rPr lang="en-US" altLang="zh-CN" sz="1400" b="1">
                <a:solidFill>
                  <a:srgbClr val="111111"/>
                </a:solidFill>
                <a:cs typeface="Arial" charset="0"/>
              </a:rPr>
              <a:t>Description of the company’s sub contents</a:t>
            </a:r>
          </a:p>
        </p:txBody>
      </p:sp>
      <p:sp>
        <p:nvSpPr>
          <p:cNvPr id="266251" name="Rectangle 10"/>
          <p:cNvSpPr>
            <a:spLocks noChangeArrowheads="1"/>
          </p:cNvSpPr>
          <p:nvPr/>
        </p:nvSpPr>
        <p:spPr bwMode="auto">
          <a:xfrm>
            <a:off x="1371600" y="1660525"/>
            <a:ext cx="63246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cs typeface="Arial" charset="0"/>
              </a:rPr>
              <a:t>Describe a vision of company or strategic contents</a:t>
            </a:r>
          </a:p>
        </p:txBody>
      </p:sp>
      <p:sp>
        <p:nvSpPr>
          <p:cNvPr id="266252" name="Rectangle 11"/>
          <p:cNvSpPr>
            <a:spLocks noChangeArrowheads="1"/>
          </p:cNvSpPr>
          <p:nvPr/>
        </p:nvSpPr>
        <p:spPr bwMode="auto">
          <a:xfrm>
            <a:off x="3709988" y="3181350"/>
            <a:ext cx="167005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111111"/>
                </a:solidFill>
                <a:cs typeface="Arial" charset="0"/>
              </a:rPr>
              <a:t>1.</a:t>
            </a:r>
          </a:p>
          <a:p>
            <a:pPr algn="ctr"/>
            <a:r>
              <a:rPr lang="en-US" altLang="zh-CN" sz="1400" b="1">
                <a:solidFill>
                  <a:srgbClr val="111111"/>
                </a:solidFill>
                <a:cs typeface="Arial" charset="0"/>
              </a:rPr>
              <a:t>Description of the company’s sub contents</a:t>
            </a:r>
          </a:p>
        </p:txBody>
      </p:sp>
      <p:sp>
        <p:nvSpPr>
          <p:cNvPr id="266253" name="Rectangle 12"/>
          <p:cNvSpPr>
            <a:spLocks noChangeArrowheads="1"/>
          </p:cNvSpPr>
          <p:nvPr/>
        </p:nvSpPr>
        <p:spPr bwMode="black">
          <a:xfrm>
            <a:off x="1335088" y="5133975"/>
            <a:ext cx="6049962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cs typeface="Arial" charset="0"/>
              </a:rPr>
              <a:t>ThemeGallery  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330" name="Picture 2" descr="01_ac"/>
          <p:cNvPicPr>
            <a:picLocks noChangeAspect="1" noChangeArrowheads="1"/>
          </p:cNvPicPr>
          <p:nvPr/>
        </p:nvPicPr>
        <p:blipFill>
          <a:blip r:embed="rId2"/>
          <a:srcRect t="12096" r="22758"/>
          <a:stretch>
            <a:fillRect/>
          </a:stretch>
        </p:blipFill>
        <p:spPr bwMode="auto">
          <a:xfrm>
            <a:off x="7416800" y="663575"/>
            <a:ext cx="1727200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7267" name="Rectangle 2"/>
          <p:cNvSpPr>
            <a:spLocks noChangeArrowheads="1"/>
          </p:cNvSpPr>
          <p:nvPr/>
        </p:nvSpPr>
        <p:spPr bwMode="gray">
          <a:xfrm>
            <a:off x="0" y="2733675"/>
            <a:ext cx="9144000" cy="677863"/>
          </a:xfrm>
          <a:prstGeom prst="rect">
            <a:avLst/>
          </a:prstGeom>
          <a:solidFill>
            <a:srgbClr val="C0C0C0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charset="0"/>
            </a:endParaRPr>
          </a:p>
        </p:txBody>
      </p:sp>
      <p:sp>
        <p:nvSpPr>
          <p:cNvPr id="267268" name="Rectangle 3"/>
          <p:cNvSpPr>
            <a:spLocks noChangeArrowheads="1"/>
          </p:cNvSpPr>
          <p:nvPr/>
        </p:nvSpPr>
        <p:spPr bwMode="gray">
          <a:xfrm>
            <a:off x="0" y="3714750"/>
            <a:ext cx="9144000" cy="730250"/>
          </a:xfrm>
          <a:prstGeom prst="rect">
            <a:avLst/>
          </a:prstGeom>
          <a:solidFill>
            <a:srgbClr val="EAEAEA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cs typeface="Arial" charset="0"/>
            </a:endParaRPr>
          </a:p>
        </p:txBody>
      </p:sp>
      <p:sp>
        <p:nvSpPr>
          <p:cNvPr id="267269" name="Rectangle 5"/>
          <p:cNvSpPr>
            <a:spLocks noChangeArrowheads="1"/>
          </p:cNvSpPr>
          <p:nvPr/>
        </p:nvSpPr>
        <p:spPr bwMode="auto">
          <a:xfrm>
            <a:off x="2003425" y="5314950"/>
            <a:ext cx="523875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914400" y="2268538"/>
            <a:ext cx="1816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buClr>
                <a:srgbClr val="CCCC00"/>
              </a:buClr>
              <a:buSzPct val="75000"/>
              <a:buFont typeface="Arial" charset="0"/>
              <a:buChar char="►"/>
              <a:defRPr/>
            </a:pPr>
            <a:r>
              <a:rPr lang="zh-CN" altLang="en-US" sz="24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 </a:t>
            </a:r>
            <a:r>
              <a:rPr lang="en-US" altLang="zh-CN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charset="0"/>
              </a:rPr>
              <a:t>Contents</a:t>
            </a:r>
          </a:p>
        </p:txBody>
      </p:sp>
      <p:sp>
        <p:nvSpPr>
          <p:cNvPr id="267271" name="AutoShape 7"/>
          <p:cNvSpPr>
            <a:spLocks noChangeArrowheads="1"/>
          </p:cNvSpPr>
          <p:nvPr/>
        </p:nvSpPr>
        <p:spPr bwMode="gray">
          <a:xfrm>
            <a:off x="3414713" y="1724025"/>
            <a:ext cx="2497137" cy="1985963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89" lon="0" rev="0"/>
            </a:camera>
            <a:lightRig rig="legacyNormal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charset="0"/>
            </a:endParaRPr>
          </a:p>
        </p:txBody>
      </p:sp>
      <p:sp>
        <p:nvSpPr>
          <p:cNvPr id="267272" name="AutoShape 8"/>
          <p:cNvSpPr>
            <a:spLocks noChangeArrowheads="1"/>
          </p:cNvSpPr>
          <p:nvPr/>
        </p:nvSpPr>
        <p:spPr bwMode="gray">
          <a:xfrm>
            <a:off x="2157413" y="2606675"/>
            <a:ext cx="2497137" cy="1985963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89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charset="0"/>
            </a:endParaRPr>
          </a:p>
        </p:txBody>
      </p:sp>
      <p:sp>
        <p:nvSpPr>
          <p:cNvPr id="267273" name="AutoShape 9"/>
          <p:cNvSpPr>
            <a:spLocks noChangeArrowheads="1"/>
          </p:cNvSpPr>
          <p:nvPr/>
        </p:nvSpPr>
        <p:spPr bwMode="gray">
          <a:xfrm>
            <a:off x="4668838" y="2606675"/>
            <a:ext cx="2497137" cy="1985963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89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charset="0"/>
            </a:endParaRPr>
          </a:p>
        </p:txBody>
      </p:sp>
      <p:grpSp>
        <p:nvGrpSpPr>
          <p:cNvPr id="267274" name="Group 10"/>
          <p:cNvGrpSpPr>
            <a:grpSpLocks/>
          </p:cNvGrpSpPr>
          <p:nvPr/>
        </p:nvGrpSpPr>
        <p:grpSpPr bwMode="auto">
          <a:xfrm>
            <a:off x="3403600" y="1506538"/>
            <a:ext cx="2497138" cy="1985962"/>
            <a:chOff x="2144" y="1110"/>
            <a:chExt cx="1573" cy="1251"/>
          </a:xfrm>
        </p:grpSpPr>
        <p:sp>
          <p:nvSpPr>
            <p:cNvPr id="355339" name="AutoShape 11"/>
            <p:cNvSpPr>
              <a:spLocks noChangeArrowheads="1"/>
            </p:cNvSpPr>
            <p:nvPr/>
          </p:nvSpPr>
          <p:spPr bwMode="gray">
            <a:xfrm>
              <a:off x="2144" y="1110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Flat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267293" name="Line 12"/>
            <p:cNvSpPr>
              <a:spLocks noChangeShapeType="1"/>
            </p:cNvSpPr>
            <p:nvPr/>
          </p:nvSpPr>
          <p:spPr bwMode="gray">
            <a:xfrm>
              <a:off x="2144" y="1736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7275" name="Group 13"/>
          <p:cNvGrpSpPr>
            <a:grpSpLocks/>
          </p:cNvGrpSpPr>
          <p:nvPr/>
        </p:nvGrpSpPr>
        <p:grpSpPr bwMode="auto">
          <a:xfrm>
            <a:off x="2146300" y="2417763"/>
            <a:ext cx="2497138" cy="1985962"/>
            <a:chOff x="1352" y="1684"/>
            <a:chExt cx="1573" cy="1251"/>
          </a:xfrm>
        </p:grpSpPr>
        <p:sp>
          <p:nvSpPr>
            <p:cNvPr id="355342" name="AutoShape 14"/>
            <p:cNvSpPr>
              <a:spLocks noChangeArrowheads="1"/>
            </p:cNvSpPr>
            <p:nvPr/>
          </p:nvSpPr>
          <p:spPr bwMode="gray">
            <a:xfrm>
              <a:off x="1352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267291" name="Line 15"/>
            <p:cNvSpPr>
              <a:spLocks noChangeShapeType="1"/>
            </p:cNvSpPr>
            <p:nvPr/>
          </p:nvSpPr>
          <p:spPr bwMode="gray">
            <a:xfrm>
              <a:off x="1355" y="2307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7276" name="Group 16"/>
          <p:cNvGrpSpPr>
            <a:grpSpLocks/>
          </p:cNvGrpSpPr>
          <p:nvPr/>
        </p:nvGrpSpPr>
        <p:grpSpPr bwMode="auto">
          <a:xfrm>
            <a:off x="4657725" y="2417763"/>
            <a:ext cx="2497138" cy="1985962"/>
            <a:chOff x="2934" y="1684"/>
            <a:chExt cx="1573" cy="1251"/>
          </a:xfrm>
        </p:grpSpPr>
        <p:sp>
          <p:nvSpPr>
            <p:cNvPr id="355345" name="AutoShape 17"/>
            <p:cNvSpPr>
              <a:spLocks noChangeArrowheads="1"/>
            </p:cNvSpPr>
            <p:nvPr/>
          </p:nvSpPr>
          <p:spPr bwMode="gray">
            <a:xfrm>
              <a:off x="2934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267289" name="Line 18"/>
            <p:cNvSpPr>
              <a:spLocks noChangeShapeType="1"/>
            </p:cNvSpPr>
            <p:nvPr/>
          </p:nvSpPr>
          <p:spPr bwMode="gray">
            <a:xfrm>
              <a:off x="2941" y="2308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Text Box 19"/>
          <p:cNvSpPr txBox="1">
            <a:spLocks noChangeArrowheads="1"/>
          </p:cNvSpPr>
          <p:nvPr/>
        </p:nvSpPr>
        <p:spPr bwMode="gray">
          <a:xfrm>
            <a:off x="3725863" y="2298700"/>
            <a:ext cx="185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969696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>
                <a:solidFill>
                  <a:srgbClr val="F8F8F8"/>
                </a:solidFill>
                <a:ea typeface="+mn-ea"/>
              </a:rPr>
              <a:t>Title in here</a:t>
            </a:r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gray">
          <a:xfrm>
            <a:off x="2454275" y="3214688"/>
            <a:ext cx="185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969696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>
                <a:solidFill>
                  <a:srgbClr val="F8F8F8"/>
                </a:solidFill>
                <a:ea typeface="+mn-ea"/>
              </a:rPr>
              <a:t>Title in here</a:t>
            </a:r>
          </a:p>
        </p:txBody>
      </p:sp>
      <p:sp>
        <p:nvSpPr>
          <p:cNvPr id="48" name="Text Box 21"/>
          <p:cNvSpPr txBox="1">
            <a:spLocks noChangeArrowheads="1"/>
          </p:cNvSpPr>
          <p:nvPr/>
        </p:nvSpPr>
        <p:spPr bwMode="gray">
          <a:xfrm>
            <a:off x="4953000" y="3179763"/>
            <a:ext cx="185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969696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>
                <a:solidFill>
                  <a:srgbClr val="F8F8F8"/>
                </a:solidFill>
                <a:ea typeface="+mn-ea"/>
              </a:rPr>
              <a:t>Title in here</a:t>
            </a:r>
          </a:p>
        </p:txBody>
      </p:sp>
      <p:grpSp>
        <p:nvGrpSpPr>
          <p:cNvPr id="267280" name="Group 22"/>
          <p:cNvGrpSpPr>
            <a:grpSpLocks/>
          </p:cNvGrpSpPr>
          <p:nvPr/>
        </p:nvGrpSpPr>
        <p:grpSpPr bwMode="auto">
          <a:xfrm>
            <a:off x="3935413" y="3794125"/>
            <a:ext cx="1682750" cy="1552575"/>
            <a:chOff x="482" y="1851"/>
            <a:chExt cx="860" cy="796"/>
          </a:xfrm>
        </p:grpSpPr>
        <p:sp>
          <p:nvSpPr>
            <p:cNvPr id="267282" name="Freeform 23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>
                <a:cs typeface="Arial" charset="0"/>
              </a:endParaRPr>
            </a:p>
          </p:txBody>
        </p:sp>
        <p:sp>
          <p:nvSpPr>
            <p:cNvPr id="267283" name="Freeform 24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>
                <a:cs typeface="Arial" charset="0"/>
              </a:endParaRPr>
            </a:p>
          </p:txBody>
        </p:sp>
        <p:sp>
          <p:nvSpPr>
            <p:cNvPr id="267284" name="Freeform 25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143"/>
                <a:gd name="T17" fmla="*/ 307 w 307"/>
                <a:gd name="T18" fmla="*/ 143 h 1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>
                <a:cs typeface="Arial" charset="0"/>
              </a:endParaRPr>
            </a:p>
          </p:txBody>
        </p:sp>
        <p:sp>
          <p:nvSpPr>
            <p:cNvPr id="267285" name="Freeform 26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4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/>
              <a:endParaRPr lang="zh-CN" altLang="en-US">
                <a:cs typeface="Arial" charset="0"/>
              </a:endParaRPr>
            </a:p>
          </p:txBody>
        </p:sp>
        <p:sp>
          <p:nvSpPr>
            <p:cNvPr id="267286" name="Freeform 27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326 w 224"/>
                <a:gd name="T1" fmla="*/ 318 h 569"/>
                <a:gd name="T2" fmla="*/ 233 w 224"/>
                <a:gd name="T3" fmla="*/ 157 h 569"/>
                <a:gd name="T4" fmla="*/ 380 w 224"/>
                <a:gd name="T5" fmla="*/ 1 h 569"/>
                <a:gd name="T6" fmla="*/ 540 w 224"/>
                <a:gd name="T7" fmla="*/ 164 h 569"/>
                <a:gd name="T8" fmla="*/ 427 w 224"/>
                <a:gd name="T9" fmla="*/ 318 h 569"/>
                <a:gd name="T10" fmla="*/ 424 w 224"/>
                <a:gd name="T11" fmla="*/ 391 h 569"/>
                <a:gd name="T12" fmla="*/ 661 w 224"/>
                <a:gd name="T13" fmla="*/ 456 h 569"/>
                <a:gd name="T14" fmla="*/ 699 w 224"/>
                <a:gd name="T15" fmla="*/ 643 h 569"/>
                <a:gd name="T16" fmla="*/ 687 w 224"/>
                <a:gd name="T17" fmla="*/ 1012 h 569"/>
                <a:gd name="T18" fmla="*/ 661 w 224"/>
                <a:gd name="T19" fmla="*/ 1151 h 569"/>
                <a:gd name="T20" fmla="*/ 622 w 224"/>
                <a:gd name="T21" fmla="*/ 973 h 569"/>
                <a:gd name="T22" fmla="*/ 592 w 224"/>
                <a:gd name="T23" fmla="*/ 638 h 569"/>
                <a:gd name="T24" fmla="*/ 538 w 224"/>
                <a:gd name="T25" fmla="*/ 1012 h 569"/>
                <a:gd name="T26" fmla="*/ 454 w 224"/>
                <a:gd name="T27" fmla="*/ 1796 h 569"/>
                <a:gd name="T28" fmla="*/ 245 w 224"/>
                <a:gd name="T29" fmla="*/ 1783 h 569"/>
                <a:gd name="T30" fmla="*/ 157 w 224"/>
                <a:gd name="T31" fmla="*/ 1026 h 569"/>
                <a:gd name="T32" fmla="*/ 106 w 224"/>
                <a:gd name="T33" fmla="*/ 657 h 569"/>
                <a:gd name="T34" fmla="*/ 78 w 224"/>
                <a:gd name="T35" fmla="*/ 979 h 569"/>
                <a:gd name="T36" fmla="*/ 38 w 224"/>
                <a:gd name="T37" fmla="*/ 1151 h 569"/>
                <a:gd name="T38" fmla="*/ 1 w 224"/>
                <a:gd name="T39" fmla="*/ 963 h 569"/>
                <a:gd name="T40" fmla="*/ 23 w 224"/>
                <a:gd name="T41" fmla="*/ 581 h 569"/>
                <a:gd name="T42" fmla="*/ 74 w 224"/>
                <a:gd name="T43" fmla="*/ 440 h 569"/>
                <a:gd name="T44" fmla="*/ 322 w 224"/>
                <a:gd name="T45" fmla="*/ 391 h 569"/>
                <a:gd name="T46" fmla="*/ 326 w 224"/>
                <a:gd name="T47" fmla="*/ 318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4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/>
              <a:endParaRPr lang="zh-CN" altLang="en-US">
                <a:cs typeface="Arial" charset="0"/>
              </a:endParaRPr>
            </a:p>
          </p:txBody>
        </p:sp>
        <p:sp>
          <p:nvSpPr>
            <p:cNvPr id="267287" name="Freeform 28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4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/>
              <a:endParaRPr lang="zh-CN" altLang="en-US">
                <a:cs typeface="Arial" charset="0"/>
              </a:endParaRPr>
            </a:p>
          </p:txBody>
        </p:sp>
      </p:grpSp>
      <p:sp>
        <p:nvSpPr>
          <p:cNvPr id="224273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5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290" name="Group 2"/>
          <p:cNvGrpSpPr>
            <a:grpSpLocks/>
          </p:cNvGrpSpPr>
          <p:nvPr/>
        </p:nvGrpSpPr>
        <p:grpSpPr bwMode="auto">
          <a:xfrm>
            <a:off x="2454275" y="2322513"/>
            <a:ext cx="3962400" cy="3730625"/>
            <a:chOff x="184" y="2688"/>
            <a:chExt cx="1268" cy="1194"/>
          </a:xfrm>
        </p:grpSpPr>
        <p:sp>
          <p:nvSpPr>
            <p:cNvPr id="268358" name="Freeform 3"/>
            <p:cNvSpPr>
              <a:spLocks/>
            </p:cNvSpPr>
            <p:nvPr/>
          </p:nvSpPr>
          <p:spPr bwMode="ltGray">
            <a:xfrm>
              <a:off x="184" y="2692"/>
              <a:ext cx="770" cy="942"/>
            </a:xfrm>
            <a:custGeom>
              <a:avLst/>
              <a:gdLst>
                <a:gd name="T0" fmla="*/ 636 w 770"/>
                <a:gd name="T1" fmla="*/ 0 h 942"/>
                <a:gd name="T2" fmla="*/ 770 w 770"/>
                <a:gd name="T3" fmla="*/ 602 h 942"/>
                <a:gd name="T4" fmla="*/ 270 w 770"/>
                <a:gd name="T5" fmla="*/ 942 h 942"/>
                <a:gd name="T6" fmla="*/ 0 w 770"/>
                <a:gd name="T7" fmla="*/ 216 h 942"/>
                <a:gd name="T8" fmla="*/ 636 w 770"/>
                <a:gd name="T9" fmla="*/ 0 h 9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0"/>
                <a:gd name="T16" fmla="*/ 0 h 942"/>
                <a:gd name="T17" fmla="*/ 770 w 770"/>
                <a:gd name="T18" fmla="*/ 942 h 9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0" h="942">
                  <a:moveTo>
                    <a:pt x="636" y="0"/>
                  </a:moveTo>
                  <a:lnTo>
                    <a:pt x="770" y="602"/>
                  </a:lnTo>
                  <a:lnTo>
                    <a:pt x="270" y="942"/>
                  </a:lnTo>
                  <a:lnTo>
                    <a:pt x="0" y="216"/>
                  </a:lnTo>
                  <a:lnTo>
                    <a:pt x="636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8359" name="Freeform 4"/>
            <p:cNvSpPr>
              <a:spLocks/>
            </p:cNvSpPr>
            <p:nvPr/>
          </p:nvSpPr>
          <p:spPr bwMode="ltGray">
            <a:xfrm>
              <a:off x="816" y="2688"/>
              <a:ext cx="636" cy="724"/>
            </a:xfrm>
            <a:custGeom>
              <a:avLst/>
              <a:gdLst>
                <a:gd name="T0" fmla="*/ 0 w 636"/>
                <a:gd name="T1" fmla="*/ 2 h 724"/>
                <a:gd name="T2" fmla="*/ 138 w 636"/>
                <a:gd name="T3" fmla="*/ 606 h 724"/>
                <a:gd name="T4" fmla="*/ 636 w 636"/>
                <a:gd name="T5" fmla="*/ 724 h 724"/>
                <a:gd name="T6" fmla="*/ 574 w 636"/>
                <a:gd name="T7" fmla="*/ 0 h 724"/>
                <a:gd name="T8" fmla="*/ 0 w 636"/>
                <a:gd name="T9" fmla="*/ 2 h 7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6"/>
                <a:gd name="T16" fmla="*/ 0 h 724"/>
                <a:gd name="T17" fmla="*/ 636 w 636"/>
                <a:gd name="T18" fmla="*/ 724 h 7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6" h="724">
                  <a:moveTo>
                    <a:pt x="0" y="2"/>
                  </a:moveTo>
                  <a:lnTo>
                    <a:pt x="138" y="606"/>
                  </a:lnTo>
                  <a:lnTo>
                    <a:pt x="636" y="724"/>
                  </a:lnTo>
                  <a:lnTo>
                    <a:pt x="57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8360" name="Freeform 5"/>
            <p:cNvSpPr>
              <a:spLocks/>
            </p:cNvSpPr>
            <p:nvPr/>
          </p:nvSpPr>
          <p:spPr bwMode="ltGray">
            <a:xfrm>
              <a:off x="452" y="3296"/>
              <a:ext cx="998" cy="586"/>
            </a:xfrm>
            <a:custGeom>
              <a:avLst/>
              <a:gdLst>
                <a:gd name="T0" fmla="*/ 0 w 998"/>
                <a:gd name="T1" fmla="*/ 340 h 586"/>
                <a:gd name="T2" fmla="*/ 500 w 998"/>
                <a:gd name="T3" fmla="*/ 0 h 586"/>
                <a:gd name="T4" fmla="*/ 998 w 998"/>
                <a:gd name="T5" fmla="*/ 116 h 586"/>
                <a:gd name="T6" fmla="*/ 540 w 998"/>
                <a:gd name="T7" fmla="*/ 586 h 586"/>
                <a:gd name="T8" fmla="*/ 0 w 998"/>
                <a:gd name="T9" fmla="*/ 340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8"/>
                <a:gd name="T16" fmla="*/ 0 h 586"/>
                <a:gd name="T17" fmla="*/ 998 w 998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8" h="586">
                  <a:moveTo>
                    <a:pt x="0" y="340"/>
                  </a:moveTo>
                  <a:lnTo>
                    <a:pt x="500" y="0"/>
                  </a:lnTo>
                  <a:lnTo>
                    <a:pt x="998" y="116"/>
                  </a:lnTo>
                  <a:lnTo>
                    <a:pt x="540" y="586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6547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Click to edit title style</a:t>
            </a:r>
          </a:p>
        </p:txBody>
      </p:sp>
      <p:grpSp>
        <p:nvGrpSpPr>
          <p:cNvPr id="268292" name="Group 7"/>
          <p:cNvGrpSpPr>
            <a:grpSpLocks/>
          </p:cNvGrpSpPr>
          <p:nvPr/>
        </p:nvGrpSpPr>
        <p:grpSpPr bwMode="auto">
          <a:xfrm>
            <a:off x="2911475" y="2703513"/>
            <a:ext cx="3203575" cy="3016250"/>
            <a:chOff x="184" y="2688"/>
            <a:chExt cx="1268" cy="1194"/>
          </a:xfrm>
        </p:grpSpPr>
        <p:sp>
          <p:nvSpPr>
            <p:cNvPr id="359432" name="Freeform 8"/>
            <p:cNvSpPr>
              <a:spLocks/>
            </p:cNvSpPr>
            <p:nvPr/>
          </p:nvSpPr>
          <p:spPr bwMode="gray">
            <a:xfrm>
              <a:off x="184" y="2692"/>
              <a:ext cx="770" cy="942"/>
            </a:xfrm>
            <a:custGeom>
              <a:avLst/>
              <a:gdLst/>
              <a:ahLst/>
              <a:cxnLst>
                <a:cxn ang="0">
                  <a:pos x="636" y="0"/>
                </a:cxn>
                <a:cxn ang="0">
                  <a:pos x="770" y="602"/>
                </a:cxn>
                <a:cxn ang="0">
                  <a:pos x="270" y="942"/>
                </a:cxn>
                <a:cxn ang="0">
                  <a:pos x="0" y="216"/>
                </a:cxn>
                <a:cxn ang="0">
                  <a:pos x="636" y="0"/>
                </a:cxn>
              </a:cxnLst>
              <a:rect l="0" t="0" r="r" b="b"/>
              <a:pathLst>
                <a:path w="770" h="942">
                  <a:moveTo>
                    <a:pt x="636" y="0"/>
                  </a:moveTo>
                  <a:lnTo>
                    <a:pt x="770" y="602"/>
                  </a:lnTo>
                  <a:lnTo>
                    <a:pt x="270" y="942"/>
                  </a:lnTo>
                  <a:lnTo>
                    <a:pt x="0" y="216"/>
                  </a:lnTo>
                  <a:lnTo>
                    <a:pt x="63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63529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9433" name="Freeform 9"/>
            <p:cNvSpPr>
              <a:spLocks/>
            </p:cNvSpPr>
            <p:nvPr/>
          </p:nvSpPr>
          <p:spPr bwMode="gray">
            <a:xfrm>
              <a:off x="816" y="2688"/>
              <a:ext cx="636" cy="72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38" y="606"/>
                </a:cxn>
                <a:cxn ang="0">
                  <a:pos x="636" y="724"/>
                </a:cxn>
                <a:cxn ang="0">
                  <a:pos x="574" y="0"/>
                </a:cxn>
                <a:cxn ang="0">
                  <a:pos x="0" y="2"/>
                </a:cxn>
              </a:cxnLst>
              <a:rect l="0" t="0" r="r" b="b"/>
              <a:pathLst>
                <a:path w="636" h="724">
                  <a:moveTo>
                    <a:pt x="0" y="2"/>
                  </a:moveTo>
                  <a:lnTo>
                    <a:pt x="138" y="606"/>
                  </a:lnTo>
                  <a:lnTo>
                    <a:pt x="636" y="724"/>
                  </a:lnTo>
                  <a:lnTo>
                    <a:pt x="574" y="0"/>
                  </a:lnTo>
                  <a:lnTo>
                    <a:pt x="0" y="2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9434" name="Freeform 10"/>
            <p:cNvSpPr>
              <a:spLocks/>
            </p:cNvSpPr>
            <p:nvPr/>
          </p:nvSpPr>
          <p:spPr bwMode="gray">
            <a:xfrm>
              <a:off x="452" y="3296"/>
              <a:ext cx="998" cy="586"/>
            </a:xfrm>
            <a:custGeom>
              <a:avLst/>
              <a:gdLst/>
              <a:ahLst/>
              <a:cxnLst>
                <a:cxn ang="0">
                  <a:pos x="0" y="340"/>
                </a:cxn>
                <a:cxn ang="0">
                  <a:pos x="500" y="0"/>
                </a:cxn>
                <a:cxn ang="0">
                  <a:pos x="998" y="116"/>
                </a:cxn>
                <a:cxn ang="0">
                  <a:pos x="540" y="586"/>
                </a:cxn>
                <a:cxn ang="0">
                  <a:pos x="0" y="340"/>
                </a:cxn>
              </a:cxnLst>
              <a:rect l="0" t="0" r="r" b="b"/>
              <a:pathLst>
                <a:path w="998" h="586">
                  <a:moveTo>
                    <a:pt x="0" y="340"/>
                  </a:moveTo>
                  <a:lnTo>
                    <a:pt x="500" y="0"/>
                  </a:lnTo>
                  <a:lnTo>
                    <a:pt x="998" y="116"/>
                  </a:lnTo>
                  <a:lnTo>
                    <a:pt x="540" y="586"/>
                  </a:lnTo>
                  <a:lnTo>
                    <a:pt x="0" y="34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7568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68293" name="Rectangle 11"/>
          <p:cNvSpPr>
            <a:spLocks noChangeArrowheads="1"/>
          </p:cNvSpPr>
          <p:nvPr/>
        </p:nvSpPr>
        <p:spPr bwMode="gray">
          <a:xfrm>
            <a:off x="673100" y="1447800"/>
            <a:ext cx="6353175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Char char="v"/>
            </a:pPr>
            <a:r>
              <a:rPr lang="zh-CN" altLang="en-US" sz="1600" b="1">
                <a:cs typeface="Arial" charset="0"/>
              </a:rPr>
              <a:t>  </a:t>
            </a:r>
            <a:r>
              <a:rPr lang="en-US" altLang="zh-CN" sz="1600" b="1">
                <a:cs typeface="Arial" charset="0"/>
              </a:rPr>
              <a:t>ThemeGallery  </a:t>
            </a:r>
            <a:r>
              <a:rPr lang="en-US" altLang="zh-CN" sz="1600">
                <a:cs typeface="Arial" charset="0"/>
              </a:rPr>
              <a:t>is a Design Digital Content &amp; Contents mall</a:t>
            </a: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cs typeface="Arial" charset="0"/>
              </a:rPr>
              <a:t>    developed by Guild Design Inc.</a:t>
            </a:r>
          </a:p>
        </p:txBody>
      </p:sp>
      <p:sp>
        <p:nvSpPr>
          <p:cNvPr id="359436" name="Text Box 12"/>
          <p:cNvSpPr txBox="1">
            <a:spLocks noChangeArrowheads="1"/>
          </p:cNvSpPr>
          <p:nvPr/>
        </p:nvSpPr>
        <p:spPr bwMode="gray">
          <a:xfrm>
            <a:off x="4194175" y="3946525"/>
            <a:ext cx="1401763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292929"/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b="1">
                <a:solidFill>
                  <a:schemeClr val="bg1"/>
                </a:solidFill>
                <a:ea typeface="宋体" pitchFamily="2" charset="-122"/>
                <a:cs typeface="Arial" charset="0"/>
              </a:rPr>
              <a:t>Vision</a:t>
            </a:r>
          </a:p>
        </p:txBody>
      </p:sp>
      <p:grpSp>
        <p:nvGrpSpPr>
          <p:cNvPr id="268295" name="Group 13"/>
          <p:cNvGrpSpPr>
            <a:grpSpLocks/>
          </p:cNvGrpSpPr>
          <p:nvPr/>
        </p:nvGrpSpPr>
        <p:grpSpPr bwMode="auto">
          <a:xfrm rot="4976862" flipH="1">
            <a:off x="5724525" y="2611438"/>
            <a:ext cx="323850" cy="311150"/>
            <a:chOff x="1944" y="1111"/>
            <a:chExt cx="204" cy="196"/>
          </a:xfrm>
        </p:grpSpPr>
        <p:pic>
          <p:nvPicPr>
            <p:cNvPr id="268338" name="Picture 14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9439" name="Oval 15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268342" name="Group 16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268345" name="Group 1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68351" name="AutoShape 1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52" name="AutoShape 1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53" name="AutoShape 2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54" name="AutoShape 2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8346" name="Group 2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68347" name="AutoShape 2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48" name="AutoShape 2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49" name="AutoShape 2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50" name="AutoShape 2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8343" name="Arc 27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0 w 43200"/>
                <a:gd name="T1" fmla="*/ 0 h 43155"/>
                <a:gd name="T2" fmla="*/ 0 w 43200"/>
                <a:gd name="T3" fmla="*/ 0 h 43155"/>
                <a:gd name="T4" fmla="*/ 0 w 43200"/>
                <a:gd name="T5" fmla="*/ 0 h 4315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155"/>
                <a:gd name="T11" fmla="*/ 43200 w 43200"/>
                <a:gd name="T12" fmla="*/ 43155 h 431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68344" name="Picture 28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8296" name="Group 29"/>
          <p:cNvGrpSpPr>
            <a:grpSpLocks/>
          </p:cNvGrpSpPr>
          <p:nvPr/>
        </p:nvGrpSpPr>
        <p:grpSpPr bwMode="auto">
          <a:xfrm rot="4976862" flipH="1">
            <a:off x="2755900" y="3114675"/>
            <a:ext cx="323850" cy="311150"/>
            <a:chOff x="1944" y="1111"/>
            <a:chExt cx="204" cy="196"/>
          </a:xfrm>
        </p:grpSpPr>
        <p:pic>
          <p:nvPicPr>
            <p:cNvPr id="268321" name="Picture 30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9455" name="Oval 31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268325" name="Group 32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268328" name="Group 3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68334" name="AutoShape 3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35" name="AutoShape 3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36" name="AutoShape 3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37" name="AutoShape 3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8329" name="Group 3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68330" name="AutoShape 3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31" name="AutoShape 4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32" name="AutoShape 4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33" name="AutoShape 4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8326" name="Arc 43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0 w 43200"/>
                <a:gd name="T1" fmla="*/ 0 h 43155"/>
                <a:gd name="T2" fmla="*/ 0 w 43200"/>
                <a:gd name="T3" fmla="*/ 0 h 43155"/>
                <a:gd name="T4" fmla="*/ 0 w 43200"/>
                <a:gd name="T5" fmla="*/ 0 h 4315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155"/>
                <a:gd name="T11" fmla="*/ 43200 w 43200"/>
                <a:gd name="T12" fmla="*/ 43155 h 431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68327" name="Picture 44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8297" name="Group 45"/>
          <p:cNvGrpSpPr>
            <a:grpSpLocks/>
          </p:cNvGrpSpPr>
          <p:nvPr/>
        </p:nvGrpSpPr>
        <p:grpSpPr bwMode="auto">
          <a:xfrm rot="4976862" flipH="1">
            <a:off x="4729163" y="5561013"/>
            <a:ext cx="323850" cy="311150"/>
            <a:chOff x="1944" y="1111"/>
            <a:chExt cx="204" cy="196"/>
          </a:xfrm>
        </p:grpSpPr>
        <p:pic>
          <p:nvPicPr>
            <p:cNvPr id="268304" name="Picture 46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9471" name="Oval 47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268308" name="Group 48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268311" name="Group 4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68317" name="AutoShape 5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18" name="AutoShape 5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19" name="AutoShape 5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20" name="AutoShape 5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8312" name="Group 5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68313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14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15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16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8309" name="Arc 59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0 w 43200"/>
                <a:gd name="T1" fmla="*/ 0 h 43155"/>
                <a:gd name="T2" fmla="*/ 0 w 43200"/>
                <a:gd name="T3" fmla="*/ 0 h 43155"/>
                <a:gd name="T4" fmla="*/ 0 w 43200"/>
                <a:gd name="T5" fmla="*/ 0 h 4315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155"/>
                <a:gd name="T11" fmla="*/ 43200 w 43200"/>
                <a:gd name="T12" fmla="*/ 43155 h 431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68310" name="Picture 60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8298" name="Text Box 61"/>
          <p:cNvSpPr txBox="1">
            <a:spLocks noChangeArrowheads="1"/>
          </p:cNvSpPr>
          <p:nvPr/>
        </p:nvSpPr>
        <p:spPr bwMode="gray">
          <a:xfrm>
            <a:off x="3565525" y="3436938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cs typeface="Arial" charset="0"/>
              </a:rPr>
              <a:t>Text1</a:t>
            </a:r>
          </a:p>
        </p:txBody>
      </p:sp>
      <p:sp>
        <p:nvSpPr>
          <p:cNvPr id="268299" name="Text Box 62"/>
          <p:cNvSpPr txBox="1">
            <a:spLocks noChangeArrowheads="1"/>
          </p:cNvSpPr>
          <p:nvPr/>
        </p:nvSpPr>
        <p:spPr bwMode="gray">
          <a:xfrm>
            <a:off x="4992688" y="3436938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cs typeface="Arial" charset="0"/>
              </a:rPr>
              <a:t>Text2</a:t>
            </a:r>
          </a:p>
        </p:txBody>
      </p:sp>
      <p:sp>
        <p:nvSpPr>
          <p:cNvPr id="268300" name="Text Box 63"/>
          <p:cNvSpPr txBox="1">
            <a:spLocks noChangeArrowheads="1"/>
          </p:cNvSpPr>
          <p:nvPr/>
        </p:nvSpPr>
        <p:spPr bwMode="gray">
          <a:xfrm>
            <a:off x="4502150" y="4735513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cs typeface="Arial" charset="0"/>
              </a:rPr>
              <a:t>Text3</a:t>
            </a:r>
          </a:p>
        </p:txBody>
      </p:sp>
      <p:sp>
        <p:nvSpPr>
          <p:cNvPr id="268301" name="AutoShape 64"/>
          <p:cNvSpPr>
            <a:spLocks/>
          </p:cNvSpPr>
          <p:nvPr/>
        </p:nvSpPr>
        <p:spPr bwMode="auto">
          <a:xfrm>
            <a:off x="7040563" y="2257425"/>
            <a:ext cx="1509712" cy="366713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Your text in here</a:t>
            </a:r>
          </a:p>
        </p:txBody>
      </p:sp>
      <p:sp>
        <p:nvSpPr>
          <p:cNvPr id="268302" name="AutoShape 65"/>
          <p:cNvSpPr>
            <a:spLocks/>
          </p:cNvSpPr>
          <p:nvPr/>
        </p:nvSpPr>
        <p:spPr bwMode="auto">
          <a:xfrm>
            <a:off x="6102350" y="5402263"/>
            <a:ext cx="1509713" cy="366712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Your text in here</a:t>
            </a:r>
          </a:p>
        </p:txBody>
      </p:sp>
      <p:sp>
        <p:nvSpPr>
          <p:cNvPr id="268303" name="AutoShape 66"/>
          <p:cNvSpPr>
            <a:spLocks/>
          </p:cNvSpPr>
          <p:nvPr/>
        </p:nvSpPr>
        <p:spPr bwMode="auto">
          <a:xfrm>
            <a:off x="533400" y="2887663"/>
            <a:ext cx="1509713" cy="366712"/>
          </a:xfrm>
          <a:prstGeom prst="accentCallout2">
            <a:avLst>
              <a:gd name="adj1" fmla="val 31167"/>
              <a:gd name="adj2" fmla="val 105046"/>
              <a:gd name="adj3" fmla="val 31167"/>
              <a:gd name="adj4" fmla="val 131333"/>
              <a:gd name="adj5" fmla="val 99565"/>
              <a:gd name="adj6" fmla="val 158046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algn="r" eaLnBrk="0" hangingPunct="0"/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Your text in here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>
            <a:grpSpLocks/>
          </p:cNvGrpSpPr>
          <p:nvPr/>
        </p:nvGrpSpPr>
        <p:grpSpPr bwMode="auto">
          <a:xfrm>
            <a:off x="6072188" y="1920875"/>
            <a:ext cx="2157412" cy="3425825"/>
            <a:chOff x="642" y="1572"/>
            <a:chExt cx="1359" cy="2158"/>
          </a:xfrm>
        </p:grpSpPr>
        <p:sp>
          <p:nvSpPr>
            <p:cNvPr id="37891" name="Freeform 3"/>
            <p:cNvSpPr>
              <a:spLocks/>
            </p:cNvSpPr>
            <p:nvPr/>
          </p:nvSpPr>
          <p:spPr bwMode="gray">
            <a:xfrm>
              <a:off x="642" y="1572"/>
              <a:ext cx="1359" cy="2158"/>
            </a:xfrm>
            <a:custGeom>
              <a:avLst/>
              <a:gdLst/>
              <a:ahLst/>
              <a:cxnLst>
                <a:cxn ang="0">
                  <a:pos x="0" y="207"/>
                </a:cxn>
                <a:cxn ang="0">
                  <a:pos x="1" y="1987"/>
                </a:cxn>
                <a:cxn ang="0">
                  <a:pos x="309" y="2154"/>
                </a:cxn>
                <a:cxn ang="0">
                  <a:pos x="681" y="2040"/>
                </a:cxn>
                <a:cxn ang="0">
                  <a:pos x="999" y="1902"/>
                </a:cxn>
                <a:cxn ang="0">
                  <a:pos x="1359" y="2017"/>
                </a:cxn>
                <a:cxn ang="0">
                  <a:pos x="1359" y="180"/>
                </a:cxn>
                <a:cxn ang="0">
                  <a:pos x="1025" y="21"/>
                </a:cxn>
                <a:cxn ang="0">
                  <a:pos x="366" y="378"/>
                </a:cxn>
                <a:cxn ang="0">
                  <a:pos x="0" y="207"/>
                </a:cxn>
              </a:cxnLst>
              <a:rect l="0" t="0" r="r" b="b"/>
              <a:pathLst>
                <a:path w="1359" h="2158">
                  <a:moveTo>
                    <a:pt x="0" y="207"/>
                  </a:moveTo>
                  <a:cubicBezTo>
                    <a:pt x="0" y="1097"/>
                    <a:pt x="1" y="1987"/>
                    <a:pt x="1" y="1987"/>
                  </a:cubicBezTo>
                  <a:cubicBezTo>
                    <a:pt x="105" y="2151"/>
                    <a:pt x="210" y="2148"/>
                    <a:pt x="309" y="2154"/>
                  </a:cubicBezTo>
                  <a:cubicBezTo>
                    <a:pt x="421" y="2158"/>
                    <a:pt x="576" y="2091"/>
                    <a:pt x="681" y="2040"/>
                  </a:cubicBezTo>
                  <a:cubicBezTo>
                    <a:pt x="786" y="1989"/>
                    <a:pt x="843" y="1908"/>
                    <a:pt x="999" y="1902"/>
                  </a:cubicBezTo>
                  <a:cubicBezTo>
                    <a:pt x="1155" y="1896"/>
                    <a:pt x="1224" y="1908"/>
                    <a:pt x="1359" y="2017"/>
                  </a:cubicBezTo>
                  <a:lnTo>
                    <a:pt x="1359" y="180"/>
                  </a:lnTo>
                  <a:cubicBezTo>
                    <a:pt x="1272" y="72"/>
                    <a:pt x="1219" y="0"/>
                    <a:pt x="1025" y="21"/>
                  </a:cubicBezTo>
                  <a:cubicBezTo>
                    <a:pt x="831" y="42"/>
                    <a:pt x="644" y="378"/>
                    <a:pt x="366" y="378"/>
                  </a:cubicBezTo>
                  <a:cubicBezTo>
                    <a:pt x="88" y="378"/>
                    <a:pt x="87" y="222"/>
                    <a:pt x="0" y="20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round/>
              <a:headEnd/>
              <a:tailEnd/>
            </a:ln>
            <a:effectLst/>
            <a:scene3d>
              <a:camera prst="legacyPerspectiveTop"/>
              <a:lightRig rig="legacyNormal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198" name="Freeform 4"/>
            <p:cNvSpPr>
              <a:spLocks/>
            </p:cNvSpPr>
            <p:nvPr/>
          </p:nvSpPr>
          <p:spPr bwMode="gray">
            <a:xfrm>
              <a:off x="650" y="1576"/>
              <a:ext cx="1348" cy="377"/>
            </a:xfrm>
            <a:custGeom>
              <a:avLst/>
              <a:gdLst>
                <a:gd name="T0" fmla="*/ 0 w 1348"/>
                <a:gd name="T1" fmla="*/ 202 h 341"/>
                <a:gd name="T2" fmla="*/ 309 w 1348"/>
                <a:gd name="T3" fmla="*/ 376 h 341"/>
                <a:gd name="T4" fmla="*/ 670 w 1348"/>
                <a:gd name="T5" fmla="*/ 249 h 341"/>
                <a:gd name="T6" fmla="*/ 1042 w 1348"/>
                <a:gd name="T7" fmla="*/ 10 h 341"/>
                <a:gd name="T8" fmla="*/ 1348 w 1348"/>
                <a:gd name="T9" fmla="*/ 182 h 3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8"/>
                <a:gd name="T16" fmla="*/ 0 h 341"/>
                <a:gd name="T17" fmla="*/ 1348 w 1348"/>
                <a:gd name="T18" fmla="*/ 341 h 3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8" h="341">
                  <a:moveTo>
                    <a:pt x="0" y="183"/>
                  </a:moveTo>
                  <a:cubicBezTo>
                    <a:pt x="84" y="205"/>
                    <a:pt x="78" y="326"/>
                    <a:pt x="309" y="340"/>
                  </a:cubicBezTo>
                  <a:cubicBezTo>
                    <a:pt x="421" y="341"/>
                    <a:pt x="563" y="306"/>
                    <a:pt x="670" y="225"/>
                  </a:cubicBezTo>
                  <a:cubicBezTo>
                    <a:pt x="777" y="144"/>
                    <a:pt x="932" y="17"/>
                    <a:pt x="1042" y="9"/>
                  </a:cubicBezTo>
                  <a:cubicBezTo>
                    <a:pt x="1237" y="0"/>
                    <a:pt x="1300" y="105"/>
                    <a:pt x="1348" y="165"/>
                  </a:cubicBezTo>
                </a:path>
              </a:pathLst>
            </a:custGeom>
            <a:noFill/>
            <a:ln w="9525">
              <a:solidFill>
                <a:srgbClr val="FFFFFF">
                  <a:alpha val="50195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9" name="Freeform 5"/>
            <p:cNvSpPr>
              <a:spLocks/>
            </p:cNvSpPr>
            <p:nvPr/>
          </p:nvSpPr>
          <p:spPr bwMode="gray">
            <a:xfrm>
              <a:off x="653" y="3473"/>
              <a:ext cx="1345" cy="255"/>
            </a:xfrm>
            <a:custGeom>
              <a:avLst/>
              <a:gdLst>
                <a:gd name="T0" fmla="*/ 1345 w 1345"/>
                <a:gd name="T1" fmla="*/ 118 h 255"/>
                <a:gd name="T2" fmla="*/ 1015 w 1345"/>
                <a:gd name="T3" fmla="*/ 1 h 255"/>
                <a:gd name="T4" fmla="*/ 718 w 1345"/>
                <a:gd name="T5" fmla="*/ 112 h 255"/>
                <a:gd name="T6" fmla="*/ 295 w 1345"/>
                <a:gd name="T7" fmla="*/ 253 h 255"/>
                <a:gd name="T8" fmla="*/ 0 w 1345"/>
                <a:gd name="T9" fmla="*/ 102 h 2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5"/>
                <a:gd name="T16" fmla="*/ 0 h 255"/>
                <a:gd name="T17" fmla="*/ 1345 w 1345"/>
                <a:gd name="T18" fmla="*/ 255 h 2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5" h="255">
                  <a:moveTo>
                    <a:pt x="1345" y="118"/>
                  </a:moveTo>
                  <a:cubicBezTo>
                    <a:pt x="1288" y="64"/>
                    <a:pt x="1246" y="17"/>
                    <a:pt x="1015" y="1"/>
                  </a:cubicBezTo>
                  <a:cubicBezTo>
                    <a:pt x="903" y="0"/>
                    <a:pt x="826" y="55"/>
                    <a:pt x="718" y="112"/>
                  </a:cubicBezTo>
                  <a:cubicBezTo>
                    <a:pt x="610" y="169"/>
                    <a:pt x="479" y="255"/>
                    <a:pt x="295" y="253"/>
                  </a:cubicBezTo>
                  <a:cubicBezTo>
                    <a:pt x="111" y="251"/>
                    <a:pt x="73" y="201"/>
                    <a:pt x="0" y="102"/>
                  </a:cubicBezTo>
                </a:path>
              </a:pathLst>
            </a:custGeom>
            <a:noFill/>
            <a:ln w="9525">
              <a:solidFill>
                <a:srgbClr val="000000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155" name="Group 6"/>
          <p:cNvGrpSpPr>
            <a:grpSpLocks/>
          </p:cNvGrpSpPr>
          <p:nvPr/>
        </p:nvGrpSpPr>
        <p:grpSpPr bwMode="auto">
          <a:xfrm>
            <a:off x="3427413" y="1920875"/>
            <a:ext cx="2157412" cy="3425825"/>
            <a:chOff x="642" y="1572"/>
            <a:chExt cx="1359" cy="2158"/>
          </a:xfrm>
        </p:grpSpPr>
        <p:sp>
          <p:nvSpPr>
            <p:cNvPr id="37895" name="Freeform 7"/>
            <p:cNvSpPr>
              <a:spLocks/>
            </p:cNvSpPr>
            <p:nvPr/>
          </p:nvSpPr>
          <p:spPr bwMode="gray">
            <a:xfrm>
              <a:off x="642" y="1572"/>
              <a:ext cx="1359" cy="2158"/>
            </a:xfrm>
            <a:custGeom>
              <a:avLst/>
              <a:gdLst/>
              <a:ahLst/>
              <a:cxnLst>
                <a:cxn ang="0">
                  <a:pos x="0" y="207"/>
                </a:cxn>
                <a:cxn ang="0">
                  <a:pos x="1" y="1987"/>
                </a:cxn>
                <a:cxn ang="0">
                  <a:pos x="309" y="2154"/>
                </a:cxn>
                <a:cxn ang="0">
                  <a:pos x="681" y="2040"/>
                </a:cxn>
                <a:cxn ang="0">
                  <a:pos x="999" y="1902"/>
                </a:cxn>
                <a:cxn ang="0">
                  <a:pos x="1359" y="2017"/>
                </a:cxn>
                <a:cxn ang="0">
                  <a:pos x="1359" y="180"/>
                </a:cxn>
                <a:cxn ang="0">
                  <a:pos x="1025" y="21"/>
                </a:cxn>
                <a:cxn ang="0">
                  <a:pos x="366" y="378"/>
                </a:cxn>
                <a:cxn ang="0">
                  <a:pos x="0" y="207"/>
                </a:cxn>
              </a:cxnLst>
              <a:rect l="0" t="0" r="r" b="b"/>
              <a:pathLst>
                <a:path w="1359" h="2158">
                  <a:moveTo>
                    <a:pt x="0" y="207"/>
                  </a:moveTo>
                  <a:cubicBezTo>
                    <a:pt x="0" y="1097"/>
                    <a:pt x="1" y="1987"/>
                    <a:pt x="1" y="1987"/>
                  </a:cubicBezTo>
                  <a:cubicBezTo>
                    <a:pt x="105" y="2151"/>
                    <a:pt x="210" y="2148"/>
                    <a:pt x="309" y="2154"/>
                  </a:cubicBezTo>
                  <a:cubicBezTo>
                    <a:pt x="421" y="2158"/>
                    <a:pt x="576" y="2091"/>
                    <a:pt x="681" y="2040"/>
                  </a:cubicBezTo>
                  <a:cubicBezTo>
                    <a:pt x="786" y="1989"/>
                    <a:pt x="843" y="1908"/>
                    <a:pt x="999" y="1902"/>
                  </a:cubicBezTo>
                  <a:cubicBezTo>
                    <a:pt x="1155" y="1896"/>
                    <a:pt x="1224" y="1908"/>
                    <a:pt x="1359" y="2017"/>
                  </a:cubicBezTo>
                  <a:lnTo>
                    <a:pt x="1359" y="180"/>
                  </a:lnTo>
                  <a:cubicBezTo>
                    <a:pt x="1272" y="72"/>
                    <a:pt x="1219" y="0"/>
                    <a:pt x="1025" y="21"/>
                  </a:cubicBezTo>
                  <a:cubicBezTo>
                    <a:pt x="831" y="42"/>
                    <a:pt x="644" y="378"/>
                    <a:pt x="366" y="378"/>
                  </a:cubicBezTo>
                  <a:cubicBezTo>
                    <a:pt x="88" y="378"/>
                    <a:pt x="87" y="222"/>
                    <a:pt x="0" y="20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round/>
              <a:headEnd/>
              <a:tailEnd/>
            </a:ln>
            <a:effectLst/>
            <a:scene3d>
              <a:camera prst="legacyPerspectiveTop"/>
              <a:lightRig rig="legacyNormal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195" name="Freeform 8"/>
            <p:cNvSpPr>
              <a:spLocks/>
            </p:cNvSpPr>
            <p:nvPr/>
          </p:nvSpPr>
          <p:spPr bwMode="gray">
            <a:xfrm>
              <a:off x="650" y="1576"/>
              <a:ext cx="1348" cy="377"/>
            </a:xfrm>
            <a:custGeom>
              <a:avLst/>
              <a:gdLst>
                <a:gd name="T0" fmla="*/ 0 w 1348"/>
                <a:gd name="T1" fmla="*/ 202 h 341"/>
                <a:gd name="T2" fmla="*/ 309 w 1348"/>
                <a:gd name="T3" fmla="*/ 376 h 341"/>
                <a:gd name="T4" fmla="*/ 670 w 1348"/>
                <a:gd name="T5" fmla="*/ 249 h 341"/>
                <a:gd name="T6" fmla="*/ 1042 w 1348"/>
                <a:gd name="T7" fmla="*/ 10 h 341"/>
                <a:gd name="T8" fmla="*/ 1348 w 1348"/>
                <a:gd name="T9" fmla="*/ 182 h 3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8"/>
                <a:gd name="T16" fmla="*/ 0 h 341"/>
                <a:gd name="T17" fmla="*/ 1348 w 1348"/>
                <a:gd name="T18" fmla="*/ 341 h 3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8" h="341">
                  <a:moveTo>
                    <a:pt x="0" y="183"/>
                  </a:moveTo>
                  <a:cubicBezTo>
                    <a:pt x="84" y="205"/>
                    <a:pt x="78" y="326"/>
                    <a:pt x="309" y="340"/>
                  </a:cubicBezTo>
                  <a:cubicBezTo>
                    <a:pt x="421" y="341"/>
                    <a:pt x="563" y="306"/>
                    <a:pt x="670" y="225"/>
                  </a:cubicBezTo>
                  <a:cubicBezTo>
                    <a:pt x="777" y="144"/>
                    <a:pt x="932" y="17"/>
                    <a:pt x="1042" y="9"/>
                  </a:cubicBezTo>
                  <a:cubicBezTo>
                    <a:pt x="1237" y="0"/>
                    <a:pt x="1300" y="105"/>
                    <a:pt x="1348" y="165"/>
                  </a:cubicBezTo>
                </a:path>
              </a:pathLst>
            </a:custGeom>
            <a:noFill/>
            <a:ln w="9525">
              <a:solidFill>
                <a:srgbClr val="FFFFFF">
                  <a:alpha val="50195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6" name="Freeform 9"/>
            <p:cNvSpPr>
              <a:spLocks/>
            </p:cNvSpPr>
            <p:nvPr/>
          </p:nvSpPr>
          <p:spPr bwMode="gray">
            <a:xfrm>
              <a:off x="653" y="3473"/>
              <a:ext cx="1345" cy="255"/>
            </a:xfrm>
            <a:custGeom>
              <a:avLst/>
              <a:gdLst>
                <a:gd name="T0" fmla="*/ 1345 w 1345"/>
                <a:gd name="T1" fmla="*/ 118 h 255"/>
                <a:gd name="T2" fmla="*/ 1015 w 1345"/>
                <a:gd name="T3" fmla="*/ 1 h 255"/>
                <a:gd name="T4" fmla="*/ 718 w 1345"/>
                <a:gd name="T5" fmla="*/ 112 h 255"/>
                <a:gd name="T6" fmla="*/ 295 w 1345"/>
                <a:gd name="T7" fmla="*/ 253 h 255"/>
                <a:gd name="T8" fmla="*/ 0 w 1345"/>
                <a:gd name="T9" fmla="*/ 102 h 2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5"/>
                <a:gd name="T16" fmla="*/ 0 h 255"/>
                <a:gd name="T17" fmla="*/ 1345 w 1345"/>
                <a:gd name="T18" fmla="*/ 255 h 2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5" h="255">
                  <a:moveTo>
                    <a:pt x="1345" y="118"/>
                  </a:moveTo>
                  <a:cubicBezTo>
                    <a:pt x="1288" y="64"/>
                    <a:pt x="1246" y="17"/>
                    <a:pt x="1015" y="1"/>
                  </a:cubicBezTo>
                  <a:cubicBezTo>
                    <a:pt x="903" y="0"/>
                    <a:pt x="826" y="55"/>
                    <a:pt x="718" y="112"/>
                  </a:cubicBezTo>
                  <a:cubicBezTo>
                    <a:pt x="610" y="169"/>
                    <a:pt x="479" y="255"/>
                    <a:pt x="295" y="253"/>
                  </a:cubicBezTo>
                  <a:cubicBezTo>
                    <a:pt x="111" y="251"/>
                    <a:pt x="73" y="201"/>
                    <a:pt x="0" y="102"/>
                  </a:cubicBezTo>
                </a:path>
              </a:pathLst>
            </a:custGeom>
            <a:noFill/>
            <a:ln w="9525">
              <a:solidFill>
                <a:srgbClr val="000000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9156" name="Picture 10" descr="shadow_1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773113" y="4849813"/>
            <a:ext cx="23495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9157" name="Group 11"/>
          <p:cNvGrpSpPr>
            <a:grpSpLocks/>
          </p:cNvGrpSpPr>
          <p:nvPr/>
        </p:nvGrpSpPr>
        <p:grpSpPr bwMode="auto">
          <a:xfrm>
            <a:off x="765175" y="1970088"/>
            <a:ext cx="2157413" cy="3425825"/>
            <a:chOff x="642" y="1572"/>
            <a:chExt cx="1359" cy="2158"/>
          </a:xfrm>
        </p:grpSpPr>
        <p:sp>
          <p:nvSpPr>
            <p:cNvPr id="37900" name="Freeform 12"/>
            <p:cNvSpPr>
              <a:spLocks/>
            </p:cNvSpPr>
            <p:nvPr/>
          </p:nvSpPr>
          <p:spPr bwMode="gray">
            <a:xfrm>
              <a:off x="642" y="1572"/>
              <a:ext cx="1359" cy="2158"/>
            </a:xfrm>
            <a:custGeom>
              <a:avLst/>
              <a:gdLst/>
              <a:ahLst/>
              <a:cxnLst>
                <a:cxn ang="0">
                  <a:pos x="0" y="207"/>
                </a:cxn>
                <a:cxn ang="0">
                  <a:pos x="1" y="1987"/>
                </a:cxn>
                <a:cxn ang="0">
                  <a:pos x="309" y="2154"/>
                </a:cxn>
                <a:cxn ang="0">
                  <a:pos x="681" y="2040"/>
                </a:cxn>
                <a:cxn ang="0">
                  <a:pos x="999" y="1902"/>
                </a:cxn>
                <a:cxn ang="0">
                  <a:pos x="1359" y="2017"/>
                </a:cxn>
                <a:cxn ang="0">
                  <a:pos x="1359" y="180"/>
                </a:cxn>
                <a:cxn ang="0">
                  <a:pos x="1025" y="21"/>
                </a:cxn>
                <a:cxn ang="0">
                  <a:pos x="366" y="378"/>
                </a:cxn>
                <a:cxn ang="0">
                  <a:pos x="0" y="207"/>
                </a:cxn>
              </a:cxnLst>
              <a:rect l="0" t="0" r="r" b="b"/>
              <a:pathLst>
                <a:path w="1359" h="2158">
                  <a:moveTo>
                    <a:pt x="0" y="207"/>
                  </a:moveTo>
                  <a:cubicBezTo>
                    <a:pt x="0" y="1097"/>
                    <a:pt x="1" y="1987"/>
                    <a:pt x="1" y="1987"/>
                  </a:cubicBezTo>
                  <a:cubicBezTo>
                    <a:pt x="105" y="2151"/>
                    <a:pt x="210" y="2148"/>
                    <a:pt x="309" y="2154"/>
                  </a:cubicBezTo>
                  <a:cubicBezTo>
                    <a:pt x="421" y="2158"/>
                    <a:pt x="576" y="2091"/>
                    <a:pt x="681" y="2040"/>
                  </a:cubicBezTo>
                  <a:cubicBezTo>
                    <a:pt x="786" y="1989"/>
                    <a:pt x="843" y="1908"/>
                    <a:pt x="999" y="1902"/>
                  </a:cubicBezTo>
                  <a:cubicBezTo>
                    <a:pt x="1155" y="1896"/>
                    <a:pt x="1224" y="1908"/>
                    <a:pt x="1359" y="2017"/>
                  </a:cubicBezTo>
                  <a:lnTo>
                    <a:pt x="1359" y="180"/>
                  </a:lnTo>
                  <a:cubicBezTo>
                    <a:pt x="1272" y="72"/>
                    <a:pt x="1219" y="0"/>
                    <a:pt x="1025" y="21"/>
                  </a:cubicBezTo>
                  <a:cubicBezTo>
                    <a:pt x="831" y="42"/>
                    <a:pt x="644" y="378"/>
                    <a:pt x="366" y="378"/>
                  </a:cubicBezTo>
                  <a:cubicBezTo>
                    <a:pt x="88" y="378"/>
                    <a:pt x="87" y="222"/>
                    <a:pt x="0" y="20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round/>
              <a:headEnd/>
              <a:tailEnd/>
            </a:ln>
            <a:effectLst/>
            <a:scene3d>
              <a:camera prst="legacyPerspectiveTop"/>
              <a:lightRig rig="legacyNormal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192" name="Freeform 13"/>
            <p:cNvSpPr>
              <a:spLocks/>
            </p:cNvSpPr>
            <p:nvPr/>
          </p:nvSpPr>
          <p:spPr bwMode="gray">
            <a:xfrm>
              <a:off x="650" y="1576"/>
              <a:ext cx="1348" cy="377"/>
            </a:xfrm>
            <a:custGeom>
              <a:avLst/>
              <a:gdLst>
                <a:gd name="T0" fmla="*/ 0 w 1348"/>
                <a:gd name="T1" fmla="*/ 202 h 341"/>
                <a:gd name="T2" fmla="*/ 309 w 1348"/>
                <a:gd name="T3" fmla="*/ 376 h 341"/>
                <a:gd name="T4" fmla="*/ 670 w 1348"/>
                <a:gd name="T5" fmla="*/ 249 h 341"/>
                <a:gd name="T6" fmla="*/ 1042 w 1348"/>
                <a:gd name="T7" fmla="*/ 10 h 341"/>
                <a:gd name="T8" fmla="*/ 1348 w 1348"/>
                <a:gd name="T9" fmla="*/ 182 h 3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8"/>
                <a:gd name="T16" fmla="*/ 0 h 341"/>
                <a:gd name="T17" fmla="*/ 1348 w 1348"/>
                <a:gd name="T18" fmla="*/ 341 h 3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8" h="341">
                  <a:moveTo>
                    <a:pt x="0" y="183"/>
                  </a:moveTo>
                  <a:cubicBezTo>
                    <a:pt x="84" y="205"/>
                    <a:pt x="78" y="326"/>
                    <a:pt x="309" y="340"/>
                  </a:cubicBezTo>
                  <a:cubicBezTo>
                    <a:pt x="421" y="341"/>
                    <a:pt x="563" y="306"/>
                    <a:pt x="670" y="225"/>
                  </a:cubicBezTo>
                  <a:cubicBezTo>
                    <a:pt x="777" y="144"/>
                    <a:pt x="932" y="17"/>
                    <a:pt x="1042" y="9"/>
                  </a:cubicBezTo>
                  <a:cubicBezTo>
                    <a:pt x="1237" y="0"/>
                    <a:pt x="1300" y="105"/>
                    <a:pt x="1348" y="165"/>
                  </a:cubicBezTo>
                </a:path>
              </a:pathLst>
            </a:custGeom>
            <a:noFill/>
            <a:ln w="9525">
              <a:solidFill>
                <a:srgbClr val="FFFFFF">
                  <a:alpha val="50195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3" name="Freeform 14"/>
            <p:cNvSpPr>
              <a:spLocks/>
            </p:cNvSpPr>
            <p:nvPr/>
          </p:nvSpPr>
          <p:spPr bwMode="gray">
            <a:xfrm>
              <a:off x="653" y="3473"/>
              <a:ext cx="1345" cy="255"/>
            </a:xfrm>
            <a:custGeom>
              <a:avLst/>
              <a:gdLst>
                <a:gd name="T0" fmla="*/ 1345 w 1345"/>
                <a:gd name="T1" fmla="*/ 118 h 255"/>
                <a:gd name="T2" fmla="*/ 1015 w 1345"/>
                <a:gd name="T3" fmla="*/ 1 h 255"/>
                <a:gd name="T4" fmla="*/ 718 w 1345"/>
                <a:gd name="T5" fmla="*/ 112 h 255"/>
                <a:gd name="T6" fmla="*/ 295 w 1345"/>
                <a:gd name="T7" fmla="*/ 253 h 255"/>
                <a:gd name="T8" fmla="*/ 0 w 1345"/>
                <a:gd name="T9" fmla="*/ 102 h 2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5"/>
                <a:gd name="T16" fmla="*/ 0 h 255"/>
                <a:gd name="T17" fmla="*/ 1345 w 1345"/>
                <a:gd name="T18" fmla="*/ 255 h 2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5" h="255">
                  <a:moveTo>
                    <a:pt x="1345" y="118"/>
                  </a:moveTo>
                  <a:cubicBezTo>
                    <a:pt x="1288" y="64"/>
                    <a:pt x="1246" y="17"/>
                    <a:pt x="1015" y="1"/>
                  </a:cubicBezTo>
                  <a:cubicBezTo>
                    <a:pt x="903" y="0"/>
                    <a:pt x="826" y="55"/>
                    <a:pt x="718" y="112"/>
                  </a:cubicBezTo>
                  <a:cubicBezTo>
                    <a:pt x="610" y="169"/>
                    <a:pt x="479" y="255"/>
                    <a:pt x="295" y="253"/>
                  </a:cubicBezTo>
                  <a:cubicBezTo>
                    <a:pt x="111" y="251"/>
                    <a:pt x="73" y="201"/>
                    <a:pt x="0" y="102"/>
                  </a:cubicBezTo>
                </a:path>
              </a:pathLst>
            </a:custGeom>
            <a:noFill/>
            <a:ln w="9525">
              <a:solidFill>
                <a:srgbClr val="000000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9158" name="Text Box 15"/>
          <p:cNvSpPr txBox="1">
            <a:spLocks noChangeArrowheads="1"/>
          </p:cNvSpPr>
          <p:nvPr/>
        </p:nvSpPr>
        <p:spPr bwMode="gray">
          <a:xfrm>
            <a:off x="763588" y="3532188"/>
            <a:ext cx="2133600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  <a:p>
            <a:pPr marL="120650" indent="-120650" algn="ctr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  <a:p>
            <a:pPr marL="120650" indent="-120650" algn="ctr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49159" name="Text Box 16"/>
          <p:cNvSpPr txBox="1">
            <a:spLocks noChangeArrowheads="1"/>
          </p:cNvSpPr>
          <p:nvPr/>
        </p:nvSpPr>
        <p:spPr bwMode="gray">
          <a:xfrm>
            <a:off x="6072188" y="3460750"/>
            <a:ext cx="2133600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  <a:p>
            <a:pPr marL="120650" indent="-120650" algn="ctr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  <a:p>
            <a:pPr marL="120650" indent="-120650" algn="ctr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  <a:p>
            <a:pPr marL="120650" indent="-120650" algn="ctr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49160" name="Text Box 17"/>
          <p:cNvSpPr txBox="1">
            <a:spLocks noChangeArrowheads="1"/>
          </p:cNvSpPr>
          <p:nvPr/>
        </p:nvSpPr>
        <p:spPr bwMode="gray">
          <a:xfrm>
            <a:off x="950913" y="2660650"/>
            <a:ext cx="174942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49161" name="Rectangle 18"/>
          <p:cNvSpPr>
            <a:spLocks noChangeArrowheads="1"/>
          </p:cNvSpPr>
          <p:nvPr/>
        </p:nvSpPr>
        <p:spPr bwMode="gray">
          <a:xfrm>
            <a:off x="942975" y="5454650"/>
            <a:ext cx="7123113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b="1"/>
              <a:t> “ThemeGallery is a Design Digital Content &amp; Contents mall developed by Guild Design Inc.”</a:t>
            </a:r>
          </a:p>
        </p:txBody>
      </p:sp>
      <p:grpSp>
        <p:nvGrpSpPr>
          <p:cNvPr id="49162" name="Group 19"/>
          <p:cNvGrpSpPr>
            <a:grpSpLocks/>
          </p:cNvGrpSpPr>
          <p:nvPr/>
        </p:nvGrpSpPr>
        <p:grpSpPr bwMode="auto">
          <a:xfrm>
            <a:off x="960438" y="1711325"/>
            <a:ext cx="720725" cy="822325"/>
            <a:chOff x="192" y="1917"/>
            <a:chExt cx="1042" cy="1102"/>
          </a:xfrm>
        </p:grpSpPr>
        <p:grpSp>
          <p:nvGrpSpPr>
            <p:cNvPr id="49186" name="Group 20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49188" name="Picture 21" descr="light_shadow"/>
              <p:cNvPicPr>
                <a:picLocks noChangeAspect="1" noChangeArrowheads="1"/>
              </p:cNvPicPr>
              <p:nvPr/>
            </p:nvPicPr>
            <p:blipFill>
              <a:blip r:embed="rId3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189" name="Picture 22" descr="circuler_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11" name="Oval 23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49187" name="Picture 24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9163" name="WordArt 25"/>
          <p:cNvSpPr>
            <a:spLocks noChangeArrowheads="1" noChangeShapeType="1" noTextEdit="1"/>
          </p:cNvSpPr>
          <p:nvPr/>
        </p:nvSpPr>
        <p:spPr bwMode="gray">
          <a:xfrm>
            <a:off x="1052513" y="1898650"/>
            <a:ext cx="520700" cy="420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  <a:headEnd/>
                  <a:tailEnd/>
                </a:ln>
                <a:solidFill>
                  <a:srgbClr val="FCFCFC">
                    <a:alpha val="79999"/>
                  </a:srgbClr>
                </a:solidFill>
                <a:latin typeface="Arial Black"/>
              </a:rPr>
              <a:t>01</a:t>
            </a:r>
            <a:endParaRPr lang="zh-CN" altLang="en-US" sz="3600" i="1" kern="10">
              <a:ln w="9525">
                <a:noFill/>
                <a:round/>
                <a:headEnd/>
                <a:tailEnd/>
              </a:ln>
              <a:solidFill>
                <a:srgbClr val="FCFCFC">
                  <a:alpha val="79999"/>
                </a:srgbClr>
              </a:solidFill>
              <a:latin typeface="Arial Black"/>
            </a:endParaRPr>
          </a:p>
        </p:txBody>
      </p:sp>
      <p:sp>
        <p:nvSpPr>
          <p:cNvPr id="37914" name="Line 26"/>
          <p:cNvSpPr>
            <a:spLocks noChangeShapeType="1"/>
          </p:cNvSpPr>
          <p:nvPr/>
        </p:nvSpPr>
        <p:spPr bwMode="gray">
          <a:xfrm>
            <a:off x="881063" y="3343275"/>
            <a:ext cx="1916112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  <a:headEnd/>
            <a:tailE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9165" name="Text Box 27"/>
          <p:cNvSpPr txBox="1">
            <a:spLocks noChangeArrowheads="1"/>
          </p:cNvSpPr>
          <p:nvPr/>
        </p:nvSpPr>
        <p:spPr bwMode="gray">
          <a:xfrm>
            <a:off x="3614738" y="2640013"/>
            <a:ext cx="174942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grpSp>
        <p:nvGrpSpPr>
          <p:cNvPr id="49166" name="Group 28"/>
          <p:cNvGrpSpPr>
            <a:grpSpLocks/>
          </p:cNvGrpSpPr>
          <p:nvPr/>
        </p:nvGrpSpPr>
        <p:grpSpPr bwMode="auto">
          <a:xfrm>
            <a:off x="3575050" y="1655763"/>
            <a:ext cx="739775" cy="822325"/>
            <a:chOff x="2608" y="1076"/>
            <a:chExt cx="466" cy="518"/>
          </a:xfrm>
        </p:grpSpPr>
        <p:grpSp>
          <p:nvGrpSpPr>
            <p:cNvPr id="49181" name="Group 29"/>
            <p:cNvGrpSpPr>
              <a:grpSpLocks/>
            </p:cNvGrpSpPr>
            <p:nvPr/>
          </p:nvGrpSpPr>
          <p:grpSpPr bwMode="auto">
            <a:xfrm>
              <a:off x="2608" y="1076"/>
              <a:ext cx="466" cy="518"/>
              <a:chOff x="2608" y="1076"/>
              <a:chExt cx="466" cy="518"/>
            </a:xfrm>
          </p:grpSpPr>
          <p:pic>
            <p:nvPicPr>
              <p:cNvPr id="49183" name="Picture 30" descr="light_shadow"/>
              <p:cNvPicPr>
                <a:picLocks noChangeAspect="1" noChangeArrowheads="1"/>
              </p:cNvPicPr>
              <p:nvPr/>
            </p:nvPicPr>
            <p:blipFill>
              <a:blip r:embed="rId6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652" y="1482"/>
                <a:ext cx="384" cy="1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184" name="Picture 31" descr="circuler_1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gray">
              <a:xfrm>
                <a:off x="2608" y="1076"/>
                <a:ext cx="466" cy="4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20" name="Oval 32"/>
              <p:cNvSpPr>
                <a:spLocks noChangeArrowheads="1"/>
              </p:cNvSpPr>
              <p:nvPr/>
            </p:nvSpPr>
            <p:spPr bwMode="gray">
              <a:xfrm>
                <a:off x="2608" y="1076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accent2">
                      <a:alpha val="5500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49182" name="Picture 33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2665" y="1081"/>
              <a:ext cx="359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9167" name="WordArt 34"/>
          <p:cNvSpPr>
            <a:spLocks noChangeArrowheads="1" noChangeShapeType="1" noTextEdit="1"/>
          </p:cNvSpPr>
          <p:nvPr/>
        </p:nvSpPr>
        <p:spPr bwMode="gray">
          <a:xfrm>
            <a:off x="3687763" y="1830388"/>
            <a:ext cx="530225" cy="420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  <a:headEnd/>
                  <a:tailEnd/>
                </a:ln>
                <a:solidFill>
                  <a:srgbClr val="FCFCFC">
                    <a:alpha val="79999"/>
                  </a:srgbClr>
                </a:solidFill>
                <a:latin typeface="Arial Black"/>
              </a:rPr>
              <a:t>02</a:t>
            </a:r>
            <a:endParaRPr lang="zh-CN" altLang="en-US" sz="3600" i="1" kern="10">
              <a:ln w="9525">
                <a:noFill/>
                <a:round/>
                <a:headEnd/>
                <a:tailEnd/>
              </a:ln>
              <a:solidFill>
                <a:srgbClr val="FCFCFC">
                  <a:alpha val="79999"/>
                </a:srgbClr>
              </a:solidFill>
              <a:latin typeface="Arial Black"/>
            </a:endParaRPr>
          </a:p>
        </p:txBody>
      </p:sp>
      <p:sp>
        <p:nvSpPr>
          <p:cNvPr id="37923" name="Line 35"/>
          <p:cNvSpPr>
            <a:spLocks noChangeShapeType="1"/>
          </p:cNvSpPr>
          <p:nvPr/>
        </p:nvSpPr>
        <p:spPr bwMode="gray">
          <a:xfrm>
            <a:off x="3514725" y="3311525"/>
            <a:ext cx="1916113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  <a:headEnd/>
            <a:tailE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9169" name="Text Box 36"/>
          <p:cNvSpPr txBox="1">
            <a:spLocks noChangeArrowheads="1"/>
          </p:cNvSpPr>
          <p:nvPr/>
        </p:nvSpPr>
        <p:spPr bwMode="gray">
          <a:xfrm>
            <a:off x="6303963" y="2646363"/>
            <a:ext cx="174942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pic>
        <p:nvPicPr>
          <p:cNvPr id="49170" name="Picture 37" descr="Picture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gray">
          <a:xfrm>
            <a:off x="6334125" y="1679575"/>
            <a:ext cx="569913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26" name="Line 38"/>
          <p:cNvSpPr>
            <a:spLocks noChangeShapeType="1"/>
          </p:cNvSpPr>
          <p:nvPr/>
        </p:nvSpPr>
        <p:spPr bwMode="gray">
          <a:xfrm>
            <a:off x="6203950" y="3308350"/>
            <a:ext cx="1916113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  <a:headEnd/>
            <a:tailE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9172" name="Rectangle 39"/>
          <p:cNvSpPr>
            <a:spLocks noChangeArrowheads="1"/>
          </p:cNvSpPr>
          <p:nvPr/>
        </p:nvSpPr>
        <p:spPr bwMode="gray">
          <a:xfrm>
            <a:off x="3503613" y="3446463"/>
            <a:ext cx="1998662" cy="1370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sz="1400">
                <a:solidFill>
                  <a:srgbClr val="FFFFFF"/>
                </a:solidFill>
              </a:rPr>
              <a:t> “ThemeGallery is a Design Digital Content &amp; Contents mall developed by Guild Design Inc.”</a:t>
            </a:r>
          </a:p>
        </p:txBody>
      </p:sp>
      <p:grpSp>
        <p:nvGrpSpPr>
          <p:cNvPr id="49173" name="Group 40"/>
          <p:cNvGrpSpPr>
            <a:grpSpLocks/>
          </p:cNvGrpSpPr>
          <p:nvPr/>
        </p:nvGrpSpPr>
        <p:grpSpPr bwMode="auto">
          <a:xfrm>
            <a:off x="6221413" y="1666875"/>
            <a:ext cx="739775" cy="822325"/>
            <a:chOff x="2608" y="1076"/>
            <a:chExt cx="466" cy="518"/>
          </a:xfrm>
        </p:grpSpPr>
        <p:grpSp>
          <p:nvGrpSpPr>
            <p:cNvPr id="49176" name="Group 41"/>
            <p:cNvGrpSpPr>
              <a:grpSpLocks/>
            </p:cNvGrpSpPr>
            <p:nvPr/>
          </p:nvGrpSpPr>
          <p:grpSpPr bwMode="auto">
            <a:xfrm>
              <a:off x="2608" y="1076"/>
              <a:ext cx="466" cy="518"/>
              <a:chOff x="2608" y="1076"/>
              <a:chExt cx="466" cy="518"/>
            </a:xfrm>
          </p:grpSpPr>
          <p:pic>
            <p:nvPicPr>
              <p:cNvPr id="49178" name="Picture 42" descr="light_shadow"/>
              <p:cNvPicPr>
                <a:picLocks noChangeAspect="1" noChangeArrowheads="1"/>
              </p:cNvPicPr>
              <p:nvPr/>
            </p:nvPicPr>
            <p:blipFill>
              <a:blip r:embed="rId6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652" y="1482"/>
                <a:ext cx="384" cy="1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179" name="Picture 43" descr="circuler_1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gray">
              <a:xfrm>
                <a:off x="2608" y="1076"/>
                <a:ext cx="466" cy="4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32" name="Oval 44"/>
              <p:cNvSpPr>
                <a:spLocks noChangeArrowheads="1"/>
              </p:cNvSpPr>
              <p:nvPr/>
            </p:nvSpPr>
            <p:spPr bwMode="gray">
              <a:xfrm>
                <a:off x="2608" y="1076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49177" name="Picture 45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2665" y="1081"/>
              <a:ext cx="359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9174" name="WordArt 46"/>
          <p:cNvSpPr>
            <a:spLocks noChangeArrowheads="1" noChangeShapeType="1" noTextEdit="1"/>
          </p:cNvSpPr>
          <p:nvPr/>
        </p:nvSpPr>
        <p:spPr bwMode="gray">
          <a:xfrm>
            <a:off x="6345238" y="1846263"/>
            <a:ext cx="530225" cy="420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  <a:headEnd/>
                  <a:tailEnd/>
                </a:ln>
                <a:solidFill>
                  <a:srgbClr val="FCFCFC">
                    <a:alpha val="79999"/>
                  </a:srgbClr>
                </a:solidFill>
                <a:latin typeface="Arial Black"/>
              </a:rPr>
              <a:t>03</a:t>
            </a:r>
            <a:endParaRPr lang="zh-CN" altLang="en-US" sz="3600" i="1" kern="10">
              <a:ln w="9525">
                <a:noFill/>
                <a:round/>
                <a:headEnd/>
                <a:tailEnd/>
              </a:ln>
              <a:solidFill>
                <a:srgbClr val="FCFCFC">
                  <a:alpha val="79999"/>
                </a:srgbClr>
              </a:solidFill>
              <a:latin typeface="Arial Black"/>
            </a:endParaRPr>
          </a:p>
        </p:txBody>
      </p:sp>
      <p:sp>
        <p:nvSpPr>
          <p:cNvPr id="37935" name="Rectangle 4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50179" name="AutoShape 3"/>
          <p:cNvSpPr>
            <a:spLocks noChangeArrowheads="1"/>
          </p:cNvSpPr>
          <p:nvPr/>
        </p:nvSpPr>
        <p:spPr bwMode="gray">
          <a:xfrm flipV="1">
            <a:off x="1382713" y="4887913"/>
            <a:ext cx="1698625" cy="1589087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959595"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959595"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0" name="AutoShape 4"/>
          <p:cNvSpPr>
            <a:spLocks noChangeArrowheads="1"/>
          </p:cNvSpPr>
          <p:nvPr/>
        </p:nvSpPr>
        <p:spPr bwMode="gray">
          <a:xfrm flipV="1">
            <a:off x="3316288" y="4308475"/>
            <a:ext cx="1698625" cy="2168525"/>
          </a:xfrm>
          <a:prstGeom prst="can">
            <a:avLst>
              <a:gd name="adj" fmla="val 23795"/>
            </a:avLst>
          </a:prstGeom>
          <a:gradFill rotWithShape="1">
            <a:gsLst>
              <a:gs pos="0">
                <a:srgbClr val="959595"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959595"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1" name="AutoShape 5"/>
          <p:cNvSpPr>
            <a:spLocks noChangeArrowheads="1"/>
          </p:cNvSpPr>
          <p:nvPr/>
        </p:nvSpPr>
        <p:spPr bwMode="gray">
          <a:xfrm flipV="1">
            <a:off x="5260975" y="3538538"/>
            <a:ext cx="1687513" cy="2938462"/>
          </a:xfrm>
          <a:prstGeom prst="can">
            <a:avLst>
              <a:gd name="adj" fmla="val 23314"/>
            </a:avLst>
          </a:prstGeom>
          <a:gradFill rotWithShape="1">
            <a:gsLst>
              <a:gs pos="0">
                <a:srgbClr val="959595"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959595"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2" name="AutoShape 6"/>
          <p:cNvSpPr>
            <a:spLocks noChangeArrowheads="1"/>
          </p:cNvSpPr>
          <p:nvPr/>
        </p:nvSpPr>
        <p:spPr bwMode="gray">
          <a:xfrm flipV="1">
            <a:off x="7196138" y="2787650"/>
            <a:ext cx="1687512" cy="3689350"/>
          </a:xfrm>
          <a:prstGeom prst="can">
            <a:avLst>
              <a:gd name="adj" fmla="val 22946"/>
            </a:avLst>
          </a:prstGeom>
          <a:gradFill rotWithShape="1">
            <a:gsLst>
              <a:gs pos="0">
                <a:srgbClr val="959595"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959595"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0183" name="Group 7"/>
          <p:cNvGrpSpPr>
            <a:grpSpLocks/>
          </p:cNvGrpSpPr>
          <p:nvPr/>
        </p:nvGrpSpPr>
        <p:grpSpPr bwMode="auto">
          <a:xfrm>
            <a:off x="5260975" y="3514725"/>
            <a:ext cx="1687513" cy="520700"/>
            <a:chOff x="1003" y="2400"/>
            <a:chExt cx="1089" cy="336"/>
          </a:xfrm>
        </p:grpSpPr>
        <p:sp>
          <p:nvSpPr>
            <p:cNvPr id="50226" name="Oval 8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925800"/>
                </a:gs>
                <a:gs pos="50000">
                  <a:srgbClr val="FF9900"/>
                </a:gs>
                <a:gs pos="100000">
                  <a:srgbClr val="925800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227" name="Oval 9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E2B6"/>
                </a:gs>
                <a:gs pos="100000">
                  <a:srgbClr val="FF9900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0184" name="Group 10"/>
          <p:cNvGrpSpPr>
            <a:grpSpLocks/>
          </p:cNvGrpSpPr>
          <p:nvPr/>
        </p:nvGrpSpPr>
        <p:grpSpPr bwMode="auto">
          <a:xfrm>
            <a:off x="7194550" y="2770188"/>
            <a:ext cx="1687513" cy="520700"/>
            <a:chOff x="1003" y="2400"/>
            <a:chExt cx="1089" cy="336"/>
          </a:xfrm>
        </p:grpSpPr>
        <p:sp>
          <p:nvSpPr>
            <p:cNvPr id="50224" name="Oval 11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3A5800"/>
                </a:gs>
                <a:gs pos="50000">
                  <a:srgbClr val="669900"/>
                </a:gs>
                <a:gs pos="100000">
                  <a:srgbClr val="3A5800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225" name="Oval 12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D3E2B6"/>
                </a:gs>
                <a:gs pos="100000">
                  <a:srgbClr val="669900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0185" name="Group 13"/>
          <p:cNvGrpSpPr>
            <a:grpSpLocks/>
          </p:cNvGrpSpPr>
          <p:nvPr/>
        </p:nvGrpSpPr>
        <p:grpSpPr bwMode="auto">
          <a:xfrm>
            <a:off x="1389063" y="4852988"/>
            <a:ext cx="1687512" cy="520700"/>
            <a:chOff x="1003" y="2400"/>
            <a:chExt cx="1089" cy="336"/>
          </a:xfrm>
        </p:grpSpPr>
        <p:sp>
          <p:nvSpPr>
            <p:cNvPr id="14350" name="Oval 14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725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351" name="Oval 15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176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50186" name="Group 16"/>
          <p:cNvGrpSpPr>
            <a:grpSpLocks/>
          </p:cNvGrpSpPr>
          <p:nvPr/>
        </p:nvGrpSpPr>
        <p:grpSpPr bwMode="auto">
          <a:xfrm>
            <a:off x="3327400" y="4257675"/>
            <a:ext cx="1687513" cy="520700"/>
            <a:chOff x="1003" y="2400"/>
            <a:chExt cx="1089" cy="336"/>
          </a:xfrm>
        </p:grpSpPr>
        <p:sp>
          <p:nvSpPr>
            <p:cNvPr id="14353" name="Oval 17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725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354" name="Oval 18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1765"/>
                    <a:invGamma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50187" name="Text Box 9"/>
          <p:cNvSpPr txBox="1">
            <a:spLocks noChangeArrowheads="1"/>
          </p:cNvSpPr>
          <p:nvPr/>
        </p:nvSpPr>
        <p:spPr bwMode="gray">
          <a:xfrm>
            <a:off x="1181100" y="2163763"/>
            <a:ext cx="4090988" cy="915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10000"/>
                </a:solidFill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50188" name="Rectangle 20"/>
          <p:cNvSpPr>
            <a:spLocks noChangeArrowheads="1"/>
          </p:cNvSpPr>
          <p:nvPr/>
        </p:nvSpPr>
        <p:spPr bwMode="auto">
          <a:xfrm>
            <a:off x="1371600" y="5510213"/>
            <a:ext cx="16351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10000"/>
                </a:solidFill>
                <a:cs typeface="Arial" charset="0"/>
              </a:rPr>
              <a:t>Description of the contents</a:t>
            </a:r>
          </a:p>
        </p:txBody>
      </p:sp>
      <p:sp>
        <p:nvSpPr>
          <p:cNvPr id="50189" name="Rectangle 21"/>
          <p:cNvSpPr>
            <a:spLocks noChangeArrowheads="1"/>
          </p:cNvSpPr>
          <p:nvPr/>
        </p:nvSpPr>
        <p:spPr bwMode="auto">
          <a:xfrm>
            <a:off x="3319463" y="5510213"/>
            <a:ext cx="16367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10000"/>
                </a:solidFill>
                <a:cs typeface="Arial" charset="0"/>
              </a:rPr>
              <a:t>Description of the contents</a:t>
            </a:r>
          </a:p>
        </p:txBody>
      </p:sp>
      <p:sp>
        <p:nvSpPr>
          <p:cNvPr id="50190" name="Rectangle 22"/>
          <p:cNvSpPr>
            <a:spLocks noChangeArrowheads="1"/>
          </p:cNvSpPr>
          <p:nvPr/>
        </p:nvSpPr>
        <p:spPr bwMode="auto">
          <a:xfrm>
            <a:off x="5278438" y="5510213"/>
            <a:ext cx="16367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10000"/>
                </a:solidFill>
                <a:cs typeface="Arial" charset="0"/>
              </a:rPr>
              <a:t>Description of the contents</a:t>
            </a:r>
          </a:p>
        </p:txBody>
      </p:sp>
      <p:sp>
        <p:nvSpPr>
          <p:cNvPr id="50191" name="Rectangle 23"/>
          <p:cNvSpPr>
            <a:spLocks noChangeArrowheads="1"/>
          </p:cNvSpPr>
          <p:nvPr/>
        </p:nvSpPr>
        <p:spPr bwMode="auto">
          <a:xfrm>
            <a:off x="7216775" y="5510213"/>
            <a:ext cx="16351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10000"/>
                </a:solidFill>
                <a:cs typeface="Arial" charset="0"/>
              </a:rPr>
              <a:t>Description of the contents</a:t>
            </a:r>
          </a:p>
        </p:txBody>
      </p:sp>
      <p:pic>
        <p:nvPicPr>
          <p:cNvPr id="50192" name="Picture 24" descr="shadow_1_m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gray">
          <a:xfrm>
            <a:off x="7394575" y="2906713"/>
            <a:ext cx="1190625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193" name="Group 25"/>
          <p:cNvGrpSpPr>
            <a:grpSpLocks/>
          </p:cNvGrpSpPr>
          <p:nvPr/>
        </p:nvGrpSpPr>
        <p:grpSpPr bwMode="auto">
          <a:xfrm>
            <a:off x="7373938" y="1830388"/>
            <a:ext cx="1258887" cy="1217612"/>
            <a:chOff x="887" y="2040"/>
            <a:chExt cx="433" cy="422"/>
          </a:xfrm>
        </p:grpSpPr>
        <p:pic>
          <p:nvPicPr>
            <p:cNvPr id="50215" name="Picture 26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63" name="Oval 27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alpha val="55000"/>
                  </a:srgbClr>
                </a:gs>
                <a:gs pos="50000">
                  <a:srgbClr val="99CC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99CC00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50219" name="Picture 28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194" name="Rectangle 29"/>
          <p:cNvSpPr>
            <a:spLocks noChangeArrowheads="1"/>
          </p:cNvSpPr>
          <p:nvPr/>
        </p:nvSpPr>
        <p:spPr bwMode="gray">
          <a:xfrm>
            <a:off x="7559675" y="2192338"/>
            <a:ext cx="9159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altLang="zh-CN" sz="2800" b="1">
                <a:solidFill>
                  <a:srgbClr val="FEFFFF"/>
                </a:solidFill>
                <a:cs typeface="Arial" charset="0"/>
              </a:rPr>
              <a:t>Title</a:t>
            </a:r>
          </a:p>
        </p:txBody>
      </p:sp>
      <p:pic>
        <p:nvPicPr>
          <p:cNvPr id="50195" name="Picture 30" descr="shadow_1_m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gray">
          <a:xfrm>
            <a:off x="5487988" y="3621088"/>
            <a:ext cx="1189037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196" name="Group 31"/>
          <p:cNvGrpSpPr>
            <a:grpSpLocks/>
          </p:cNvGrpSpPr>
          <p:nvPr/>
        </p:nvGrpSpPr>
        <p:grpSpPr bwMode="auto">
          <a:xfrm>
            <a:off x="5467350" y="2544763"/>
            <a:ext cx="1257300" cy="1217612"/>
            <a:chOff x="887" y="2040"/>
            <a:chExt cx="433" cy="422"/>
          </a:xfrm>
        </p:grpSpPr>
        <p:pic>
          <p:nvPicPr>
            <p:cNvPr id="50210" name="Picture 32" descr="circuler_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69" name="Oval 33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55000"/>
                  </a:srgbClr>
                </a:gs>
                <a:gs pos="50000">
                  <a:srgbClr val="FF99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FF9900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50214" name="Picture 34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197" name="Rectangle 35"/>
          <p:cNvSpPr>
            <a:spLocks noChangeArrowheads="1"/>
          </p:cNvSpPr>
          <p:nvPr/>
        </p:nvSpPr>
        <p:spPr bwMode="gray">
          <a:xfrm>
            <a:off x="5651500" y="2906713"/>
            <a:ext cx="9159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altLang="zh-CN" sz="2800" b="1">
                <a:solidFill>
                  <a:srgbClr val="FEFFFF"/>
                </a:solidFill>
                <a:cs typeface="Arial" charset="0"/>
              </a:rPr>
              <a:t>Title</a:t>
            </a:r>
          </a:p>
        </p:txBody>
      </p:sp>
      <p:pic>
        <p:nvPicPr>
          <p:cNvPr id="50198" name="Picture 36" descr="shadow_1_m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gray">
          <a:xfrm>
            <a:off x="3568700" y="4389438"/>
            <a:ext cx="1190625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199" name="Group 37"/>
          <p:cNvGrpSpPr>
            <a:grpSpLocks/>
          </p:cNvGrpSpPr>
          <p:nvPr/>
        </p:nvGrpSpPr>
        <p:grpSpPr bwMode="auto">
          <a:xfrm>
            <a:off x="3549650" y="3313113"/>
            <a:ext cx="1257300" cy="1217612"/>
            <a:chOff x="887" y="2040"/>
            <a:chExt cx="433" cy="422"/>
          </a:xfrm>
        </p:grpSpPr>
        <p:pic>
          <p:nvPicPr>
            <p:cNvPr id="50207" name="Picture 38" descr="circuler_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75" name="Oval 39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55000"/>
                  </a:schemeClr>
                </a:gs>
                <a:gs pos="50000">
                  <a:schemeClr val="accent2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2">
                    <a:alpha val="55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50209" name="Picture 40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200" name="Rectangle 41"/>
          <p:cNvSpPr>
            <a:spLocks noChangeArrowheads="1"/>
          </p:cNvSpPr>
          <p:nvPr/>
        </p:nvSpPr>
        <p:spPr bwMode="gray">
          <a:xfrm>
            <a:off x="3733800" y="3675063"/>
            <a:ext cx="9159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altLang="zh-CN" sz="2800" b="1">
                <a:solidFill>
                  <a:srgbClr val="FEFFFF"/>
                </a:solidFill>
                <a:cs typeface="Arial" charset="0"/>
              </a:rPr>
              <a:t>Title</a:t>
            </a:r>
          </a:p>
        </p:txBody>
      </p:sp>
      <p:pic>
        <p:nvPicPr>
          <p:cNvPr id="50201" name="Picture 42" descr="shadow_1_m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gray">
          <a:xfrm>
            <a:off x="1609725" y="4973638"/>
            <a:ext cx="1189038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202" name="Group 43"/>
          <p:cNvGrpSpPr>
            <a:grpSpLocks/>
          </p:cNvGrpSpPr>
          <p:nvPr/>
        </p:nvGrpSpPr>
        <p:grpSpPr bwMode="auto">
          <a:xfrm>
            <a:off x="1589088" y="3897313"/>
            <a:ext cx="1258887" cy="1217612"/>
            <a:chOff x="887" y="2040"/>
            <a:chExt cx="433" cy="422"/>
          </a:xfrm>
        </p:grpSpPr>
        <p:pic>
          <p:nvPicPr>
            <p:cNvPr id="50204" name="Picture 44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81" name="Oval 45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55000"/>
                  </a:schemeClr>
                </a:gs>
                <a:gs pos="50000">
                  <a:schemeClr val="accent1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50206" name="Picture 46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203" name="Rectangle 47"/>
          <p:cNvSpPr>
            <a:spLocks noChangeArrowheads="1"/>
          </p:cNvSpPr>
          <p:nvPr/>
        </p:nvSpPr>
        <p:spPr bwMode="gray">
          <a:xfrm>
            <a:off x="1773238" y="4259263"/>
            <a:ext cx="9159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altLang="zh-CN" sz="2800" b="1">
                <a:solidFill>
                  <a:srgbClr val="FEFFFF"/>
                </a:solidFill>
                <a:cs typeface="Arial" charset="0"/>
              </a:rPr>
              <a:t>Title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ectangle 2"/>
          <p:cNvSpPr>
            <a:spLocks noGrp="1" noChangeArrowheads="1"/>
          </p:cNvSpPr>
          <p:nvPr>
            <p:ph type="title"/>
          </p:nvPr>
        </p:nvSpPr>
        <p:spPr>
          <a:xfrm>
            <a:off x="1276350" y="457200"/>
            <a:ext cx="649605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invGray">
          <a:xfrm>
            <a:off x="1222375" y="2719388"/>
            <a:ext cx="6750050" cy="3386137"/>
          </a:xfrm>
          <a:prstGeom prst="roundRect">
            <a:avLst>
              <a:gd name="adj" fmla="val 16667"/>
            </a:avLst>
          </a:prstGeom>
          <a:solidFill>
            <a:srgbClr val="C0C0C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grpSp>
        <p:nvGrpSpPr>
          <p:cNvPr id="51204" name="Group 4"/>
          <p:cNvGrpSpPr>
            <a:grpSpLocks/>
          </p:cNvGrpSpPr>
          <p:nvPr/>
        </p:nvGrpSpPr>
        <p:grpSpPr bwMode="auto">
          <a:xfrm>
            <a:off x="993775" y="2447925"/>
            <a:ext cx="1838325" cy="3309938"/>
            <a:chOff x="528" y="1392"/>
            <a:chExt cx="1158" cy="2085"/>
          </a:xfrm>
        </p:grpSpPr>
        <p:sp>
          <p:nvSpPr>
            <p:cNvPr id="88" name="AutoShape 5"/>
            <p:cNvSpPr>
              <a:spLocks noChangeArrowheads="1"/>
            </p:cNvSpPr>
            <p:nvPr/>
          </p:nvSpPr>
          <p:spPr bwMode="gray">
            <a:xfrm>
              <a:off x="528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0D34D"/>
                </a:gs>
                <a:gs pos="100000">
                  <a:srgbClr val="70D34D">
                    <a:gamma/>
                    <a:shade val="76078"/>
                    <a:invGamma/>
                  </a:srgbClr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89" name="AutoShape 6"/>
            <p:cNvSpPr>
              <a:spLocks noChangeArrowheads="1"/>
            </p:cNvSpPr>
            <p:nvPr/>
          </p:nvSpPr>
          <p:spPr bwMode="gray">
            <a:xfrm>
              <a:off x="576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0D34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51205" name="Group 7"/>
          <p:cNvGrpSpPr>
            <a:grpSpLocks/>
          </p:cNvGrpSpPr>
          <p:nvPr/>
        </p:nvGrpSpPr>
        <p:grpSpPr bwMode="auto">
          <a:xfrm>
            <a:off x="3786188" y="2447925"/>
            <a:ext cx="1838325" cy="3309938"/>
            <a:chOff x="2287" y="1392"/>
            <a:chExt cx="1158" cy="2085"/>
          </a:xfrm>
        </p:grpSpPr>
        <p:sp>
          <p:nvSpPr>
            <p:cNvPr id="91" name="AutoShape 8"/>
            <p:cNvSpPr>
              <a:spLocks noChangeArrowheads="1"/>
            </p:cNvSpPr>
            <p:nvPr/>
          </p:nvSpPr>
          <p:spPr bwMode="gray">
            <a:xfrm>
              <a:off x="2287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192DB"/>
                </a:gs>
                <a:gs pos="100000">
                  <a:srgbClr val="4192DB">
                    <a:gamma/>
                    <a:shade val="85882"/>
                    <a:invGamma/>
                  </a:srgbClr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92" name="AutoShape 9"/>
            <p:cNvSpPr>
              <a:spLocks noChangeArrowheads="1"/>
            </p:cNvSpPr>
            <p:nvPr/>
          </p:nvSpPr>
          <p:spPr bwMode="gray">
            <a:xfrm>
              <a:off x="2333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4192D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51206" name="Group 10"/>
          <p:cNvGrpSpPr>
            <a:grpSpLocks/>
          </p:cNvGrpSpPr>
          <p:nvPr/>
        </p:nvGrpSpPr>
        <p:grpSpPr bwMode="auto">
          <a:xfrm>
            <a:off x="6623050" y="2447925"/>
            <a:ext cx="1838325" cy="3309938"/>
            <a:chOff x="4074" y="1392"/>
            <a:chExt cx="1158" cy="2085"/>
          </a:xfrm>
        </p:grpSpPr>
        <p:sp>
          <p:nvSpPr>
            <p:cNvPr id="94" name="AutoShape 11"/>
            <p:cNvSpPr>
              <a:spLocks noChangeArrowheads="1"/>
            </p:cNvSpPr>
            <p:nvPr/>
          </p:nvSpPr>
          <p:spPr bwMode="gray">
            <a:xfrm>
              <a:off x="4074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0D34D"/>
                </a:gs>
                <a:gs pos="100000">
                  <a:srgbClr val="70D34D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95" name="AutoShape 12"/>
            <p:cNvSpPr>
              <a:spLocks noChangeArrowheads="1"/>
            </p:cNvSpPr>
            <p:nvPr/>
          </p:nvSpPr>
          <p:spPr bwMode="gray">
            <a:xfrm>
              <a:off x="4122" y="1422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0D34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sp>
        <p:nvSpPr>
          <p:cNvPr id="51207" name="Text Box 13"/>
          <p:cNvSpPr txBox="1">
            <a:spLocks noChangeArrowheads="1"/>
          </p:cNvSpPr>
          <p:nvPr/>
        </p:nvSpPr>
        <p:spPr bwMode="gray">
          <a:xfrm>
            <a:off x="1042988" y="3105150"/>
            <a:ext cx="17526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</p:txBody>
      </p:sp>
      <p:sp>
        <p:nvSpPr>
          <p:cNvPr id="51208" name="Text Box 14"/>
          <p:cNvSpPr txBox="1">
            <a:spLocks noChangeArrowheads="1"/>
          </p:cNvSpPr>
          <p:nvPr/>
        </p:nvSpPr>
        <p:spPr bwMode="gray">
          <a:xfrm>
            <a:off x="3786188" y="3105150"/>
            <a:ext cx="17526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</p:txBody>
      </p:sp>
      <p:sp>
        <p:nvSpPr>
          <p:cNvPr id="51209" name="Text Box 15"/>
          <p:cNvSpPr txBox="1">
            <a:spLocks noChangeArrowheads="1"/>
          </p:cNvSpPr>
          <p:nvPr/>
        </p:nvSpPr>
        <p:spPr bwMode="gray">
          <a:xfrm>
            <a:off x="6605588" y="3105150"/>
            <a:ext cx="17526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</p:txBody>
      </p:sp>
      <p:grpSp>
        <p:nvGrpSpPr>
          <p:cNvPr id="51210" name="Group 16"/>
          <p:cNvGrpSpPr>
            <a:grpSpLocks/>
          </p:cNvGrpSpPr>
          <p:nvPr/>
        </p:nvGrpSpPr>
        <p:grpSpPr bwMode="auto">
          <a:xfrm>
            <a:off x="3127375" y="3971925"/>
            <a:ext cx="504825" cy="496888"/>
            <a:chOff x="1872" y="2352"/>
            <a:chExt cx="240" cy="240"/>
          </a:xfrm>
        </p:grpSpPr>
        <p:grpSp>
          <p:nvGrpSpPr>
            <p:cNvPr id="51225" name="Group 17"/>
            <p:cNvGrpSpPr>
              <a:grpSpLocks/>
            </p:cNvGrpSpPr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107" name="Oval 18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8" name="Oval 19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9" name="Oval 20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0" name="Oval 21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1" name="Oval 22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51226" name="Group 23"/>
            <p:cNvGrpSpPr>
              <a:grpSpLocks/>
            </p:cNvGrpSpPr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102" name="Oval 24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3" name="Oval 25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4" name="Oval 26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5" name="Oval 27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6" name="Oval 28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grpSp>
        <p:nvGrpSpPr>
          <p:cNvPr id="51211" name="Group 29"/>
          <p:cNvGrpSpPr>
            <a:grpSpLocks/>
          </p:cNvGrpSpPr>
          <p:nvPr/>
        </p:nvGrpSpPr>
        <p:grpSpPr bwMode="auto">
          <a:xfrm>
            <a:off x="5870575" y="3971925"/>
            <a:ext cx="504825" cy="496888"/>
            <a:chOff x="1872" y="2352"/>
            <a:chExt cx="240" cy="240"/>
          </a:xfrm>
        </p:grpSpPr>
        <p:grpSp>
          <p:nvGrpSpPr>
            <p:cNvPr id="51213" name="Group 30"/>
            <p:cNvGrpSpPr>
              <a:grpSpLocks/>
            </p:cNvGrpSpPr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120" name="Oval 31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21" name="Oval 32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22" name="Oval 33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23" name="Oval 34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24" name="Oval 35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51214" name="Group 36"/>
            <p:cNvGrpSpPr>
              <a:grpSpLocks/>
            </p:cNvGrpSpPr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115" name="Oval 37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6" name="Oval 38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7" name="Oval 39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8" name="Oval 40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9" name="Oval 41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sp>
        <p:nvSpPr>
          <p:cNvPr id="51212" name="Text Box 42"/>
          <p:cNvSpPr txBox="1">
            <a:spLocks noChangeArrowheads="1"/>
          </p:cNvSpPr>
          <p:nvPr/>
        </p:nvSpPr>
        <p:spPr bwMode="gray">
          <a:xfrm>
            <a:off x="1500188" y="1714500"/>
            <a:ext cx="64770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gray">
          <a:xfrm>
            <a:off x="390525" y="3962400"/>
            <a:ext cx="1885950" cy="20177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941"/>
                  <a:invGamma/>
                </a:schemeClr>
              </a:gs>
            </a:gsLst>
            <a:lin ang="2700000" scaled="1"/>
          </a:gradFill>
          <a:ln w="28575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2227" name="Text Box 4"/>
          <p:cNvSpPr txBox="1">
            <a:spLocks noChangeArrowheads="1"/>
          </p:cNvSpPr>
          <p:nvPr/>
        </p:nvSpPr>
        <p:spPr bwMode="black">
          <a:xfrm>
            <a:off x="1162050" y="2149475"/>
            <a:ext cx="70104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cs typeface="Arial" charset="0"/>
              </a:rPr>
              <a:t>ThemeGallery is a </a:t>
            </a:r>
            <a:r>
              <a:rPr lang="en-US" altLang="zh-CN" sz="2400" b="1">
                <a:solidFill>
                  <a:srgbClr val="FF9900"/>
                </a:solidFill>
                <a:cs typeface="Arial" charset="0"/>
              </a:rPr>
              <a:t>Design Digital Content &amp; Contents mall</a:t>
            </a:r>
            <a:r>
              <a:rPr lang="en-US" altLang="zh-CN" sz="2400" b="1">
                <a:cs typeface="Arial" charset="0"/>
              </a:rPr>
              <a:t> developed by Guild Design Inc.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gray">
          <a:xfrm>
            <a:off x="2574925" y="3962400"/>
            <a:ext cx="1885950" cy="20177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2941"/>
                  <a:invGamma/>
                </a:schemeClr>
              </a:gs>
            </a:gsLst>
            <a:lin ang="2700000" scaled="1"/>
          </a:gradFill>
          <a:ln w="28575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gray">
          <a:xfrm>
            <a:off x="4725988" y="3962400"/>
            <a:ext cx="1885950" cy="20177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2941"/>
                  <a:invGamma/>
                </a:schemeClr>
              </a:gs>
            </a:gsLst>
            <a:lin ang="2700000" scaled="1"/>
          </a:gradFill>
          <a:ln w="28575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gray">
          <a:xfrm>
            <a:off x="6877050" y="3962400"/>
            <a:ext cx="1885950" cy="20177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6078"/>
                  <a:invGamma/>
                </a:schemeClr>
              </a:gs>
            </a:gsLst>
            <a:lin ang="2700000" scaled="1"/>
          </a:gradFill>
          <a:ln w="28575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2231" name="Line 7"/>
          <p:cNvSpPr>
            <a:spLocks noChangeShapeType="1"/>
          </p:cNvSpPr>
          <p:nvPr/>
        </p:nvSpPr>
        <p:spPr bwMode="gray">
          <a:xfrm>
            <a:off x="8740775" y="4244975"/>
            <a:ext cx="3175" cy="1463675"/>
          </a:xfrm>
          <a:prstGeom prst="line">
            <a:avLst/>
          </a:prstGeom>
          <a:noFill/>
          <a:ln w="19050">
            <a:solidFill>
              <a:srgbClr val="080808">
                <a:alpha val="21960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gray">
          <a:xfrm>
            <a:off x="522288" y="4953000"/>
            <a:ext cx="16668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 Description of the sub contents</a:t>
            </a: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gray">
          <a:xfrm>
            <a:off x="409575" y="4191000"/>
            <a:ext cx="18827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cs typeface="Arial" charset="0"/>
              </a:rPr>
              <a:t>Title in here</a:t>
            </a: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gray">
          <a:xfrm>
            <a:off x="2571750" y="4191000"/>
            <a:ext cx="18827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cs typeface="Arial" charset="0"/>
              </a:rPr>
              <a:t>Title in here</a:t>
            </a: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gray">
          <a:xfrm>
            <a:off x="4713288" y="4191000"/>
            <a:ext cx="18827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cs typeface="Arial" charset="0"/>
              </a:rPr>
              <a:t>Title in here</a:t>
            </a:r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gray">
          <a:xfrm>
            <a:off x="6877050" y="4191000"/>
            <a:ext cx="18827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cs typeface="Arial" charset="0"/>
              </a:rPr>
              <a:t>Title in here</a:t>
            </a:r>
          </a:p>
        </p:txBody>
      </p:sp>
      <p:sp>
        <p:nvSpPr>
          <p:cNvPr id="52237" name="Text Box 13"/>
          <p:cNvSpPr txBox="1">
            <a:spLocks noChangeArrowheads="1"/>
          </p:cNvSpPr>
          <p:nvPr/>
        </p:nvSpPr>
        <p:spPr bwMode="gray">
          <a:xfrm>
            <a:off x="2662238" y="4953000"/>
            <a:ext cx="16668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 Description of the sub contents</a:t>
            </a:r>
          </a:p>
        </p:txBody>
      </p:sp>
      <p:sp>
        <p:nvSpPr>
          <p:cNvPr id="52238" name="Text Box 14"/>
          <p:cNvSpPr txBox="1">
            <a:spLocks noChangeArrowheads="1"/>
          </p:cNvSpPr>
          <p:nvPr/>
        </p:nvSpPr>
        <p:spPr bwMode="gray">
          <a:xfrm>
            <a:off x="4824413" y="4953000"/>
            <a:ext cx="16668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 Description of the sub contents</a:t>
            </a:r>
          </a:p>
        </p:txBody>
      </p:sp>
      <p:sp>
        <p:nvSpPr>
          <p:cNvPr id="52239" name="Text Box 15"/>
          <p:cNvSpPr txBox="1">
            <a:spLocks noChangeArrowheads="1"/>
          </p:cNvSpPr>
          <p:nvPr/>
        </p:nvSpPr>
        <p:spPr bwMode="gray">
          <a:xfrm>
            <a:off x="6975475" y="4953000"/>
            <a:ext cx="16668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 Description of the sub contents</a:t>
            </a:r>
          </a:p>
        </p:txBody>
      </p:sp>
      <p:sp>
        <p:nvSpPr>
          <p:cNvPr id="18451" name="AutoShape 19"/>
          <p:cNvSpPr>
            <a:spLocks noChangeArrowheads="1"/>
          </p:cNvSpPr>
          <p:nvPr/>
        </p:nvSpPr>
        <p:spPr bwMode="gray">
          <a:xfrm>
            <a:off x="2319338" y="4776788"/>
            <a:ext cx="265112" cy="274637"/>
          </a:xfrm>
          <a:prstGeom prst="rightArrow">
            <a:avLst>
              <a:gd name="adj1" fmla="val 55833"/>
              <a:gd name="adj2" fmla="val 62718"/>
            </a:avLst>
          </a:prstGeom>
          <a:solidFill>
            <a:schemeClr val="accent1"/>
          </a:solidFill>
          <a:ln w="19050">
            <a:noFill/>
            <a:miter lim="800000"/>
            <a:headEnd/>
            <a:tailEnd/>
          </a:ln>
          <a:effectLst>
            <a:outerShdw dist="28398" dir="3806097" algn="ctr" rotWithShape="0">
              <a:srgbClr val="B2B2B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8452" name="AutoShape 20"/>
          <p:cNvSpPr>
            <a:spLocks noChangeArrowheads="1"/>
          </p:cNvSpPr>
          <p:nvPr/>
        </p:nvSpPr>
        <p:spPr bwMode="gray">
          <a:xfrm>
            <a:off x="4460875" y="4776788"/>
            <a:ext cx="265113" cy="274637"/>
          </a:xfrm>
          <a:prstGeom prst="rightArrow">
            <a:avLst>
              <a:gd name="adj1" fmla="val 55833"/>
              <a:gd name="adj2" fmla="val 62718"/>
            </a:avLst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outerShdw dist="28398" dir="3806097" algn="ctr" rotWithShape="0">
              <a:srgbClr val="B2B2B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8453" name="AutoShape 21"/>
          <p:cNvSpPr>
            <a:spLocks noChangeArrowheads="1"/>
          </p:cNvSpPr>
          <p:nvPr/>
        </p:nvSpPr>
        <p:spPr bwMode="gray">
          <a:xfrm>
            <a:off x="6611938" y="4776788"/>
            <a:ext cx="265112" cy="274637"/>
          </a:xfrm>
          <a:prstGeom prst="rightArrow">
            <a:avLst>
              <a:gd name="adj1" fmla="val 55833"/>
              <a:gd name="adj2" fmla="val 62718"/>
            </a:avLst>
          </a:prstGeom>
          <a:solidFill>
            <a:srgbClr val="8064A2"/>
          </a:solidFill>
          <a:ln w="19050">
            <a:noFill/>
            <a:miter lim="800000"/>
            <a:headEnd/>
            <a:tailEnd/>
          </a:ln>
          <a:effectLst>
            <a:outerShdw dist="28398" dir="3806097" algn="ctr" rotWithShape="0">
              <a:srgbClr val="B2B2B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2243" name="Line 22"/>
          <p:cNvSpPr>
            <a:spLocks noChangeShapeType="1"/>
          </p:cNvSpPr>
          <p:nvPr/>
        </p:nvSpPr>
        <p:spPr bwMode="gray">
          <a:xfrm>
            <a:off x="476250" y="4648200"/>
            <a:ext cx="1676400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ot"/>
            <a:round/>
            <a:headEnd/>
            <a:tailEnd/>
          </a:ln>
          <a:effectLst>
            <a:prstShdw prst="shdw17" dist="17961" dir="13500000">
              <a:schemeClr val="tx1">
                <a:alpha val="50000"/>
              </a:scheme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244" name="Line 23"/>
          <p:cNvSpPr>
            <a:spLocks noChangeShapeType="1"/>
          </p:cNvSpPr>
          <p:nvPr/>
        </p:nvSpPr>
        <p:spPr bwMode="gray">
          <a:xfrm>
            <a:off x="2654300" y="4648200"/>
            <a:ext cx="1676400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ot"/>
            <a:round/>
            <a:headEnd/>
            <a:tailEnd/>
          </a:ln>
          <a:effectLst>
            <a:prstShdw prst="shdw17" dist="17961" dir="13500000">
              <a:schemeClr val="tx1">
                <a:alpha val="50000"/>
              </a:scheme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245" name="Line 24"/>
          <p:cNvSpPr>
            <a:spLocks noChangeShapeType="1"/>
          </p:cNvSpPr>
          <p:nvPr/>
        </p:nvSpPr>
        <p:spPr bwMode="gray">
          <a:xfrm>
            <a:off x="4832350" y="4648200"/>
            <a:ext cx="1676400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ot"/>
            <a:round/>
            <a:headEnd/>
            <a:tailEnd/>
          </a:ln>
          <a:effectLst>
            <a:prstShdw prst="shdw17" dist="17961" dir="13500000">
              <a:schemeClr val="tx1">
                <a:alpha val="50000"/>
              </a:scheme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246" name="Line 25"/>
          <p:cNvSpPr>
            <a:spLocks noChangeShapeType="1"/>
          </p:cNvSpPr>
          <p:nvPr/>
        </p:nvSpPr>
        <p:spPr bwMode="gray">
          <a:xfrm>
            <a:off x="6997700" y="4648200"/>
            <a:ext cx="1676400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ot"/>
            <a:round/>
            <a:headEnd/>
            <a:tailEnd/>
          </a:ln>
          <a:effectLst>
            <a:prstShdw prst="shdw17" dist="17961" dir="13500000">
              <a:schemeClr val="tx1">
                <a:alpha val="50000"/>
              </a:scheme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8458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页脚占位符 5"/>
          <p:cNvSpPr>
            <a:spLocks noGrp="1"/>
          </p:cNvSpPr>
          <p:nvPr>
            <p:ph type="ftr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pPr algn="r"/>
            <a:r>
              <a:rPr lang="en-US" altLang="zh-CN" smtClean="0"/>
              <a:t>www.themegallery.com</a:t>
            </a: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53252" name="AutoShape 3"/>
          <p:cNvSpPr>
            <a:spLocks noChangeArrowheads="1"/>
          </p:cNvSpPr>
          <p:nvPr/>
        </p:nvSpPr>
        <p:spPr bwMode="gray">
          <a:xfrm>
            <a:off x="2857500" y="2274888"/>
            <a:ext cx="4991100" cy="130333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3" name="AutoShape 4"/>
          <p:cNvSpPr>
            <a:spLocks noChangeArrowheads="1"/>
          </p:cNvSpPr>
          <p:nvPr/>
        </p:nvSpPr>
        <p:spPr bwMode="gray">
          <a:xfrm>
            <a:off x="2867025" y="3648075"/>
            <a:ext cx="4991100" cy="1327150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1" name="AutoShape 5"/>
          <p:cNvSpPr>
            <a:spLocks noChangeArrowheads="1"/>
          </p:cNvSpPr>
          <p:nvPr/>
        </p:nvSpPr>
        <p:spPr bwMode="gray">
          <a:xfrm>
            <a:off x="2095500" y="1752600"/>
            <a:ext cx="2438400" cy="1785938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50182" name="AutoShape 6"/>
          <p:cNvSpPr>
            <a:spLocks noChangeArrowheads="1"/>
          </p:cNvSpPr>
          <p:nvPr/>
        </p:nvSpPr>
        <p:spPr bwMode="gray">
          <a:xfrm>
            <a:off x="1495425" y="3133725"/>
            <a:ext cx="2438400" cy="1785938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53256" name="AutoShape 7"/>
          <p:cNvSpPr>
            <a:spLocks noChangeArrowheads="1"/>
          </p:cNvSpPr>
          <p:nvPr/>
        </p:nvSpPr>
        <p:spPr bwMode="gray">
          <a:xfrm>
            <a:off x="2185988" y="5043488"/>
            <a:ext cx="5662612" cy="131603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4" name="AutoShape 8"/>
          <p:cNvSpPr>
            <a:spLocks noChangeArrowheads="1"/>
          </p:cNvSpPr>
          <p:nvPr/>
        </p:nvSpPr>
        <p:spPr bwMode="gray">
          <a:xfrm>
            <a:off x="914400" y="4522788"/>
            <a:ext cx="2438400" cy="1785937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53258" name="WordArt 9"/>
          <p:cNvSpPr>
            <a:spLocks noChangeArrowheads="1" noChangeShapeType="1" noTextEdit="1"/>
          </p:cNvSpPr>
          <p:nvPr/>
        </p:nvSpPr>
        <p:spPr bwMode="gray">
          <a:xfrm rot="5400000">
            <a:off x="1839913" y="3875087"/>
            <a:ext cx="914400" cy="231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rPr>
              <a:t>Growth</a:t>
            </a:r>
            <a:endParaRPr lang="zh-CN" altLang="en-US" sz="3600" kern="10">
              <a:ln w="19050">
                <a:noFill/>
                <a:round/>
                <a:headEnd/>
                <a:tailEnd/>
              </a:ln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/>
            </a:endParaRPr>
          </a:p>
        </p:txBody>
      </p:sp>
      <p:sp>
        <p:nvSpPr>
          <p:cNvPr id="53259" name="WordArt 10"/>
          <p:cNvSpPr>
            <a:spLocks noChangeArrowheads="1" noChangeShapeType="1" noTextEdit="1"/>
          </p:cNvSpPr>
          <p:nvPr/>
        </p:nvSpPr>
        <p:spPr bwMode="gray">
          <a:xfrm rot="5400000">
            <a:off x="1364456" y="5464969"/>
            <a:ext cx="684213" cy="231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rPr>
              <a:t>Start</a:t>
            </a:r>
            <a:endParaRPr lang="zh-CN" altLang="en-US" sz="3600" kern="10">
              <a:ln w="19050">
                <a:noFill/>
                <a:round/>
                <a:headEnd/>
                <a:tailEnd/>
              </a:ln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/>
            </a:endParaRPr>
          </a:p>
        </p:txBody>
      </p:sp>
      <p:sp>
        <p:nvSpPr>
          <p:cNvPr id="53260" name="WordArt 11"/>
          <p:cNvSpPr>
            <a:spLocks noChangeArrowheads="1" noChangeShapeType="1" noTextEdit="1"/>
          </p:cNvSpPr>
          <p:nvPr/>
        </p:nvSpPr>
        <p:spPr bwMode="gray">
          <a:xfrm rot="5400000">
            <a:off x="2473325" y="2490788"/>
            <a:ext cx="788988" cy="284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000" kern="10">
                <a:ln w="19050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rPr>
              <a:t>Jump</a:t>
            </a:r>
            <a:endParaRPr lang="zh-CN" altLang="en-US" sz="2000" kern="10">
              <a:ln w="19050">
                <a:noFill/>
                <a:round/>
                <a:headEnd/>
                <a:tailEnd/>
              </a:ln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/>
            </a:endParaRP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gray">
          <a:xfrm>
            <a:off x="3162300" y="2314575"/>
            <a:ext cx="7620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2008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2007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2006       </a:t>
            </a:r>
          </a:p>
        </p:txBody>
      </p:sp>
      <p:sp>
        <p:nvSpPr>
          <p:cNvPr id="53262" name="Text Box 13"/>
          <p:cNvSpPr txBox="1">
            <a:spLocks noChangeArrowheads="1"/>
          </p:cNvSpPr>
          <p:nvPr/>
        </p:nvSpPr>
        <p:spPr bwMode="gray">
          <a:xfrm>
            <a:off x="2562225" y="3605213"/>
            <a:ext cx="7620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2005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2004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2003       </a:t>
            </a: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gray">
          <a:xfrm>
            <a:off x="1971675" y="5081588"/>
            <a:ext cx="7620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2002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2001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2000       </a:t>
            </a:r>
          </a:p>
        </p:txBody>
      </p:sp>
      <p:sp>
        <p:nvSpPr>
          <p:cNvPr id="53264" name="Text Box 15"/>
          <p:cNvSpPr txBox="1">
            <a:spLocks noChangeArrowheads="1"/>
          </p:cNvSpPr>
          <p:nvPr/>
        </p:nvSpPr>
        <p:spPr bwMode="gray">
          <a:xfrm>
            <a:off x="3219450" y="5181600"/>
            <a:ext cx="3763963" cy="1141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charset="0"/>
              </a:rPr>
              <a:t> </a:t>
            </a:r>
            <a:r>
              <a:rPr lang="en-US" altLang="zh-CN" sz="1600">
                <a:cs typeface="Arial" charset="0"/>
              </a:rPr>
              <a:t> </a:t>
            </a:r>
            <a:r>
              <a:rPr lang="en-US" altLang="zh-CN" sz="1600" b="1">
                <a:cs typeface="Arial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charset="0"/>
              </a:rPr>
              <a:t> </a:t>
            </a:r>
            <a:r>
              <a:rPr lang="en-US" altLang="zh-CN" sz="1600">
                <a:cs typeface="Arial" charset="0"/>
              </a:rPr>
              <a:t> </a:t>
            </a:r>
            <a:r>
              <a:rPr lang="en-US" altLang="zh-CN" sz="1600" b="1">
                <a:cs typeface="Arial" charset="0"/>
              </a:rPr>
              <a:t>Description of the contents</a:t>
            </a:r>
          </a:p>
        </p:txBody>
      </p:sp>
      <p:sp>
        <p:nvSpPr>
          <p:cNvPr id="53265" name="Text Box 16"/>
          <p:cNvSpPr txBox="1">
            <a:spLocks noChangeArrowheads="1"/>
          </p:cNvSpPr>
          <p:nvPr/>
        </p:nvSpPr>
        <p:spPr bwMode="gray">
          <a:xfrm>
            <a:off x="4297363" y="2363788"/>
            <a:ext cx="3398837" cy="1141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charset="0"/>
              </a:rPr>
              <a:t> </a:t>
            </a:r>
            <a:r>
              <a:rPr lang="en-US" altLang="zh-CN" sz="1600">
                <a:cs typeface="Arial" charset="0"/>
              </a:rPr>
              <a:t> </a:t>
            </a:r>
            <a:r>
              <a:rPr lang="en-US" altLang="zh-CN" sz="1600" b="1">
                <a:cs typeface="Arial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charset="0"/>
              </a:rPr>
              <a:t> </a:t>
            </a:r>
            <a:r>
              <a:rPr lang="en-US" altLang="zh-CN" sz="1600">
                <a:cs typeface="Arial" charset="0"/>
              </a:rPr>
              <a:t> </a:t>
            </a:r>
            <a:r>
              <a:rPr lang="en-US" altLang="zh-CN" sz="1600" b="1">
                <a:cs typeface="Arial" charset="0"/>
              </a:rPr>
              <a:t>Description of the contents</a:t>
            </a:r>
          </a:p>
        </p:txBody>
      </p:sp>
      <p:sp>
        <p:nvSpPr>
          <p:cNvPr id="53266" name="Text Box 17"/>
          <p:cNvSpPr txBox="1">
            <a:spLocks noChangeArrowheads="1"/>
          </p:cNvSpPr>
          <p:nvPr/>
        </p:nvSpPr>
        <p:spPr bwMode="gray">
          <a:xfrm>
            <a:off x="3679825" y="3733800"/>
            <a:ext cx="3759200" cy="1141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charset="0"/>
              </a:rPr>
              <a:t> </a:t>
            </a:r>
            <a:r>
              <a:rPr lang="en-US" altLang="zh-CN" sz="1600">
                <a:cs typeface="Arial" charset="0"/>
              </a:rPr>
              <a:t> </a:t>
            </a:r>
            <a:r>
              <a:rPr lang="en-US" altLang="zh-CN" sz="1600" b="1">
                <a:cs typeface="Arial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charset="0"/>
              </a:rPr>
              <a:t> </a:t>
            </a:r>
            <a:r>
              <a:rPr lang="en-US" altLang="zh-CN" sz="1600">
                <a:cs typeface="Arial" charset="0"/>
              </a:rPr>
              <a:t> </a:t>
            </a:r>
            <a:r>
              <a:rPr lang="en-US" altLang="zh-CN" sz="1600" b="1">
                <a:cs typeface="Arial" charset="0"/>
              </a:rPr>
              <a:t>Description of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1433513" y="1903413"/>
            <a:ext cx="6311900" cy="1165225"/>
            <a:chOff x="904" y="2057"/>
            <a:chExt cx="3976" cy="804"/>
          </a:xfrm>
        </p:grpSpPr>
        <p:sp>
          <p:nvSpPr>
            <p:cNvPr id="26661" name="AutoShape 3"/>
            <p:cNvSpPr>
              <a:spLocks noChangeArrowheads="1"/>
            </p:cNvSpPr>
            <p:nvPr/>
          </p:nvSpPr>
          <p:spPr bwMode="gray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62" name="AutoShape 4"/>
            <p:cNvSpPr>
              <a:spLocks noChangeArrowheads="1"/>
            </p:cNvSpPr>
            <p:nvPr/>
          </p:nvSpPr>
          <p:spPr bwMode="gray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627" name="Group 5"/>
          <p:cNvGrpSpPr>
            <a:grpSpLocks/>
          </p:cNvGrpSpPr>
          <p:nvPr/>
        </p:nvGrpSpPr>
        <p:grpSpPr bwMode="auto">
          <a:xfrm>
            <a:off x="1433513" y="4791075"/>
            <a:ext cx="6311900" cy="1165225"/>
            <a:chOff x="904" y="2057"/>
            <a:chExt cx="3976" cy="804"/>
          </a:xfrm>
        </p:grpSpPr>
        <p:sp>
          <p:nvSpPr>
            <p:cNvPr id="26659" name="AutoShape 6"/>
            <p:cNvSpPr>
              <a:spLocks noChangeArrowheads="1"/>
            </p:cNvSpPr>
            <p:nvPr/>
          </p:nvSpPr>
          <p:spPr bwMode="ltGray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60" name="AutoShape 7"/>
            <p:cNvSpPr>
              <a:spLocks noChangeArrowheads="1"/>
            </p:cNvSpPr>
            <p:nvPr/>
          </p:nvSpPr>
          <p:spPr bwMode="ltGray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628" name="Group 8"/>
          <p:cNvGrpSpPr>
            <a:grpSpLocks/>
          </p:cNvGrpSpPr>
          <p:nvPr/>
        </p:nvGrpSpPr>
        <p:grpSpPr bwMode="auto">
          <a:xfrm>
            <a:off x="1433513" y="3348038"/>
            <a:ext cx="6311900" cy="1165225"/>
            <a:chOff x="904" y="2057"/>
            <a:chExt cx="3976" cy="804"/>
          </a:xfrm>
        </p:grpSpPr>
        <p:sp>
          <p:nvSpPr>
            <p:cNvPr id="26657" name="AutoShape 9"/>
            <p:cNvSpPr>
              <a:spLocks noChangeArrowheads="1"/>
            </p:cNvSpPr>
            <p:nvPr/>
          </p:nvSpPr>
          <p:spPr bwMode="ltGray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58" name="AutoShape 10"/>
            <p:cNvSpPr>
              <a:spLocks noChangeArrowheads="1"/>
            </p:cNvSpPr>
            <p:nvPr/>
          </p:nvSpPr>
          <p:spPr bwMode="ltGray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629" name="Group 11"/>
          <p:cNvGrpSpPr>
            <a:grpSpLocks/>
          </p:cNvGrpSpPr>
          <p:nvPr/>
        </p:nvGrpSpPr>
        <p:grpSpPr bwMode="auto">
          <a:xfrm>
            <a:off x="1120775" y="2174875"/>
            <a:ext cx="611188" cy="608013"/>
            <a:chOff x="579" y="1386"/>
            <a:chExt cx="385" cy="383"/>
          </a:xfrm>
        </p:grpSpPr>
        <p:sp>
          <p:nvSpPr>
            <p:cNvPr id="26651" name="Oval 12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6652" name="Group 13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26653" name="Oval 14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54" name="Oval 15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55" name="Oval 16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56" name="Oval 17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6630" name="Group 18"/>
          <p:cNvGrpSpPr>
            <a:grpSpLocks/>
          </p:cNvGrpSpPr>
          <p:nvPr/>
        </p:nvGrpSpPr>
        <p:grpSpPr bwMode="auto">
          <a:xfrm>
            <a:off x="1109663" y="3641725"/>
            <a:ext cx="611187" cy="608013"/>
            <a:chOff x="579" y="1386"/>
            <a:chExt cx="385" cy="383"/>
          </a:xfrm>
        </p:grpSpPr>
        <p:sp>
          <p:nvSpPr>
            <p:cNvPr id="26645" name="Oval 19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6646" name="Group 20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26647" name="Oval 21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48" name="Oval 22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49" name="Oval 23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50" name="Oval 24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6631" name="Group 25"/>
          <p:cNvGrpSpPr>
            <a:grpSpLocks/>
          </p:cNvGrpSpPr>
          <p:nvPr/>
        </p:nvGrpSpPr>
        <p:grpSpPr bwMode="auto">
          <a:xfrm>
            <a:off x="1120775" y="5087938"/>
            <a:ext cx="611188" cy="608012"/>
            <a:chOff x="579" y="1386"/>
            <a:chExt cx="385" cy="383"/>
          </a:xfrm>
        </p:grpSpPr>
        <p:sp>
          <p:nvSpPr>
            <p:cNvPr id="26639" name="Oval 26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6640" name="Group 27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26641" name="Oval 28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42" name="Oval 29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43" name="Oval 30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44" name="Oval 31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416" name="Text Box 32"/>
          <p:cNvSpPr txBox="1">
            <a:spLocks noChangeArrowheads="1"/>
          </p:cNvSpPr>
          <p:nvPr/>
        </p:nvSpPr>
        <p:spPr bwMode="black">
          <a:xfrm>
            <a:off x="1828800" y="2244725"/>
            <a:ext cx="53340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1600" b="1">
                <a:solidFill>
                  <a:srgbClr val="F8F8F8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16417" name="Text Box 33"/>
          <p:cNvSpPr txBox="1">
            <a:spLocks noChangeArrowheads="1"/>
          </p:cNvSpPr>
          <p:nvPr/>
        </p:nvSpPr>
        <p:spPr bwMode="black">
          <a:xfrm>
            <a:off x="1828800" y="3633788"/>
            <a:ext cx="53340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1600" b="1">
                <a:solidFill>
                  <a:srgbClr val="F8F8F8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black">
          <a:xfrm>
            <a:off x="1828800" y="5056188"/>
            <a:ext cx="53340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1600" b="1">
                <a:solidFill>
                  <a:srgbClr val="F8F8F8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26635" name="Text Box 35"/>
          <p:cNvSpPr txBox="1">
            <a:spLocks noChangeArrowheads="1"/>
          </p:cNvSpPr>
          <p:nvPr/>
        </p:nvSpPr>
        <p:spPr bwMode="gray">
          <a:xfrm>
            <a:off x="1241425" y="2265363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</a:rPr>
              <a:t>1</a:t>
            </a:r>
          </a:p>
        </p:txBody>
      </p:sp>
      <p:sp>
        <p:nvSpPr>
          <p:cNvPr id="26636" name="Text Box 36"/>
          <p:cNvSpPr txBox="1">
            <a:spLocks noChangeArrowheads="1"/>
          </p:cNvSpPr>
          <p:nvPr/>
        </p:nvSpPr>
        <p:spPr bwMode="gray">
          <a:xfrm>
            <a:off x="1230313" y="3725863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</a:rPr>
              <a:t>2</a:t>
            </a:r>
          </a:p>
        </p:txBody>
      </p:sp>
      <p:sp>
        <p:nvSpPr>
          <p:cNvPr id="26637" name="Text Box 37"/>
          <p:cNvSpPr txBox="1">
            <a:spLocks noChangeArrowheads="1"/>
          </p:cNvSpPr>
          <p:nvPr/>
        </p:nvSpPr>
        <p:spPr bwMode="gray">
          <a:xfrm>
            <a:off x="1241425" y="515937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</a:rPr>
              <a:t>3</a:t>
            </a:r>
          </a:p>
        </p:txBody>
      </p:sp>
      <p:sp>
        <p:nvSpPr>
          <p:cNvPr id="16422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Progress Diagram</a:t>
            </a:r>
          </a:p>
        </p:txBody>
      </p:sp>
      <p:grpSp>
        <p:nvGrpSpPr>
          <p:cNvPr id="54275" name="Group 3"/>
          <p:cNvGrpSpPr>
            <a:grpSpLocks/>
          </p:cNvGrpSpPr>
          <p:nvPr/>
        </p:nvGrpSpPr>
        <p:grpSpPr bwMode="auto">
          <a:xfrm>
            <a:off x="1524000" y="1600200"/>
            <a:ext cx="1752600" cy="4267200"/>
            <a:chOff x="960" y="1104"/>
            <a:chExt cx="1104" cy="2688"/>
          </a:xfrm>
        </p:grpSpPr>
        <p:sp>
          <p:nvSpPr>
            <p:cNvPr id="240644" name="AutoShape 4"/>
            <p:cNvSpPr>
              <a:spLocks noChangeArrowheads="1"/>
            </p:cNvSpPr>
            <p:nvPr/>
          </p:nvSpPr>
          <p:spPr bwMode="gray">
            <a:xfrm>
              <a:off x="1008" y="2112"/>
              <a:ext cx="1008" cy="1680"/>
            </a:xfrm>
            <a:prstGeom prst="roundRect">
              <a:avLst>
                <a:gd name="adj" fmla="val 7935"/>
              </a:avLst>
            </a:prstGeom>
            <a:gradFill rotWithShape="1">
              <a:gsLst>
                <a:gs pos="0">
                  <a:schemeClr val="accent1">
                    <a:gamma/>
                    <a:shade val="5764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prstShdw prst="shdw12">
                <a:srgbClr val="B2B2B2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295" name="Text Box 5"/>
            <p:cNvSpPr txBox="1">
              <a:spLocks noChangeArrowheads="1"/>
            </p:cNvSpPr>
            <p:nvPr/>
          </p:nvSpPr>
          <p:spPr bwMode="gray">
            <a:xfrm>
              <a:off x="1144" y="2544"/>
              <a:ext cx="724" cy="40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>
                  <a:solidFill>
                    <a:srgbClr val="FFFFFF"/>
                  </a:solidFill>
                </a:rPr>
                <a:t>Add Your</a:t>
              </a:r>
            </a:p>
            <a:p>
              <a:pPr algn="ctr" eaLnBrk="0" hangingPunct="0"/>
              <a:r>
                <a:rPr lang="en-US" altLang="zh-CN">
                  <a:solidFill>
                    <a:srgbClr val="FFFFFF"/>
                  </a:solidFill>
                </a:rPr>
                <a:t>Text here</a:t>
              </a:r>
            </a:p>
          </p:txBody>
        </p:sp>
        <p:sp>
          <p:nvSpPr>
            <p:cNvPr id="54296" name="AutoShape 6"/>
            <p:cNvSpPr>
              <a:spLocks noChangeArrowheads="1"/>
            </p:cNvSpPr>
            <p:nvPr/>
          </p:nvSpPr>
          <p:spPr bwMode="gray">
            <a:xfrm>
              <a:off x="960" y="1104"/>
              <a:ext cx="1104" cy="1296"/>
            </a:xfrm>
            <a:prstGeom prst="roundRect">
              <a:avLst>
                <a:gd name="adj" fmla="val 17509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0647" name="AutoShape 7"/>
            <p:cNvSpPr>
              <a:spLocks noChangeArrowheads="1"/>
            </p:cNvSpPr>
            <p:nvPr/>
          </p:nvSpPr>
          <p:spPr bwMode="gray">
            <a:xfrm>
              <a:off x="986" y="2044"/>
              <a:ext cx="1056" cy="32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0648" name="AutoShape 8"/>
            <p:cNvSpPr>
              <a:spLocks noChangeArrowheads="1"/>
            </p:cNvSpPr>
            <p:nvPr/>
          </p:nvSpPr>
          <p:spPr bwMode="gray">
            <a:xfrm>
              <a:off x="986" y="1118"/>
              <a:ext cx="1056" cy="32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tint val="3333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0649" name="Text Box 9"/>
            <p:cNvSpPr txBox="1">
              <a:spLocks noChangeArrowheads="1"/>
            </p:cNvSpPr>
            <p:nvPr/>
          </p:nvSpPr>
          <p:spPr bwMode="gray">
            <a:xfrm>
              <a:off x="1249" y="1315"/>
              <a:ext cx="510" cy="6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4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A</a:t>
              </a:r>
            </a:p>
            <a:p>
              <a:pPr algn="ctr" eaLnBrk="0" hangingPunct="0">
                <a:defRPr/>
              </a:pPr>
              <a:r>
                <a:rPr lang="en-US" altLang="zh-CN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Title</a:t>
              </a:r>
            </a:p>
          </p:txBody>
        </p:sp>
        <p:sp>
          <p:nvSpPr>
            <p:cNvPr id="240650" name="AutoShape 10"/>
            <p:cNvSpPr>
              <a:spLocks noChangeArrowheads="1"/>
            </p:cNvSpPr>
            <p:nvPr/>
          </p:nvSpPr>
          <p:spPr bwMode="gray">
            <a:xfrm flipV="1">
              <a:off x="1077" y="3582"/>
              <a:ext cx="864" cy="14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5451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54276" name="Group 11"/>
          <p:cNvGrpSpPr>
            <a:grpSpLocks/>
          </p:cNvGrpSpPr>
          <p:nvPr/>
        </p:nvGrpSpPr>
        <p:grpSpPr bwMode="auto">
          <a:xfrm>
            <a:off x="6059488" y="2286000"/>
            <a:ext cx="1712912" cy="3581400"/>
            <a:chOff x="3817" y="1536"/>
            <a:chExt cx="1079" cy="2256"/>
          </a:xfrm>
        </p:grpSpPr>
        <p:sp>
          <p:nvSpPr>
            <p:cNvPr id="240652" name="AutoShape 12"/>
            <p:cNvSpPr>
              <a:spLocks noChangeArrowheads="1"/>
            </p:cNvSpPr>
            <p:nvPr/>
          </p:nvSpPr>
          <p:spPr bwMode="gray">
            <a:xfrm>
              <a:off x="3856" y="2400"/>
              <a:ext cx="1008" cy="1392"/>
            </a:xfrm>
            <a:prstGeom prst="roundRect">
              <a:avLst>
                <a:gd name="adj" fmla="val 7935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prstShdw prst="shdw11">
                <a:srgbClr val="B2B2B2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287" name="Text Box 13"/>
            <p:cNvSpPr txBox="1">
              <a:spLocks noChangeArrowheads="1"/>
            </p:cNvSpPr>
            <p:nvPr/>
          </p:nvSpPr>
          <p:spPr bwMode="gray">
            <a:xfrm>
              <a:off x="3992" y="2812"/>
              <a:ext cx="724" cy="40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>
                  <a:solidFill>
                    <a:srgbClr val="FFFFFF"/>
                  </a:solidFill>
                </a:rPr>
                <a:t>Add Your</a:t>
              </a:r>
            </a:p>
            <a:p>
              <a:pPr algn="ctr" eaLnBrk="0" hangingPunct="0"/>
              <a:r>
                <a:rPr lang="en-US" altLang="zh-CN">
                  <a:solidFill>
                    <a:srgbClr val="FFFFFF"/>
                  </a:solidFill>
                </a:rPr>
                <a:t>Text here</a:t>
              </a:r>
            </a:p>
          </p:txBody>
        </p:sp>
        <p:grpSp>
          <p:nvGrpSpPr>
            <p:cNvPr id="54288" name="Group 14"/>
            <p:cNvGrpSpPr>
              <a:grpSpLocks/>
            </p:cNvGrpSpPr>
            <p:nvPr/>
          </p:nvGrpSpPr>
          <p:grpSpPr bwMode="auto">
            <a:xfrm>
              <a:off x="3817" y="1536"/>
              <a:ext cx="1079" cy="1198"/>
              <a:chOff x="3696" y="1682"/>
              <a:chExt cx="1363" cy="1800"/>
            </a:xfrm>
          </p:grpSpPr>
          <p:sp>
            <p:nvSpPr>
              <p:cNvPr id="54291" name="AutoShape 15"/>
              <p:cNvSpPr>
                <a:spLocks noChangeArrowheads="1"/>
              </p:cNvSpPr>
              <p:nvPr/>
            </p:nvSpPr>
            <p:spPr bwMode="gray">
              <a:xfrm>
                <a:off x="3696" y="1682"/>
                <a:ext cx="1363" cy="1800"/>
              </a:xfrm>
              <a:prstGeom prst="roundRect">
                <a:avLst>
                  <a:gd name="adj" fmla="val 17509"/>
                </a:avLst>
              </a:pr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0656" name="AutoShape 16"/>
              <p:cNvSpPr>
                <a:spLocks noChangeArrowheads="1"/>
              </p:cNvSpPr>
              <p:nvPr/>
            </p:nvSpPr>
            <p:spPr bwMode="gray">
              <a:xfrm>
                <a:off x="3728" y="2988"/>
                <a:ext cx="1305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4235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0657" name="AutoShape 17"/>
              <p:cNvSpPr>
                <a:spLocks noChangeArrowheads="1"/>
              </p:cNvSpPr>
              <p:nvPr/>
            </p:nvSpPr>
            <p:spPr bwMode="gray">
              <a:xfrm>
                <a:off x="3728" y="1702"/>
                <a:ext cx="1305" cy="4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42353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240658" name="Text Box 18"/>
            <p:cNvSpPr txBox="1">
              <a:spLocks noChangeArrowheads="1"/>
            </p:cNvSpPr>
            <p:nvPr/>
          </p:nvSpPr>
          <p:spPr bwMode="gray">
            <a:xfrm>
              <a:off x="4129" y="1824"/>
              <a:ext cx="510" cy="6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4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C</a:t>
              </a:r>
            </a:p>
            <a:p>
              <a:pPr algn="ctr" eaLnBrk="0" hangingPunct="0">
                <a:defRPr/>
              </a:pPr>
              <a:r>
                <a:rPr lang="en-US" altLang="zh-CN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Title</a:t>
              </a:r>
            </a:p>
          </p:txBody>
        </p:sp>
        <p:sp>
          <p:nvSpPr>
            <p:cNvPr id="54290" name="AutoShape 19"/>
            <p:cNvSpPr>
              <a:spLocks noChangeArrowheads="1"/>
            </p:cNvSpPr>
            <p:nvPr/>
          </p:nvSpPr>
          <p:spPr bwMode="gray">
            <a:xfrm flipV="1">
              <a:off x="3936" y="3600"/>
              <a:ext cx="864" cy="14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C66">
                    <a:alpha val="0"/>
                  </a:srgbClr>
                </a:gs>
                <a:gs pos="100000">
                  <a:srgbClr val="FFF6E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4277" name="Group 20"/>
          <p:cNvGrpSpPr>
            <a:grpSpLocks/>
          </p:cNvGrpSpPr>
          <p:nvPr/>
        </p:nvGrpSpPr>
        <p:grpSpPr bwMode="auto">
          <a:xfrm>
            <a:off x="3835400" y="1905000"/>
            <a:ext cx="1727200" cy="3962400"/>
            <a:chOff x="2416" y="1296"/>
            <a:chExt cx="1088" cy="2496"/>
          </a:xfrm>
        </p:grpSpPr>
        <p:sp>
          <p:nvSpPr>
            <p:cNvPr id="240661" name="AutoShape 21"/>
            <p:cNvSpPr>
              <a:spLocks noChangeArrowheads="1"/>
            </p:cNvSpPr>
            <p:nvPr/>
          </p:nvSpPr>
          <p:spPr bwMode="gray">
            <a:xfrm>
              <a:off x="2464" y="2304"/>
              <a:ext cx="1008" cy="1488"/>
            </a:xfrm>
            <a:prstGeom prst="roundRect">
              <a:avLst>
                <a:gd name="adj" fmla="val 7935"/>
              </a:avLst>
            </a:prstGeom>
            <a:gradFill rotWithShape="1">
              <a:gsLst>
                <a:gs pos="0">
                  <a:schemeClr val="hlink">
                    <a:gamma/>
                    <a:shade val="60784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54279" name="Group 22"/>
            <p:cNvGrpSpPr>
              <a:grpSpLocks/>
            </p:cNvGrpSpPr>
            <p:nvPr/>
          </p:nvGrpSpPr>
          <p:grpSpPr bwMode="auto">
            <a:xfrm>
              <a:off x="2416" y="1296"/>
              <a:ext cx="1088" cy="1248"/>
              <a:chOff x="5392" y="229"/>
              <a:chExt cx="1363" cy="1800"/>
            </a:xfrm>
          </p:grpSpPr>
          <p:sp>
            <p:nvSpPr>
              <p:cNvPr id="54283" name="AutoShape 23"/>
              <p:cNvSpPr>
                <a:spLocks noChangeArrowheads="1"/>
              </p:cNvSpPr>
              <p:nvPr/>
            </p:nvSpPr>
            <p:spPr bwMode="gray">
              <a:xfrm>
                <a:off x="5392" y="229"/>
                <a:ext cx="1363" cy="1800"/>
              </a:xfrm>
              <a:prstGeom prst="roundRect">
                <a:avLst>
                  <a:gd name="adj" fmla="val 17509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0664" name="AutoShape 24"/>
              <p:cNvSpPr>
                <a:spLocks noChangeArrowheads="1"/>
              </p:cNvSpPr>
              <p:nvPr/>
            </p:nvSpPr>
            <p:spPr bwMode="gray">
              <a:xfrm>
                <a:off x="5425" y="1536"/>
                <a:ext cx="1303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0665" name="AutoShape 25"/>
              <p:cNvSpPr>
                <a:spLocks noChangeArrowheads="1"/>
              </p:cNvSpPr>
              <p:nvPr/>
            </p:nvSpPr>
            <p:spPr bwMode="gray">
              <a:xfrm>
                <a:off x="5425" y="251"/>
                <a:ext cx="1303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33333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54280" name="Text Box 26"/>
            <p:cNvSpPr txBox="1">
              <a:spLocks noChangeArrowheads="1"/>
            </p:cNvSpPr>
            <p:nvPr/>
          </p:nvSpPr>
          <p:spPr bwMode="gray">
            <a:xfrm>
              <a:off x="2600" y="2688"/>
              <a:ext cx="724" cy="40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>
                  <a:solidFill>
                    <a:srgbClr val="FFFFFF"/>
                  </a:solidFill>
                </a:rPr>
                <a:t>Add Your</a:t>
              </a:r>
            </a:p>
            <a:p>
              <a:pPr algn="ctr" eaLnBrk="0" hangingPunct="0"/>
              <a:r>
                <a:rPr lang="en-US" altLang="zh-CN">
                  <a:solidFill>
                    <a:srgbClr val="FFFFFF"/>
                  </a:solidFill>
                </a:rPr>
                <a:t>Text here</a:t>
              </a:r>
            </a:p>
          </p:txBody>
        </p:sp>
        <p:sp>
          <p:nvSpPr>
            <p:cNvPr id="240667" name="Text Box 27"/>
            <p:cNvSpPr txBox="1">
              <a:spLocks noChangeArrowheads="1"/>
            </p:cNvSpPr>
            <p:nvPr/>
          </p:nvSpPr>
          <p:spPr bwMode="gray">
            <a:xfrm>
              <a:off x="2705" y="1584"/>
              <a:ext cx="510" cy="6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4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B</a:t>
              </a:r>
            </a:p>
            <a:p>
              <a:pPr algn="ctr" eaLnBrk="0" hangingPunct="0">
                <a:defRPr/>
              </a:pPr>
              <a:r>
                <a:rPr lang="en-US" altLang="zh-CN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Title</a:t>
              </a:r>
            </a:p>
          </p:txBody>
        </p:sp>
        <p:sp>
          <p:nvSpPr>
            <p:cNvPr id="240668" name="AutoShape 28"/>
            <p:cNvSpPr>
              <a:spLocks noChangeArrowheads="1"/>
            </p:cNvSpPr>
            <p:nvPr/>
          </p:nvSpPr>
          <p:spPr bwMode="gray">
            <a:xfrm flipV="1">
              <a:off x="2544" y="3600"/>
              <a:ext cx="864" cy="14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1803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400" smtClean="0">
              <a:ea typeface="宋体" charset="-122"/>
            </a:endParaRPr>
          </a:p>
        </p:txBody>
      </p:sp>
      <p:grpSp>
        <p:nvGrpSpPr>
          <p:cNvPr id="55299" name="Group 3"/>
          <p:cNvGrpSpPr>
            <a:grpSpLocks/>
          </p:cNvGrpSpPr>
          <p:nvPr/>
        </p:nvGrpSpPr>
        <p:grpSpPr bwMode="auto">
          <a:xfrm>
            <a:off x="914400" y="1219200"/>
            <a:ext cx="7315200" cy="5019675"/>
            <a:chOff x="576" y="768"/>
            <a:chExt cx="4608" cy="3162"/>
          </a:xfrm>
        </p:grpSpPr>
        <p:sp>
          <p:nvSpPr>
            <p:cNvPr id="81924" name="Freeform 4"/>
            <p:cNvSpPr>
              <a:spLocks/>
            </p:cNvSpPr>
            <p:nvPr/>
          </p:nvSpPr>
          <p:spPr bwMode="gray">
            <a:xfrm>
              <a:off x="3196" y="768"/>
              <a:ext cx="924" cy="728"/>
            </a:xfrm>
            <a:custGeom>
              <a:avLst/>
              <a:gdLst/>
              <a:ahLst/>
              <a:cxnLst>
                <a:cxn ang="0">
                  <a:pos x="0" y="774"/>
                </a:cxn>
                <a:cxn ang="0">
                  <a:pos x="2" y="770"/>
                </a:cxn>
                <a:cxn ang="0">
                  <a:pos x="8" y="754"/>
                </a:cxn>
                <a:cxn ang="0">
                  <a:pos x="16" y="730"/>
                </a:cxn>
                <a:cxn ang="0">
                  <a:pos x="32" y="698"/>
                </a:cxn>
                <a:cxn ang="0">
                  <a:pos x="50" y="660"/>
                </a:cxn>
                <a:cxn ang="0">
                  <a:pos x="76" y="618"/>
                </a:cxn>
                <a:cxn ang="0">
                  <a:pos x="106" y="574"/>
                </a:cxn>
                <a:cxn ang="0">
                  <a:pos x="142" y="528"/>
                </a:cxn>
                <a:cxn ang="0">
                  <a:pos x="186" y="482"/>
                </a:cxn>
                <a:cxn ang="0">
                  <a:pos x="236" y="438"/>
                </a:cxn>
                <a:cxn ang="0">
                  <a:pos x="294" y="398"/>
                </a:cxn>
                <a:cxn ang="0">
                  <a:pos x="360" y="360"/>
                </a:cxn>
                <a:cxn ang="0">
                  <a:pos x="426" y="332"/>
                </a:cxn>
                <a:cxn ang="0">
                  <a:pos x="488" y="314"/>
                </a:cxn>
                <a:cxn ang="0">
                  <a:pos x="544" y="304"/>
                </a:cxn>
                <a:cxn ang="0">
                  <a:pos x="594" y="300"/>
                </a:cxn>
                <a:cxn ang="0">
                  <a:pos x="638" y="300"/>
                </a:cxn>
                <a:cxn ang="0">
                  <a:pos x="678" y="304"/>
                </a:cxn>
                <a:cxn ang="0">
                  <a:pos x="710" y="312"/>
                </a:cxn>
                <a:cxn ang="0">
                  <a:pos x="736" y="320"/>
                </a:cxn>
                <a:cxn ang="0">
                  <a:pos x="754" y="326"/>
                </a:cxn>
                <a:cxn ang="0">
                  <a:pos x="766" y="332"/>
                </a:cxn>
                <a:cxn ang="0">
                  <a:pos x="770" y="334"/>
                </a:cxn>
                <a:cxn ang="0">
                  <a:pos x="680" y="476"/>
                </a:cxn>
                <a:cxn ang="0">
                  <a:pos x="982" y="370"/>
                </a:cxn>
                <a:cxn ang="0">
                  <a:pos x="912" y="0"/>
                </a:cxn>
                <a:cxn ang="0">
                  <a:pos x="854" y="150"/>
                </a:cxn>
                <a:cxn ang="0">
                  <a:pos x="850" y="148"/>
                </a:cxn>
                <a:cxn ang="0">
                  <a:pos x="838" y="142"/>
                </a:cxn>
                <a:cxn ang="0">
                  <a:pos x="822" y="134"/>
                </a:cxn>
                <a:cxn ang="0">
                  <a:pos x="798" y="126"/>
                </a:cxn>
                <a:cxn ang="0">
                  <a:pos x="768" y="120"/>
                </a:cxn>
                <a:cxn ang="0">
                  <a:pos x="732" y="114"/>
                </a:cxn>
                <a:cxn ang="0">
                  <a:pos x="692" y="110"/>
                </a:cxn>
                <a:cxn ang="0">
                  <a:pos x="646" y="110"/>
                </a:cxn>
                <a:cxn ang="0">
                  <a:pos x="596" y="116"/>
                </a:cxn>
                <a:cxn ang="0">
                  <a:pos x="540" y="126"/>
                </a:cxn>
                <a:cxn ang="0">
                  <a:pos x="482" y="146"/>
                </a:cxn>
                <a:cxn ang="0">
                  <a:pos x="422" y="172"/>
                </a:cxn>
                <a:cxn ang="0">
                  <a:pos x="356" y="210"/>
                </a:cxn>
                <a:cxn ang="0">
                  <a:pos x="290" y="258"/>
                </a:cxn>
                <a:cxn ang="0">
                  <a:pos x="230" y="310"/>
                </a:cxn>
                <a:cxn ang="0">
                  <a:pos x="178" y="364"/>
                </a:cxn>
                <a:cxn ang="0">
                  <a:pos x="136" y="422"/>
                </a:cxn>
                <a:cxn ang="0">
                  <a:pos x="100" y="480"/>
                </a:cxn>
                <a:cxn ang="0">
                  <a:pos x="72" y="536"/>
                </a:cxn>
                <a:cxn ang="0">
                  <a:pos x="48" y="590"/>
                </a:cxn>
                <a:cxn ang="0">
                  <a:pos x="30" y="640"/>
                </a:cxn>
                <a:cxn ang="0">
                  <a:pos x="18" y="684"/>
                </a:cxn>
                <a:cxn ang="0">
                  <a:pos x="8" y="722"/>
                </a:cxn>
                <a:cxn ang="0">
                  <a:pos x="4" y="750"/>
                </a:cxn>
                <a:cxn ang="0">
                  <a:pos x="0" y="768"/>
                </a:cxn>
                <a:cxn ang="0">
                  <a:pos x="0" y="774"/>
                </a:cxn>
              </a:cxnLst>
              <a:rect l="0" t="0" r="r" b="b"/>
              <a:pathLst>
                <a:path w="982" h="774">
                  <a:moveTo>
                    <a:pt x="0" y="774"/>
                  </a:moveTo>
                  <a:lnTo>
                    <a:pt x="2" y="770"/>
                  </a:lnTo>
                  <a:lnTo>
                    <a:pt x="8" y="754"/>
                  </a:lnTo>
                  <a:lnTo>
                    <a:pt x="16" y="730"/>
                  </a:lnTo>
                  <a:lnTo>
                    <a:pt x="32" y="698"/>
                  </a:lnTo>
                  <a:lnTo>
                    <a:pt x="50" y="660"/>
                  </a:lnTo>
                  <a:lnTo>
                    <a:pt x="76" y="618"/>
                  </a:lnTo>
                  <a:lnTo>
                    <a:pt x="106" y="574"/>
                  </a:lnTo>
                  <a:lnTo>
                    <a:pt x="142" y="528"/>
                  </a:lnTo>
                  <a:lnTo>
                    <a:pt x="186" y="482"/>
                  </a:lnTo>
                  <a:lnTo>
                    <a:pt x="236" y="438"/>
                  </a:lnTo>
                  <a:lnTo>
                    <a:pt x="294" y="398"/>
                  </a:lnTo>
                  <a:lnTo>
                    <a:pt x="360" y="360"/>
                  </a:lnTo>
                  <a:lnTo>
                    <a:pt x="426" y="332"/>
                  </a:lnTo>
                  <a:lnTo>
                    <a:pt x="488" y="314"/>
                  </a:lnTo>
                  <a:lnTo>
                    <a:pt x="544" y="304"/>
                  </a:lnTo>
                  <a:lnTo>
                    <a:pt x="594" y="300"/>
                  </a:lnTo>
                  <a:lnTo>
                    <a:pt x="638" y="300"/>
                  </a:lnTo>
                  <a:lnTo>
                    <a:pt x="678" y="304"/>
                  </a:lnTo>
                  <a:lnTo>
                    <a:pt x="710" y="312"/>
                  </a:lnTo>
                  <a:lnTo>
                    <a:pt x="736" y="320"/>
                  </a:lnTo>
                  <a:lnTo>
                    <a:pt x="754" y="326"/>
                  </a:lnTo>
                  <a:lnTo>
                    <a:pt x="766" y="332"/>
                  </a:lnTo>
                  <a:lnTo>
                    <a:pt x="770" y="334"/>
                  </a:lnTo>
                  <a:lnTo>
                    <a:pt x="680" y="476"/>
                  </a:lnTo>
                  <a:lnTo>
                    <a:pt x="982" y="370"/>
                  </a:lnTo>
                  <a:lnTo>
                    <a:pt x="912" y="0"/>
                  </a:lnTo>
                  <a:lnTo>
                    <a:pt x="854" y="150"/>
                  </a:lnTo>
                  <a:lnTo>
                    <a:pt x="850" y="148"/>
                  </a:lnTo>
                  <a:lnTo>
                    <a:pt x="838" y="142"/>
                  </a:lnTo>
                  <a:lnTo>
                    <a:pt x="822" y="134"/>
                  </a:lnTo>
                  <a:lnTo>
                    <a:pt x="798" y="126"/>
                  </a:lnTo>
                  <a:lnTo>
                    <a:pt x="768" y="120"/>
                  </a:lnTo>
                  <a:lnTo>
                    <a:pt x="732" y="114"/>
                  </a:lnTo>
                  <a:lnTo>
                    <a:pt x="692" y="110"/>
                  </a:lnTo>
                  <a:lnTo>
                    <a:pt x="646" y="110"/>
                  </a:lnTo>
                  <a:lnTo>
                    <a:pt x="596" y="116"/>
                  </a:lnTo>
                  <a:lnTo>
                    <a:pt x="540" y="126"/>
                  </a:lnTo>
                  <a:lnTo>
                    <a:pt x="482" y="146"/>
                  </a:lnTo>
                  <a:lnTo>
                    <a:pt x="422" y="172"/>
                  </a:lnTo>
                  <a:lnTo>
                    <a:pt x="356" y="210"/>
                  </a:lnTo>
                  <a:lnTo>
                    <a:pt x="290" y="258"/>
                  </a:lnTo>
                  <a:lnTo>
                    <a:pt x="230" y="310"/>
                  </a:lnTo>
                  <a:lnTo>
                    <a:pt x="178" y="364"/>
                  </a:lnTo>
                  <a:lnTo>
                    <a:pt x="136" y="422"/>
                  </a:lnTo>
                  <a:lnTo>
                    <a:pt x="100" y="480"/>
                  </a:lnTo>
                  <a:lnTo>
                    <a:pt x="72" y="536"/>
                  </a:lnTo>
                  <a:lnTo>
                    <a:pt x="48" y="590"/>
                  </a:lnTo>
                  <a:lnTo>
                    <a:pt x="30" y="640"/>
                  </a:lnTo>
                  <a:lnTo>
                    <a:pt x="18" y="684"/>
                  </a:lnTo>
                  <a:lnTo>
                    <a:pt x="8" y="722"/>
                  </a:lnTo>
                  <a:lnTo>
                    <a:pt x="4" y="750"/>
                  </a:lnTo>
                  <a:lnTo>
                    <a:pt x="0" y="768"/>
                  </a:lnTo>
                  <a:lnTo>
                    <a:pt x="0" y="774"/>
                  </a:lnTo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90980"/>
                    <a:invGamma/>
                    <a:alpha val="32001"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5301" name="AutoShape 5"/>
            <p:cNvSpPr>
              <a:spLocks noChangeArrowheads="1"/>
            </p:cNvSpPr>
            <p:nvPr/>
          </p:nvSpPr>
          <p:spPr bwMode="auto">
            <a:xfrm>
              <a:off x="2157" y="1671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26" name="AutoShape 6"/>
            <p:cNvSpPr>
              <a:spLocks noChangeArrowheads="1"/>
            </p:cNvSpPr>
            <p:nvPr/>
          </p:nvSpPr>
          <p:spPr bwMode="gray">
            <a:xfrm>
              <a:off x="2304" y="1584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5303" name="AutoShape 7"/>
            <p:cNvSpPr>
              <a:spLocks noChangeArrowheads="1"/>
            </p:cNvSpPr>
            <p:nvPr/>
          </p:nvSpPr>
          <p:spPr bwMode="auto">
            <a:xfrm flipH="1">
              <a:off x="3360" y="1632"/>
              <a:ext cx="46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04" name="AutoShape 8"/>
            <p:cNvSpPr>
              <a:spLocks noChangeArrowheads="1"/>
            </p:cNvSpPr>
            <p:nvPr/>
          </p:nvSpPr>
          <p:spPr bwMode="auto">
            <a:xfrm flipH="1">
              <a:off x="2358" y="1626"/>
              <a:ext cx="45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05" name="AutoShape 9"/>
            <p:cNvSpPr>
              <a:spLocks noChangeArrowheads="1"/>
            </p:cNvSpPr>
            <p:nvPr/>
          </p:nvSpPr>
          <p:spPr bwMode="auto">
            <a:xfrm>
              <a:off x="3738" y="1355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30" name="AutoShape 10"/>
            <p:cNvSpPr>
              <a:spLocks noChangeArrowheads="1"/>
            </p:cNvSpPr>
            <p:nvPr/>
          </p:nvSpPr>
          <p:spPr bwMode="gray">
            <a:xfrm>
              <a:off x="3874" y="1265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5307" name="AutoShape 11"/>
            <p:cNvSpPr>
              <a:spLocks noChangeArrowheads="1"/>
            </p:cNvSpPr>
            <p:nvPr/>
          </p:nvSpPr>
          <p:spPr bwMode="auto">
            <a:xfrm flipH="1">
              <a:off x="4936" y="1310"/>
              <a:ext cx="45" cy="9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08" name="AutoShape 12"/>
            <p:cNvSpPr>
              <a:spLocks noChangeArrowheads="1"/>
            </p:cNvSpPr>
            <p:nvPr/>
          </p:nvSpPr>
          <p:spPr bwMode="auto">
            <a:xfrm flipH="1">
              <a:off x="3939" y="1310"/>
              <a:ext cx="45" cy="9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33" name="Freeform 13"/>
            <p:cNvSpPr>
              <a:spLocks/>
            </p:cNvSpPr>
            <p:nvPr/>
          </p:nvSpPr>
          <p:spPr bwMode="gray">
            <a:xfrm>
              <a:off x="1570" y="1084"/>
              <a:ext cx="924" cy="729"/>
            </a:xfrm>
            <a:custGeom>
              <a:avLst/>
              <a:gdLst/>
              <a:ahLst/>
              <a:cxnLst>
                <a:cxn ang="0">
                  <a:pos x="0" y="774"/>
                </a:cxn>
                <a:cxn ang="0">
                  <a:pos x="2" y="770"/>
                </a:cxn>
                <a:cxn ang="0">
                  <a:pos x="8" y="754"/>
                </a:cxn>
                <a:cxn ang="0">
                  <a:pos x="16" y="730"/>
                </a:cxn>
                <a:cxn ang="0">
                  <a:pos x="32" y="698"/>
                </a:cxn>
                <a:cxn ang="0">
                  <a:pos x="50" y="660"/>
                </a:cxn>
                <a:cxn ang="0">
                  <a:pos x="76" y="618"/>
                </a:cxn>
                <a:cxn ang="0">
                  <a:pos x="106" y="574"/>
                </a:cxn>
                <a:cxn ang="0">
                  <a:pos x="142" y="528"/>
                </a:cxn>
                <a:cxn ang="0">
                  <a:pos x="186" y="482"/>
                </a:cxn>
                <a:cxn ang="0">
                  <a:pos x="236" y="438"/>
                </a:cxn>
                <a:cxn ang="0">
                  <a:pos x="294" y="398"/>
                </a:cxn>
                <a:cxn ang="0">
                  <a:pos x="360" y="360"/>
                </a:cxn>
                <a:cxn ang="0">
                  <a:pos x="426" y="332"/>
                </a:cxn>
                <a:cxn ang="0">
                  <a:pos x="488" y="314"/>
                </a:cxn>
                <a:cxn ang="0">
                  <a:pos x="544" y="304"/>
                </a:cxn>
                <a:cxn ang="0">
                  <a:pos x="594" y="300"/>
                </a:cxn>
                <a:cxn ang="0">
                  <a:pos x="638" y="300"/>
                </a:cxn>
                <a:cxn ang="0">
                  <a:pos x="678" y="304"/>
                </a:cxn>
                <a:cxn ang="0">
                  <a:pos x="710" y="312"/>
                </a:cxn>
                <a:cxn ang="0">
                  <a:pos x="736" y="320"/>
                </a:cxn>
                <a:cxn ang="0">
                  <a:pos x="754" y="326"/>
                </a:cxn>
                <a:cxn ang="0">
                  <a:pos x="766" y="332"/>
                </a:cxn>
                <a:cxn ang="0">
                  <a:pos x="770" y="334"/>
                </a:cxn>
                <a:cxn ang="0">
                  <a:pos x="680" y="476"/>
                </a:cxn>
                <a:cxn ang="0">
                  <a:pos x="982" y="370"/>
                </a:cxn>
                <a:cxn ang="0">
                  <a:pos x="912" y="0"/>
                </a:cxn>
                <a:cxn ang="0">
                  <a:pos x="854" y="150"/>
                </a:cxn>
                <a:cxn ang="0">
                  <a:pos x="850" y="148"/>
                </a:cxn>
                <a:cxn ang="0">
                  <a:pos x="838" y="142"/>
                </a:cxn>
                <a:cxn ang="0">
                  <a:pos x="822" y="134"/>
                </a:cxn>
                <a:cxn ang="0">
                  <a:pos x="798" y="126"/>
                </a:cxn>
                <a:cxn ang="0">
                  <a:pos x="768" y="120"/>
                </a:cxn>
                <a:cxn ang="0">
                  <a:pos x="732" y="114"/>
                </a:cxn>
                <a:cxn ang="0">
                  <a:pos x="692" y="110"/>
                </a:cxn>
                <a:cxn ang="0">
                  <a:pos x="646" y="110"/>
                </a:cxn>
                <a:cxn ang="0">
                  <a:pos x="596" y="116"/>
                </a:cxn>
                <a:cxn ang="0">
                  <a:pos x="540" y="126"/>
                </a:cxn>
                <a:cxn ang="0">
                  <a:pos x="482" y="146"/>
                </a:cxn>
                <a:cxn ang="0">
                  <a:pos x="422" y="172"/>
                </a:cxn>
                <a:cxn ang="0">
                  <a:pos x="356" y="210"/>
                </a:cxn>
                <a:cxn ang="0">
                  <a:pos x="290" y="258"/>
                </a:cxn>
                <a:cxn ang="0">
                  <a:pos x="230" y="310"/>
                </a:cxn>
                <a:cxn ang="0">
                  <a:pos x="178" y="364"/>
                </a:cxn>
                <a:cxn ang="0">
                  <a:pos x="136" y="422"/>
                </a:cxn>
                <a:cxn ang="0">
                  <a:pos x="100" y="480"/>
                </a:cxn>
                <a:cxn ang="0">
                  <a:pos x="72" y="536"/>
                </a:cxn>
                <a:cxn ang="0">
                  <a:pos x="48" y="590"/>
                </a:cxn>
                <a:cxn ang="0">
                  <a:pos x="30" y="640"/>
                </a:cxn>
                <a:cxn ang="0">
                  <a:pos x="18" y="684"/>
                </a:cxn>
                <a:cxn ang="0">
                  <a:pos x="8" y="722"/>
                </a:cxn>
                <a:cxn ang="0">
                  <a:pos x="4" y="750"/>
                </a:cxn>
                <a:cxn ang="0">
                  <a:pos x="0" y="768"/>
                </a:cxn>
                <a:cxn ang="0">
                  <a:pos x="0" y="774"/>
                </a:cxn>
              </a:cxnLst>
              <a:rect l="0" t="0" r="r" b="b"/>
              <a:pathLst>
                <a:path w="982" h="774">
                  <a:moveTo>
                    <a:pt x="0" y="774"/>
                  </a:moveTo>
                  <a:lnTo>
                    <a:pt x="2" y="770"/>
                  </a:lnTo>
                  <a:lnTo>
                    <a:pt x="8" y="754"/>
                  </a:lnTo>
                  <a:lnTo>
                    <a:pt x="16" y="730"/>
                  </a:lnTo>
                  <a:lnTo>
                    <a:pt x="32" y="698"/>
                  </a:lnTo>
                  <a:lnTo>
                    <a:pt x="50" y="660"/>
                  </a:lnTo>
                  <a:lnTo>
                    <a:pt x="76" y="618"/>
                  </a:lnTo>
                  <a:lnTo>
                    <a:pt x="106" y="574"/>
                  </a:lnTo>
                  <a:lnTo>
                    <a:pt x="142" y="528"/>
                  </a:lnTo>
                  <a:lnTo>
                    <a:pt x="186" y="482"/>
                  </a:lnTo>
                  <a:lnTo>
                    <a:pt x="236" y="438"/>
                  </a:lnTo>
                  <a:lnTo>
                    <a:pt x="294" y="398"/>
                  </a:lnTo>
                  <a:lnTo>
                    <a:pt x="360" y="360"/>
                  </a:lnTo>
                  <a:lnTo>
                    <a:pt x="426" y="332"/>
                  </a:lnTo>
                  <a:lnTo>
                    <a:pt x="488" y="314"/>
                  </a:lnTo>
                  <a:lnTo>
                    <a:pt x="544" y="304"/>
                  </a:lnTo>
                  <a:lnTo>
                    <a:pt x="594" y="300"/>
                  </a:lnTo>
                  <a:lnTo>
                    <a:pt x="638" y="300"/>
                  </a:lnTo>
                  <a:lnTo>
                    <a:pt x="678" y="304"/>
                  </a:lnTo>
                  <a:lnTo>
                    <a:pt x="710" y="312"/>
                  </a:lnTo>
                  <a:lnTo>
                    <a:pt x="736" y="320"/>
                  </a:lnTo>
                  <a:lnTo>
                    <a:pt x="754" y="326"/>
                  </a:lnTo>
                  <a:lnTo>
                    <a:pt x="766" y="332"/>
                  </a:lnTo>
                  <a:lnTo>
                    <a:pt x="770" y="334"/>
                  </a:lnTo>
                  <a:lnTo>
                    <a:pt x="680" y="476"/>
                  </a:lnTo>
                  <a:lnTo>
                    <a:pt x="982" y="370"/>
                  </a:lnTo>
                  <a:lnTo>
                    <a:pt x="912" y="0"/>
                  </a:lnTo>
                  <a:lnTo>
                    <a:pt x="854" y="150"/>
                  </a:lnTo>
                  <a:lnTo>
                    <a:pt x="850" y="148"/>
                  </a:lnTo>
                  <a:lnTo>
                    <a:pt x="838" y="142"/>
                  </a:lnTo>
                  <a:lnTo>
                    <a:pt x="822" y="134"/>
                  </a:lnTo>
                  <a:lnTo>
                    <a:pt x="798" y="126"/>
                  </a:lnTo>
                  <a:lnTo>
                    <a:pt x="768" y="120"/>
                  </a:lnTo>
                  <a:lnTo>
                    <a:pt x="732" y="114"/>
                  </a:lnTo>
                  <a:lnTo>
                    <a:pt x="692" y="110"/>
                  </a:lnTo>
                  <a:lnTo>
                    <a:pt x="646" y="110"/>
                  </a:lnTo>
                  <a:lnTo>
                    <a:pt x="596" y="116"/>
                  </a:lnTo>
                  <a:lnTo>
                    <a:pt x="540" y="126"/>
                  </a:lnTo>
                  <a:lnTo>
                    <a:pt x="482" y="146"/>
                  </a:lnTo>
                  <a:lnTo>
                    <a:pt x="422" y="172"/>
                  </a:lnTo>
                  <a:lnTo>
                    <a:pt x="356" y="210"/>
                  </a:lnTo>
                  <a:lnTo>
                    <a:pt x="290" y="258"/>
                  </a:lnTo>
                  <a:lnTo>
                    <a:pt x="230" y="310"/>
                  </a:lnTo>
                  <a:lnTo>
                    <a:pt x="178" y="364"/>
                  </a:lnTo>
                  <a:lnTo>
                    <a:pt x="136" y="422"/>
                  </a:lnTo>
                  <a:lnTo>
                    <a:pt x="100" y="480"/>
                  </a:lnTo>
                  <a:lnTo>
                    <a:pt x="72" y="536"/>
                  </a:lnTo>
                  <a:lnTo>
                    <a:pt x="48" y="590"/>
                  </a:lnTo>
                  <a:lnTo>
                    <a:pt x="30" y="640"/>
                  </a:lnTo>
                  <a:lnTo>
                    <a:pt x="18" y="684"/>
                  </a:lnTo>
                  <a:lnTo>
                    <a:pt x="8" y="722"/>
                  </a:lnTo>
                  <a:lnTo>
                    <a:pt x="4" y="750"/>
                  </a:lnTo>
                  <a:lnTo>
                    <a:pt x="0" y="768"/>
                  </a:lnTo>
                  <a:lnTo>
                    <a:pt x="0" y="774"/>
                  </a:lnTo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57647"/>
                    <a:invGamma/>
                    <a:alpha val="32001"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5310" name="Text Box 14"/>
            <p:cNvSpPr txBox="1">
              <a:spLocks noChangeArrowheads="1"/>
            </p:cNvSpPr>
            <p:nvPr/>
          </p:nvSpPr>
          <p:spPr bwMode="gray">
            <a:xfrm>
              <a:off x="2466" y="1566"/>
              <a:ext cx="824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chemeClr val="bg1"/>
                  </a:solidFill>
                </a:rPr>
                <a:t>Add Your Title</a:t>
              </a:r>
            </a:p>
          </p:txBody>
        </p:sp>
        <p:sp>
          <p:nvSpPr>
            <p:cNvPr id="55311" name="Text Box 15"/>
            <p:cNvSpPr txBox="1">
              <a:spLocks noChangeArrowheads="1"/>
            </p:cNvSpPr>
            <p:nvPr/>
          </p:nvSpPr>
          <p:spPr bwMode="gray">
            <a:xfrm>
              <a:off x="4050" y="1254"/>
              <a:ext cx="824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</a:rPr>
                <a:t>Add Your Title</a:t>
              </a:r>
            </a:p>
          </p:txBody>
        </p:sp>
        <p:grpSp>
          <p:nvGrpSpPr>
            <p:cNvPr id="55312" name="Group 16"/>
            <p:cNvGrpSpPr>
              <a:grpSpLocks/>
            </p:cNvGrpSpPr>
            <p:nvPr/>
          </p:nvGrpSpPr>
          <p:grpSpPr bwMode="auto">
            <a:xfrm>
              <a:off x="576" y="1836"/>
              <a:ext cx="1446" cy="2094"/>
              <a:chOff x="576" y="1836"/>
              <a:chExt cx="1446" cy="2094"/>
            </a:xfrm>
          </p:grpSpPr>
          <p:sp>
            <p:nvSpPr>
              <p:cNvPr id="55315" name="AutoShape 17"/>
              <p:cNvSpPr>
                <a:spLocks noChangeArrowheads="1"/>
              </p:cNvSpPr>
              <p:nvPr/>
            </p:nvSpPr>
            <p:spPr bwMode="auto">
              <a:xfrm>
                <a:off x="576" y="1942"/>
                <a:ext cx="1446" cy="1988"/>
              </a:xfrm>
              <a:prstGeom prst="roundRect">
                <a:avLst>
                  <a:gd name="adj" fmla="val 4690"/>
                </a:avLst>
              </a:prstGeom>
              <a:noFill/>
              <a:ln w="57150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38" name="AutoShape 18"/>
              <p:cNvSpPr>
                <a:spLocks noChangeArrowheads="1"/>
              </p:cNvSpPr>
              <p:nvPr/>
            </p:nvSpPr>
            <p:spPr bwMode="gray">
              <a:xfrm>
                <a:off x="712" y="1852"/>
                <a:ext cx="1174" cy="1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38824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38824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5317" name="AutoShape 19"/>
              <p:cNvSpPr>
                <a:spLocks noChangeArrowheads="1"/>
              </p:cNvSpPr>
              <p:nvPr/>
            </p:nvSpPr>
            <p:spPr bwMode="auto">
              <a:xfrm flipH="1">
                <a:off x="1773" y="1897"/>
                <a:ext cx="45" cy="91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18" name="AutoShape 20"/>
              <p:cNvSpPr>
                <a:spLocks noChangeArrowheads="1"/>
              </p:cNvSpPr>
              <p:nvPr/>
            </p:nvSpPr>
            <p:spPr bwMode="auto">
              <a:xfrm flipH="1">
                <a:off x="776" y="1897"/>
                <a:ext cx="46" cy="91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19" name="Text Box 21"/>
              <p:cNvSpPr txBox="1">
                <a:spLocks noChangeArrowheads="1"/>
              </p:cNvSpPr>
              <p:nvPr/>
            </p:nvSpPr>
            <p:spPr bwMode="gray">
              <a:xfrm>
                <a:off x="882" y="1836"/>
                <a:ext cx="824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1400">
                    <a:solidFill>
                      <a:schemeClr val="bg1"/>
                    </a:solidFill>
                  </a:rPr>
                  <a:t>Add Your Title</a:t>
                </a:r>
              </a:p>
            </p:txBody>
          </p:sp>
          <p:sp>
            <p:nvSpPr>
              <p:cNvPr id="55320" name="Text Box 22"/>
              <p:cNvSpPr txBox="1">
                <a:spLocks noChangeArrowheads="1"/>
              </p:cNvSpPr>
              <p:nvPr/>
            </p:nvSpPr>
            <p:spPr bwMode="auto">
              <a:xfrm>
                <a:off x="624" y="2106"/>
                <a:ext cx="1344" cy="109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b="1">
                    <a:solidFill>
                      <a:srgbClr val="000000"/>
                    </a:solidFill>
                  </a:rPr>
                  <a:t>ThemeGallery</a:t>
                </a:r>
                <a:r>
                  <a:rPr lang="en-US" altLang="zh-CN">
                    <a:solidFill>
                      <a:srgbClr val="000000"/>
                    </a:solidFill>
                  </a:rPr>
                  <a:t> is a Design Digital Content &amp; Contents mall developed by Guild Design Inc.</a:t>
                </a:r>
              </a:p>
            </p:txBody>
          </p:sp>
        </p:grpSp>
        <p:sp>
          <p:nvSpPr>
            <p:cNvPr id="55313" name="Text Box 23"/>
            <p:cNvSpPr txBox="1">
              <a:spLocks noChangeArrowheads="1"/>
            </p:cNvSpPr>
            <p:nvPr/>
          </p:nvSpPr>
          <p:spPr bwMode="auto">
            <a:xfrm>
              <a:off x="2208" y="1818"/>
              <a:ext cx="1344" cy="109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is a Design Digital Content &amp; Contents mall developed by Guild Design Inc.</a:t>
              </a:r>
            </a:p>
          </p:txBody>
        </p:sp>
        <p:sp>
          <p:nvSpPr>
            <p:cNvPr id="55314" name="Text Box 24"/>
            <p:cNvSpPr txBox="1">
              <a:spLocks noChangeArrowheads="1"/>
            </p:cNvSpPr>
            <p:nvPr/>
          </p:nvSpPr>
          <p:spPr bwMode="auto">
            <a:xfrm>
              <a:off x="3792" y="1482"/>
              <a:ext cx="1344" cy="109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56323" name="Group 3"/>
          <p:cNvGrpSpPr>
            <a:grpSpLocks/>
          </p:cNvGrpSpPr>
          <p:nvPr/>
        </p:nvGrpSpPr>
        <p:grpSpPr bwMode="auto">
          <a:xfrm>
            <a:off x="1219200" y="1828800"/>
            <a:ext cx="6781800" cy="4114800"/>
            <a:chOff x="768" y="1152"/>
            <a:chExt cx="4272" cy="2592"/>
          </a:xfrm>
        </p:grpSpPr>
        <p:sp>
          <p:nvSpPr>
            <p:cNvPr id="56324" name="AutoShape 4"/>
            <p:cNvSpPr>
              <a:spLocks noChangeArrowheads="1"/>
            </p:cNvSpPr>
            <p:nvPr/>
          </p:nvSpPr>
          <p:spPr bwMode="auto">
            <a:xfrm>
              <a:off x="2345" y="2304"/>
              <a:ext cx="1159" cy="1440"/>
            </a:xfrm>
            <a:prstGeom prst="roundRect">
              <a:avLst>
                <a:gd name="adj" fmla="val 13745"/>
              </a:avLst>
            </a:prstGeom>
            <a:solidFill>
              <a:schemeClr val="bg1">
                <a:alpha val="3098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itchFamily="34" charset="0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56325" name="AutoShape 5"/>
            <p:cNvSpPr>
              <a:spLocks noChangeArrowheads="1"/>
            </p:cNvSpPr>
            <p:nvPr/>
          </p:nvSpPr>
          <p:spPr bwMode="auto">
            <a:xfrm>
              <a:off x="768" y="2304"/>
              <a:ext cx="1152" cy="1440"/>
            </a:xfrm>
            <a:prstGeom prst="roundRect">
              <a:avLst>
                <a:gd name="adj" fmla="val 13745"/>
              </a:avLst>
            </a:prstGeom>
            <a:solidFill>
              <a:schemeClr val="bg1">
                <a:alpha val="3098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itchFamily="34" charset="0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56326" name="AutoShape 6"/>
            <p:cNvSpPr>
              <a:spLocks noChangeArrowheads="1"/>
            </p:cNvSpPr>
            <p:nvPr/>
          </p:nvSpPr>
          <p:spPr bwMode="auto">
            <a:xfrm>
              <a:off x="3936" y="2304"/>
              <a:ext cx="1104" cy="1440"/>
            </a:xfrm>
            <a:prstGeom prst="roundRect">
              <a:avLst>
                <a:gd name="adj" fmla="val 13745"/>
              </a:avLst>
            </a:prstGeom>
            <a:solidFill>
              <a:schemeClr val="bg1">
                <a:alpha val="3098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itchFamily="34" charset="0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56327" name="AutoShape 7"/>
            <p:cNvSpPr>
              <a:spLocks noChangeArrowheads="1"/>
            </p:cNvSpPr>
            <p:nvPr/>
          </p:nvSpPr>
          <p:spPr bwMode="gray">
            <a:xfrm>
              <a:off x="1985" y="1545"/>
              <a:ext cx="252" cy="283"/>
            </a:xfrm>
            <a:prstGeom prst="chevron">
              <a:avLst>
                <a:gd name="adj" fmla="val 52514"/>
              </a:avLst>
            </a:prstGeom>
            <a:solidFill>
              <a:schemeClr val="accent1"/>
            </a:solidFill>
            <a:ln w="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28" name="AutoShape 8"/>
            <p:cNvSpPr>
              <a:spLocks noChangeArrowheads="1"/>
            </p:cNvSpPr>
            <p:nvPr/>
          </p:nvSpPr>
          <p:spPr bwMode="gray">
            <a:xfrm>
              <a:off x="3536" y="1545"/>
              <a:ext cx="251" cy="283"/>
            </a:xfrm>
            <a:prstGeom prst="chevron">
              <a:avLst>
                <a:gd name="adj" fmla="val 52514"/>
              </a:avLst>
            </a:prstGeom>
            <a:solidFill>
              <a:schemeClr val="hlink"/>
            </a:solidFill>
            <a:ln w="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857" name="Oval 9"/>
            <p:cNvSpPr>
              <a:spLocks noChangeArrowheads="1"/>
            </p:cNvSpPr>
            <p:nvPr/>
          </p:nvSpPr>
          <p:spPr bwMode="gray">
            <a:xfrm>
              <a:off x="3919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858" name="Oval 10"/>
            <p:cNvSpPr>
              <a:spLocks noChangeArrowheads="1"/>
            </p:cNvSpPr>
            <p:nvPr/>
          </p:nvSpPr>
          <p:spPr bwMode="gray">
            <a:xfrm>
              <a:off x="3919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859" name="Oval 11"/>
            <p:cNvSpPr>
              <a:spLocks noChangeArrowheads="1"/>
            </p:cNvSpPr>
            <p:nvPr/>
          </p:nvSpPr>
          <p:spPr bwMode="gray">
            <a:xfrm>
              <a:off x="3989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860" name="Oval 12"/>
            <p:cNvSpPr>
              <a:spLocks noChangeArrowheads="1"/>
            </p:cNvSpPr>
            <p:nvPr/>
          </p:nvSpPr>
          <p:spPr bwMode="gray">
            <a:xfrm>
              <a:off x="4005" y="1230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6333" name="Oval 13"/>
            <p:cNvSpPr>
              <a:spLocks noChangeArrowheads="1"/>
            </p:cNvSpPr>
            <p:nvPr/>
          </p:nvSpPr>
          <p:spPr bwMode="gray">
            <a:xfrm>
              <a:off x="4039" y="1270"/>
              <a:ext cx="841" cy="832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8862" name="Oval 14"/>
            <p:cNvSpPr>
              <a:spLocks noChangeArrowheads="1"/>
            </p:cNvSpPr>
            <p:nvPr/>
          </p:nvSpPr>
          <p:spPr bwMode="gray">
            <a:xfrm>
              <a:off x="816" y="1152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863" name="Oval 15"/>
            <p:cNvSpPr>
              <a:spLocks noChangeArrowheads="1"/>
            </p:cNvSpPr>
            <p:nvPr/>
          </p:nvSpPr>
          <p:spPr bwMode="gray">
            <a:xfrm>
              <a:off x="816" y="1152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864" name="Oval 16"/>
            <p:cNvSpPr>
              <a:spLocks noChangeArrowheads="1"/>
            </p:cNvSpPr>
            <p:nvPr/>
          </p:nvSpPr>
          <p:spPr bwMode="gray">
            <a:xfrm>
              <a:off x="886" y="1221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865" name="Oval 17"/>
            <p:cNvSpPr>
              <a:spLocks noChangeArrowheads="1"/>
            </p:cNvSpPr>
            <p:nvPr/>
          </p:nvSpPr>
          <p:spPr bwMode="gray">
            <a:xfrm>
              <a:off x="887" y="1223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6338" name="Oval 18"/>
            <p:cNvSpPr>
              <a:spLocks noChangeArrowheads="1"/>
            </p:cNvSpPr>
            <p:nvPr/>
          </p:nvSpPr>
          <p:spPr bwMode="gray">
            <a:xfrm>
              <a:off x="933" y="1268"/>
              <a:ext cx="840" cy="832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56339" name="Group 19"/>
            <p:cNvGrpSpPr>
              <a:grpSpLocks/>
            </p:cNvGrpSpPr>
            <p:nvPr/>
          </p:nvGrpSpPr>
          <p:grpSpPr bwMode="auto">
            <a:xfrm>
              <a:off x="946" y="1280"/>
              <a:ext cx="813" cy="805"/>
              <a:chOff x="4166" y="1706"/>
              <a:chExt cx="1252" cy="1252"/>
            </a:xfrm>
          </p:grpSpPr>
          <p:sp>
            <p:nvSpPr>
              <p:cNvPr id="56358" name="Oval 20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59" name="Oval 21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60" name="Oval 22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61" name="Oval 23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8872" name="Oval 24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873" name="Oval 25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874" name="Oval 26"/>
            <p:cNvSpPr>
              <a:spLocks noChangeArrowheads="1"/>
            </p:cNvSpPr>
            <p:nvPr/>
          </p:nvSpPr>
          <p:spPr bwMode="gray">
            <a:xfrm>
              <a:off x="2438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875" name="Oval 27"/>
            <p:cNvSpPr>
              <a:spLocks noChangeArrowheads="1"/>
            </p:cNvSpPr>
            <p:nvPr/>
          </p:nvSpPr>
          <p:spPr bwMode="gray">
            <a:xfrm>
              <a:off x="2439" y="1226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6344" name="Oval 28"/>
            <p:cNvSpPr>
              <a:spLocks noChangeArrowheads="1"/>
            </p:cNvSpPr>
            <p:nvPr/>
          </p:nvSpPr>
          <p:spPr bwMode="gray">
            <a:xfrm>
              <a:off x="2484" y="1270"/>
              <a:ext cx="840" cy="832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56345" name="Group 29"/>
            <p:cNvGrpSpPr>
              <a:grpSpLocks/>
            </p:cNvGrpSpPr>
            <p:nvPr/>
          </p:nvGrpSpPr>
          <p:grpSpPr bwMode="auto">
            <a:xfrm>
              <a:off x="2498" y="1280"/>
              <a:ext cx="813" cy="805"/>
              <a:chOff x="4166" y="1706"/>
              <a:chExt cx="1252" cy="1252"/>
            </a:xfrm>
          </p:grpSpPr>
          <p:sp>
            <p:nvSpPr>
              <p:cNvPr id="56354" name="Oval 30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55" name="Oval 31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56" name="Oval 32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57" name="Oval 33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6346" name="Group 34"/>
            <p:cNvGrpSpPr>
              <a:grpSpLocks/>
            </p:cNvGrpSpPr>
            <p:nvPr/>
          </p:nvGrpSpPr>
          <p:grpSpPr bwMode="auto">
            <a:xfrm>
              <a:off x="4054" y="1280"/>
              <a:ext cx="814" cy="805"/>
              <a:chOff x="4166" y="1706"/>
              <a:chExt cx="1252" cy="1252"/>
            </a:xfrm>
          </p:grpSpPr>
          <p:sp>
            <p:nvSpPr>
              <p:cNvPr id="56350" name="Oval 35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51" name="Oval 36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52" name="Oval 37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53" name="Oval 38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6347" name="Text Box 39"/>
            <p:cNvSpPr txBox="1">
              <a:spLocks noChangeArrowheads="1"/>
            </p:cNvSpPr>
            <p:nvPr/>
          </p:nvSpPr>
          <p:spPr bwMode="gray">
            <a:xfrm>
              <a:off x="1111" y="1578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</a:p>
          </p:txBody>
        </p:sp>
        <p:sp>
          <p:nvSpPr>
            <p:cNvPr id="56348" name="Text Box 40"/>
            <p:cNvSpPr txBox="1">
              <a:spLocks noChangeArrowheads="1"/>
            </p:cNvSpPr>
            <p:nvPr/>
          </p:nvSpPr>
          <p:spPr bwMode="gray">
            <a:xfrm>
              <a:off x="2666" y="1578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</a:p>
          </p:txBody>
        </p:sp>
        <p:sp>
          <p:nvSpPr>
            <p:cNvPr id="56349" name="Text Box 41"/>
            <p:cNvSpPr txBox="1">
              <a:spLocks noChangeArrowheads="1"/>
            </p:cNvSpPr>
            <p:nvPr/>
          </p:nvSpPr>
          <p:spPr bwMode="gray">
            <a:xfrm>
              <a:off x="4220" y="1578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400" smtClean="0">
              <a:ea typeface="宋体" charset="-122"/>
            </a:endParaRPr>
          </a:p>
        </p:txBody>
      </p:sp>
      <p:sp>
        <p:nvSpPr>
          <p:cNvPr id="55299" name="AutoShape 3"/>
          <p:cNvSpPr>
            <a:spLocks noChangeArrowheads="1"/>
          </p:cNvSpPr>
          <p:nvPr/>
        </p:nvSpPr>
        <p:spPr bwMode="gray">
          <a:xfrm>
            <a:off x="838200" y="2411413"/>
            <a:ext cx="1990725" cy="3303587"/>
          </a:xfrm>
          <a:prstGeom prst="bevel">
            <a:avLst>
              <a:gd name="adj" fmla="val 1495"/>
            </a:avLst>
          </a:prstGeom>
          <a:gradFill rotWithShape="1">
            <a:gsLst>
              <a:gs pos="0">
                <a:srgbClr val="81D8F3"/>
              </a:gs>
              <a:gs pos="100000">
                <a:srgbClr val="81D8F3">
                  <a:gamma/>
                  <a:tint val="43922"/>
                  <a:invGamma/>
                </a:srgbClr>
              </a:gs>
            </a:gsLst>
            <a:lin ang="5400000" scaled="1"/>
          </a:gradFill>
          <a:ln w="19050" algn="ctr">
            <a:solidFill>
              <a:schemeClr val="bg1"/>
            </a:solidFill>
            <a:miter lim="800000"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5300" name="AutoShape 4"/>
          <p:cNvSpPr>
            <a:spLocks noChangeArrowheads="1"/>
          </p:cNvSpPr>
          <p:nvPr/>
        </p:nvSpPr>
        <p:spPr bwMode="gray">
          <a:xfrm>
            <a:off x="1006475" y="2132013"/>
            <a:ext cx="1636713" cy="506412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3333"/>
                  <a:invGamma/>
                </a:schemeClr>
              </a:gs>
            </a:gsLst>
            <a:lin ang="5400000" scaled="1"/>
          </a:gradFill>
          <a:ln w="19050">
            <a:solidFill>
              <a:schemeClr val="bg1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gray">
          <a:xfrm>
            <a:off x="1096963" y="220980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/>
              <a:t>Title in here</a:t>
            </a:r>
          </a:p>
        </p:txBody>
      </p:sp>
      <p:sp>
        <p:nvSpPr>
          <p:cNvPr id="55302" name="AutoShape 6"/>
          <p:cNvSpPr>
            <a:spLocks noChangeArrowheads="1"/>
          </p:cNvSpPr>
          <p:nvPr/>
        </p:nvSpPr>
        <p:spPr bwMode="gray">
          <a:xfrm>
            <a:off x="3373438" y="2487613"/>
            <a:ext cx="1990725" cy="3303587"/>
          </a:xfrm>
          <a:prstGeom prst="bevel">
            <a:avLst>
              <a:gd name="adj" fmla="val 1495"/>
            </a:avLst>
          </a:prstGeom>
          <a:gradFill rotWithShape="1">
            <a:gsLst>
              <a:gs pos="0">
                <a:srgbClr val="C5F381"/>
              </a:gs>
              <a:gs pos="100000">
                <a:srgbClr val="C5F381">
                  <a:gamma/>
                  <a:tint val="43922"/>
                  <a:invGamma/>
                </a:srgbClr>
              </a:gs>
            </a:gsLst>
            <a:lin ang="5400000" scaled="1"/>
          </a:gradFill>
          <a:ln w="19050" algn="ctr">
            <a:solidFill>
              <a:schemeClr val="bg1"/>
            </a:solidFill>
            <a:miter lim="800000"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5303" name="AutoShape 7"/>
          <p:cNvSpPr>
            <a:spLocks noChangeArrowheads="1"/>
          </p:cNvSpPr>
          <p:nvPr/>
        </p:nvSpPr>
        <p:spPr bwMode="gray">
          <a:xfrm>
            <a:off x="3540125" y="2208213"/>
            <a:ext cx="1638300" cy="506412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3333"/>
                  <a:invGamma/>
                </a:schemeClr>
              </a:gs>
            </a:gsLst>
            <a:lin ang="5400000" scaled="1"/>
          </a:gradFill>
          <a:ln w="19050">
            <a:solidFill>
              <a:schemeClr val="bg1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gray">
          <a:xfrm>
            <a:off x="3632200" y="228600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/>
              <a:t>Title in here</a:t>
            </a:r>
          </a:p>
        </p:txBody>
      </p:sp>
      <p:sp>
        <p:nvSpPr>
          <p:cNvPr id="55305" name="AutoShape 9"/>
          <p:cNvSpPr>
            <a:spLocks noChangeArrowheads="1"/>
          </p:cNvSpPr>
          <p:nvPr/>
        </p:nvSpPr>
        <p:spPr bwMode="gray">
          <a:xfrm>
            <a:off x="5954713" y="2487613"/>
            <a:ext cx="1990725" cy="3303587"/>
          </a:xfrm>
          <a:prstGeom prst="bevel">
            <a:avLst>
              <a:gd name="adj" fmla="val 1495"/>
            </a:avLst>
          </a:prstGeom>
          <a:gradFill rotWithShape="1">
            <a:gsLst>
              <a:gs pos="0">
                <a:srgbClr val="F3C581"/>
              </a:gs>
              <a:gs pos="100000">
                <a:srgbClr val="F3C581">
                  <a:gamma/>
                  <a:tint val="43922"/>
                  <a:invGamma/>
                </a:srgbClr>
              </a:gs>
            </a:gsLst>
            <a:lin ang="5400000" scaled="1"/>
          </a:gradFill>
          <a:ln w="19050" algn="ctr">
            <a:solidFill>
              <a:schemeClr val="bg1"/>
            </a:solidFill>
            <a:miter lim="800000"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5306" name="AutoShape 10"/>
          <p:cNvSpPr>
            <a:spLocks noChangeArrowheads="1"/>
          </p:cNvSpPr>
          <p:nvPr/>
        </p:nvSpPr>
        <p:spPr bwMode="gray">
          <a:xfrm>
            <a:off x="6122988" y="2208213"/>
            <a:ext cx="1636712" cy="506412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3333"/>
                  <a:invGamma/>
                </a:schemeClr>
              </a:gs>
            </a:gsLst>
            <a:lin ang="5400000" scaled="1"/>
          </a:gradFill>
          <a:ln w="19050">
            <a:solidFill>
              <a:schemeClr val="bg1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7355" name="Rectangle 11"/>
          <p:cNvSpPr>
            <a:spLocks noChangeArrowheads="1"/>
          </p:cNvSpPr>
          <p:nvPr/>
        </p:nvSpPr>
        <p:spPr bwMode="gray">
          <a:xfrm>
            <a:off x="6210300" y="228600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/>
              <a:t>Title in here</a:t>
            </a:r>
          </a:p>
        </p:txBody>
      </p:sp>
      <p:sp>
        <p:nvSpPr>
          <p:cNvPr id="57356" name="Rectangle 12"/>
          <p:cNvSpPr>
            <a:spLocks noChangeArrowheads="1"/>
          </p:cNvSpPr>
          <p:nvPr/>
        </p:nvSpPr>
        <p:spPr bwMode="black">
          <a:xfrm>
            <a:off x="889000" y="2867025"/>
            <a:ext cx="1939925" cy="2305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200" b="1">
                <a:solidFill>
                  <a:srgbClr val="1C1C1C"/>
                </a:solidFill>
              </a:rPr>
              <a:t>Description of the </a:t>
            </a:r>
          </a:p>
          <a:p>
            <a:pPr marL="171450" indent="-171450">
              <a:lnSpc>
                <a:spcPct val="110000"/>
              </a:lnSpc>
            </a:pPr>
            <a:r>
              <a:rPr lang="en-US" altLang="zh-CN" sz="1200" b="1">
                <a:solidFill>
                  <a:srgbClr val="1C1C1C"/>
                </a:solidFill>
              </a:rPr>
              <a:t>    company’s products</a:t>
            </a:r>
          </a:p>
          <a:p>
            <a:pPr marL="171450" indent="-171450">
              <a:lnSpc>
                <a:spcPct val="110000"/>
              </a:lnSpc>
            </a:pP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buFontTx/>
              <a:buAutoNum type="arabicPeriod" startAt="2"/>
            </a:pPr>
            <a:r>
              <a:rPr lang="en-US" altLang="zh-CN" sz="1200" b="1">
                <a:solidFill>
                  <a:srgbClr val="1C1C1C"/>
                </a:solidFill>
              </a:rPr>
              <a:t>Description of the </a:t>
            </a:r>
          </a:p>
          <a:p>
            <a:pPr marL="171450" indent="-171450"/>
            <a:r>
              <a:rPr lang="en-US" altLang="zh-CN" sz="1200" b="1">
                <a:solidFill>
                  <a:srgbClr val="1C1C1C"/>
                </a:solidFill>
              </a:rPr>
              <a:t>    company’s business</a:t>
            </a:r>
          </a:p>
          <a:p>
            <a:pPr marL="171450" indent="-171450"/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buFontTx/>
              <a:buAutoNum type="arabicPeriod" startAt="3"/>
            </a:pPr>
            <a:r>
              <a:rPr lang="en-US" altLang="zh-CN" sz="1200" b="1">
                <a:solidFill>
                  <a:srgbClr val="1C1C1C"/>
                </a:solidFill>
              </a:rPr>
              <a:t>Description of the </a:t>
            </a:r>
          </a:p>
          <a:p>
            <a:pPr marL="171450" indent="-171450"/>
            <a:r>
              <a:rPr lang="en-US" altLang="zh-CN" sz="1200" b="1">
                <a:solidFill>
                  <a:srgbClr val="1C1C1C"/>
                </a:solidFill>
              </a:rPr>
              <a:t>    company’s technology</a:t>
            </a:r>
          </a:p>
          <a:p>
            <a:pPr marL="171450" indent="-171450"/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200" b="1">
                <a:solidFill>
                  <a:srgbClr val="1C1C1C"/>
                </a:solidFill>
              </a:rPr>
              <a:t>Description of the </a:t>
            </a:r>
          </a:p>
          <a:p>
            <a:pPr marL="171450" indent="-171450">
              <a:lnSpc>
                <a:spcPct val="90000"/>
              </a:lnSpc>
            </a:pPr>
            <a:r>
              <a:rPr lang="en-US" altLang="zh-CN" sz="1200" b="1">
                <a:solidFill>
                  <a:srgbClr val="1C1C1C"/>
                </a:solidFill>
              </a:rPr>
              <a:t>    company’s contents</a:t>
            </a:r>
          </a:p>
        </p:txBody>
      </p:sp>
      <p:sp>
        <p:nvSpPr>
          <p:cNvPr id="57357" name="Rectangle 13"/>
          <p:cNvSpPr>
            <a:spLocks noChangeArrowheads="1"/>
          </p:cNvSpPr>
          <p:nvPr/>
        </p:nvSpPr>
        <p:spPr bwMode="black">
          <a:xfrm>
            <a:off x="3400425" y="2946400"/>
            <a:ext cx="1936750" cy="2305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200" b="1">
                <a:solidFill>
                  <a:srgbClr val="1C1C1C"/>
                </a:solidFill>
              </a:rPr>
              <a:t>Description of the </a:t>
            </a:r>
          </a:p>
          <a:p>
            <a:pPr marL="171450" indent="-171450">
              <a:lnSpc>
                <a:spcPct val="110000"/>
              </a:lnSpc>
            </a:pPr>
            <a:r>
              <a:rPr lang="en-US" altLang="zh-CN" sz="1200" b="1">
                <a:solidFill>
                  <a:srgbClr val="1C1C1C"/>
                </a:solidFill>
              </a:rPr>
              <a:t>    company’s products</a:t>
            </a:r>
          </a:p>
          <a:p>
            <a:pPr marL="171450" indent="-171450">
              <a:lnSpc>
                <a:spcPct val="110000"/>
              </a:lnSpc>
            </a:pP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buFontTx/>
              <a:buAutoNum type="arabicPeriod" startAt="2"/>
            </a:pPr>
            <a:r>
              <a:rPr lang="en-US" altLang="zh-CN" sz="1200" b="1">
                <a:solidFill>
                  <a:srgbClr val="1C1C1C"/>
                </a:solidFill>
              </a:rPr>
              <a:t>Description of the </a:t>
            </a:r>
          </a:p>
          <a:p>
            <a:pPr marL="171450" indent="-171450"/>
            <a:r>
              <a:rPr lang="en-US" altLang="zh-CN" sz="1200" b="1">
                <a:solidFill>
                  <a:srgbClr val="1C1C1C"/>
                </a:solidFill>
              </a:rPr>
              <a:t>    company’s business</a:t>
            </a:r>
          </a:p>
          <a:p>
            <a:pPr marL="171450" indent="-171450"/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buFontTx/>
              <a:buAutoNum type="arabicPeriod" startAt="3"/>
            </a:pPr>
            <a:r>
              <a:rPr lang="en-US" altLang="zh-CN" sz="1200" b="1">
                <a:solidFill>
                  <a:srgbClr val="1C1C1C"/>
                </a:solidFill>
              </a:rPr>
              <a:t>Description of the </a:t>
            </a:r>
          </a:p>
          <a:p>
            <a:pPr marL="171450" indent="-171450"/>
            <a:r>
              <a:rPr lang="en-US" altLang="zh-CN" sz="1200" b="1">
                <a:solidFill>
                  <a:srgbClr val="1C1C1C"/>
                </a:solidFill>
              </a:rPr>
              <a:t>    company’s technology</a:t>
            </a:r>
          </a:p>
          <a:p>
            <a:pPr marL="171450" indent="-171450"/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200" b="1">
                <a:solidFill>
                  <a:srgbClr val="1C1C1C"/>
                </a:solidFill>
              </a:rPr>
              <a:t>Description of the </a:t>
            </a:r>
          </a:p>
          <a:p>
            <a:pPr marL="171450" indent="-171450">
              <a:lnSpc>
                <a:spcPct val="90000"/>
              </a:lnSpc>
            </a:pPr>
            <a:r>
              <a:rPr lang="en-US" altLang="zh-CN" sz="1200" b="1">
                <a:solidFill>
                  <a:srgbClr val="1C1C1C"/>
                </a:solidFill>
              </a:rPr>
              <a:t>    company’s contents</a:t>
            </a:r>
          </a:p>
        </p:txBody>
      </p:sp>
      <p:sp>
        <p:nvSpPr>
          <p:cNvPr id="57358" name="Rectangle 14"/>
          <p:cNvSpPr>
            <a:spLocks noChangeArrowheads="1"/>
          </p:cNvSpPr>
          <p:nvPr/>
        </p:nvSpPr>
        <p:spPr bwMode="auto">
          <a:xfrm>
            <a:off x="6016625" y="3260725"/>
            <a:ext cx="1870075" cy="1155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FC5704"/>
                </a:solidFill>
              </a:rPr>
              <a:t>ThemeGallery</a:t>
            </a:r>
            <a:r>
              <a:rPr lang="en-US" altLang="zh-CN" sz="1400" b="1">
                <a:solidFill>
                  <a:srgbClr val="000000"/>
                </a:solidFill>
              </a:rPr>
              <a:t>  </a:t>
            </a:r>
            <a:r>
              <a:rPr lang="en-US" altLang="zh-CN" sz="1400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  <p:sp>
        <p:nvSpPr>
          <p:cNvPr id="57359" name="AutoShape 15"/>
          <p:cNvSpPr>
            <a:spLocks noChangeArrowheads="1"/>
          </p:cNvSpPr>
          <p:nvPr/>
        </p:nvSpPr>
        <p:spPr bwMode="gray">
          <a:xfrm flipH="1">
            <a:off x="2933700" y="3725863"/>
            <a:ext cx="217488" cy="417512"/>
          </a:xfrm>
          <a:prstGeom prst="moon">
            <a:avLst>
              <a:gd name="adj" fmla="val 50000"/>
            </a:avLst>
          </a:prstGeom>
          <a:solidFill>
            <a:srgbClr val="333333">
              <a:alpha val="39999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360" name="AutoShape 16"/>
          <p:cNvSpPr>
            <a:spLocks noChangeArrowheads="1"/>
          </p:cNvSpPr>
          <p:nvPr/>
        </p:nvSpPr>
        <p:spPr bwMode="gray">
          <a:xfrm flipH="1">
            <a:off x="3128963" y="3725863"/>
            <a:ext cx="217487" cy="417512"/>
          </a:xfrm>
          <a:prstGeom prst="moon">
            <a:avLst>
              <a:gd name="adj" fmla="val 50000"/>
            </a:avLst>
          </a:prstGeom>
          <a:solidFill>
            <a:srgbClr val="333333">
              <a:alpha val="59999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361" name="AutoShape 17"/>
          <p:cNvSpPr>
            <a:spLocks noChangeArrowheads="1"/>
          </p:cNvSpPr>
          <p:nvPr/>
        </p:nvSpPr>
        <p:spPr bwMode="gray">
          <a:xfrm flipH="1">
            <a:off x="5491163" y="3802063"/>
            <a:ext cx="215900" cy="417512"/>
          </a:xfrm>
          <a:prstGeom prst="moon">
            <a:avLst>
              <a:gd name="adj" fmla="val 50000"/>
            </a:avLst>
          </a:prstGeom>
          <a:solidFill>
            <a:srgbClr val="333333">
              <a:alpha val="39999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362" name="AutoShape 18"/>
          <p:cNvSpPr>
            <a:spLocks noChangeArrowheads="1"/>
          </p:cNvSpPr>
          <p:nvPr/>
        </p:nvSpPr>
        <p:spPr bwMode="gray">
          <a:xfrm flipH="1">
            <a:off x="5686425" y="3802063"/>
            <a:ext cx="215900" cy="417512"/>
          </a:xfrm>
          <a:prstGeom prst="moon">
            <a:avLst>
              <a:gd name="adj" fmla="val 50000"/>
            </a:avLst>
          </a:prstGeom>
          <a:solidFill>
            <a:srgbClr val="333333">
              <a:alpha val="70195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63843" name="AutoShape 3"/>
          <p:cNvSpPr>
            <a:spLocks noChangeArrowheads="1"/>
          </p:cNvSpPr>
          <p:nvPr/>
        </p:nvSpPr>
        <p:spPr bwMode="gray">
          <a:xfrm rot="5400000">
            <a:off x="785813" y="3841750"/>
            <a:ext cx="2181225" cy="202882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chemeClr val="bg1">
                  <a:gamma/>
                  <a:shade val="78824"/>
                  <a:invGamma/>
                  <a:alpha val="98000"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78824"/>
                  <a:invGamma/>
                  <a:alpha val="98000"/>
                </a:schemeClr>
              </a:gs>
            </a:gsLst>
            <a:lin ang="5400000" scaled="1"/>
          </a:gradFill>
          <a:ln w="38100" algn="ctr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8372" name="Freeform 4"/>
          <p:cNvSpPr>
            <a:spLocks/>
          </p:cNvSpPr>
          <p:nvPr/>
        </p:nvSpPr>
        <p:spPr bwMode="gray">
          <a:xfrm>
            <a:off x="873125" y="3763963"/>
            <a:ext cx="2006600" cy="481012"/>
          </a:xfrm>
          <a:custGeom>
            <a:avLst/>
            <a:gdLst>
              <a:gd name="T0" fmla="*/ 2147483647 w 1270"/>
              <a:gd name="T1" fmla="*/ 2147483647 h 303"/>
              <a:gd name="T2" fmla="*/ 2147483647 w 1270"/>
              <a:gd name="T3" fmla="*/ 2147483647 h 303"/>
              <a:gd name="T4" fmla="*/ 2147483647 w 1270"/>
              <a:gd name="T5" fmla="*/ 2147483647 h 303"/>
              <a:gd name="T6" fmla="*/ 2147483647 w 1270"/>
              <a:gd name="T7" fmla="*/ 2147483647 h 303"/>
              <a:gd name="T8" fmla="*/ 2147483647 w 1270"/>
              <a:gd name="T9" fmla="*/ 2147483647 h 303"/>
              <a:gd name="T10" fmla="*/ 2147483647 w 1270"/>
              <a:gd name="T11" fmla="*/ 2147483647 h 303"/>
              <a:gd name="T12" fmla="*/ 2147483647 w 1270"/>
              <a:gd name="T13" fmla="*/ 2147483647 h 303"/>
              <a:gd name="T14" fmla="*/ 2147483647 w 1270"/>
              <a:gd name="T15" fmla="*/ 2147483647 h 303"/>
              <a:gd name="T16" fmla="*/ 2147483647 w 1270"/>
              <a:gd name="T17" fmla="*/ 2147483647 h 3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70"/>
              <a:gd name="T28" fmla="*/ 0 h 303"/>
              <a:gd name="T29" fmla="*/ 1270 w 1270"/>
              <a:gd name="T30" fmla="*/ 303 h 3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70" h="303">
                <a:moveTo>
                  <a:pt x="5" y="303"/>
                </a:moveTo>
                <a:cubicBezTo>
                  <a:pt x="5" y="303"/>
                  <a:pt x="0" y="253"/>
                  <a:pt x="21" y="177"/>
                </a:cubicBezTo>
                <a:cubicBezTo>
                  <a:pt x="48" y="130"/>
                  <a:pt x="69" y="44"/>
                  <a:pt x="172" y="22"/>
                </a:cubicBezTo>
                <a:cubicBezTo>
                  <a:pt x="275" y="0"/>
                  <a:pt x="235" y="13"/>
                  <a:pt x="361" y="11"/>
                </a:cubicBezTo>
                <a:cubicBezTo>
                  <a:pt x="487" y="9"/>
                  <a:pt x="813" y="12"/>
                  <a:pt x="932" y="12"/>
                </a:cubicBezTo>
                <a:cubicBezTo>
                  <a:pt x="1050" y="12"/>
                  <a:pt x="998" y="2"/>
                  <a:pt x="1070" y="14"/>
                </a:cubicBezTo>
                <a:cubicBezTo>
                  <a:pt x="1143" y="26"/>
                  <a:pt x="1215" y="84"/>
                  <a:pt x="1260" y="189"/>
                </a:cubicBezTo>
                <a:cubicBezTo>
                  <a:pt x="1270" y="262"/>
                  <a:pt x="1266" y="302"/>
                  <a:pt x="1266" y="302"/>
                </a:cubicBezTo>
                <a:lnTo>
                  <a:pt x="5" y="303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gray">
          <a:xfrm>
            <a:off x="1136650" y="3851275"/>
            <a:ext cx="1390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gray">
          <a:xfrm>
            <a:off x="862013" y="4441825"/>
            <a:ext cx="2011362" cy="1084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300" b="1">
                <a:solidFill>
                  <a:srgbClr val="1C1C1C"/>
                </a:solidFill>
              </a:rPr>
              <a:t>ThemeGallery</a:t>
            </a:r>
            <a:r>
              <a:rPr lang="en-US" altLang="zh-CN" sz="1300">
                <a:solidFill>
                  <a:srgbClr val="1C1C1C"/>
                </a:solidFill>
              </a:rPr>
              <a:t> is </a:t>
            </a: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a Design Digital Content </a:t>
            </a: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&amp; Contents mall developed</a:t>
            </a: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by Guild Design Inc.</a:t>
            </a:r>
          </a:p>
        </p:txBody>
      </p:sp>
      <p:sp>
        <p:nvSpPr>
          <p:cNvPr id="163847" name="AutoShape 7"/>
          <p:cNvSpPr>
            <a:spLocks noChangeArrowheads="1"/>
          </p:cNvSpPr>
          <p:nvPr/>
        </p:nvSpPr>
        <p:spPr bwMode="gray">
          <a:xfrm rot="5400000">
            <a:off x="3529013" y="3841750"/>
            <a:ext cx="2181225" cy="202882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chemeClr val="bg1">
                  <a:gamma/>
                  <a:shade val="78824"/>
                  <a:invGamma/>
                  <a:alpha val="98000"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78824"/>
                  <a:invGamma/>
                  <a:alpha val="98000"/>
                </a:schemeClr>
              </a:gs>
            </a:gsLst>
            <a:lin ang="5400000" scaled="1"/>
          </a:gradFill>
          <a:ln w="38100" algn="ctr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8376" name="Freeform 8"/>
          <p:cNvSpPr>
            <a:spLocks/>
          </p:cNvSpPr>
          <p:nvPr/>
        </p:nvSpPr>
        <p:spPr bwMode="gray">
          <a:xfrm>
            <a:off x="3621088" y="3762375"/>
            <a:ext cx="2001837" cy="481013"/>
          </a:xfrm>
          <a:custGeom>
            <a:avLst/>
            <a:gdLst>
              <a:gd name="T0" fmla="*/ 2147483647 w 1261"/>
              <a:gd name="T1" fmla="*/ 2147483647 h 303"/>
              <a:gd name="T2" fmla="*/ 2147483647 w 1261"/>
              <a:gd name="T3" fmla="*/ 2147483647 h 303"/>
              <a:gd name="T4" fmla="*/ 2147483647 w 1261"/>
              <a:gd name="T5" fmla="*/ 2147483647 h 303"/>
              <a:gd name="T6" fmla="*/ 2147483647 w 1261"/>
              <a:gd name="T7" fmla="*/ 2147483647 h 303"/>
              <a:gd name="T8" fmla="*/ 2147483647 w 1261"/>
              <a:gd name="T9" fmla="*/ 2147483647 h 303"/>
              <a:gd name="T10" fmla="*/ 2147483647 w 1261"/>
              <a:gd name="T11" fmla="*/ 2147483647 h 303"/>
              <a:gd name="T12" fmla="*/ 2147483647 w 1261"/>
              <a:gd name="T13" fmla="*/ 2147483647 h 303"/>
              <a:gd name="T14" fmla="*/ 2147483647 w 1261"/>
              <a:gd name="T15" fmla="*/ 2147483647 h 303"/>
              <a:gd name="T16" fmla="*/ 2147483647 w 1261"/>
              <a:gd name="T17" fmla="*/ 2147483647 h 3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61"/>
              <a:gd name="T28" fmla="*/ 0 h 303"/>
              <a:gd name="T29" fmla="*/ 1261 w 1261"/>
              <a:gd name="T30" fmla="*/ 303 h 3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61" h="303">
                <a:moveTo>
                  <a:pt x="6" y="297"/>
                </a:moveTo>
                <a:cubicBezTo>
                  <a:pt x="6" y="297"/>
                  <a:pt x="0" y="225"/>
                  <a:pt x="18" y="174"/>
                </a:cubicBezTo>
                <a:cubicBezTo>
                  <a:pt x="36" y="123"/>
                  <a:pt x="105" y="45"/>
                  <a:pt x="171" y="30"/>
                </a:cubicBezTo>
                <a:cubicBezTo>
                  <a:pt x="237" y="15"/>
                  <a:pt x="227" y="16"/>
                  <a:pt x="352" y="13"/>
                </a:cubicBezTo>
                <a:cubicBezTo>
                  <a:pt x="477" y="10"/>
                  <a:pt x="804" y="10"/>
                  <a:pt x="922" y="10"/>
                </a:cubicBezTo>
                <a:cubicBezTo>
                  <a:pt x="1039" y="10"/>
                  <a:pt x="988" y="0"/>
                  <a:pt x="1061" y="12"/>
                </a:cubicBezTo>
                <a:cubicBezTo>
                  <a:pt x="1133" y="24"/>
                  <a:pt x="1206" y="83"/>
                  <a:pt x="1251" y="190"/>
                </a:cubicBezTo>
                <a:cubicBezTo>
                  <a:pt x="1261" y="263"/>
                  <a:pt x="1257" y="303"/>
                  <a:pt x="1257" y="303"/>
                </a:cubicBezTo>
                <a:lnTo>
                  <a:pt x="6" y="297"/>
                </a:lnTo>
                <a:close/>
              </a:path>
            </a:pathLst>
          </a:custGeom>
          <a:solidFill>
            <a:schemeClr val="accent1">
              <a:alpha val="50195"/>
            </a:schemeClr>
          </a:soli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gray">
          <a:xfrm>
            <a:off x="3879850" y="3851275"/>
            <a:ext cx="1390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58378" name="Text Box 10"/>
          <p:cNvSpPr txBox="1">
            <a:spLocks noChangeArrowheads="1"/>
          </p:cNvSpPr>
          <p:nvPr/>
        </p:nvSpPr>
        <p:spPr bwMode="gray">
          <a:xfrm>
            <a:off x="3605213" y="4441825"/>
            <a:ext cx="2011362" cy="1084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300" b="1">
                <a:solidFill>
                  <a:srgbClr val="1C1C1C"/>
                </a:solidFill>
              </a:rPr>
              <a:t>ThemeGallery</a:t>
            </a:r>
            <a:r>
              <a:rPr lang="en-US" altLang="zh-CN" sz="1300">
                <a:solidFill>
                  <a:srgbClr val="1C1C1C"/>
                </a:solidFill>
              </a:rPr>
              <a:t> is </a:t>
            </a: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a Design Digital Content </a:t>
            </a: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&amp; Contents mall developed</a:t>
            </a: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by Guild Design Inc.</a:t>
            </a:r>
          </a:p>
        </p:txBody>
      </p:sp>
      <p:sp>
        <p:nvSpPr>
          <p:cNvPr id="163851" name="AutoShape 11"/>
          <p:cNvSpPr>
            <a:spLocks noChangeArrowheads="1"/>
          </p:cNvSpPr>
          <p:nvPr/>
        </p:nvSpPr>
        <p:spPr bwMode="gray">
          <a:xfrm rot="5400000">
            <a:off x="6234113" y="3841750"/>
            <a:ext cx="2181225" cy="202882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chemeClr val="bg1">
                  <a:gamma/>
                  <a:shade val="78824"/>
                  <a:invGamma/>
                  <a:alpha val="98000"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78824"/>
                  <a:invGamma/>
                  <a:alpha val="98000"/>
                </a:schemeClr>
              </a:gs>
            </a:gsLst>
            <a:lin ang="5400000" scaled="1"/>
          </a:gradFill>
          <a:ln w="38100" algn="ctr">
            <a:solidFill>
              <a:srgbClr val="DDDDD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8380" name="Freeform 12"/>
          <p:cNvSpPr>
            <a:spLocks/>
          </p:cNvSpPr>
          <p:nvPr/>
        </p:nvSpPr>
        <p:spPr bwMode="gray">
          <a:xfrm>
            <a:off x="6319838" y="3762375"/>
            <a:ext cx="2008187" cy="482600"/>
          </a:xfrm>
          <a:custGeom>
            <a:avLst/>
            <a:gdLst>
              <a:gd name="T0" fmla="*/ 0 w 1259"/>
              <a:gd name="T1" fmla="*/ 2147483647 h 298"/>
              <a:gd name="T2" fmla="*/ 2147483647 w 1259"/>
              <a:gd name="T3" fmla="*/ 2147483647 h 298"/>
              <a:gd name="T4" fmla="*/ 2147483647 w 1259"/>
              <a:gd name="T5" fmla="*/ 2147483647 h 298"/>
              <a:gd name="T6" fmla="*/ 2147483647 w 1259"/>
              <a:gd name="T7" fmla="*/ 2147483647 h 298"/>
              <a:gd name="T8" fmla="*/ 2147483647 w 1259"/>
              <a:gd name="T9" fmla="*/ 2147483647 h 298"/>
              <a:gd name="T10" fmla="*/ 2147483647 w 1259"/>
              <a:gd name="T11" fmla="*/ 2147483647 h 298"/>
              <a:gd name="T12" fmla="*/ 2147483647 w 1259"/>
              <a:gd name="T13" fmla="*/ 2147483647 h 298"/>
              <a:gd name="T14" fmla="*/ 2147483647 w 1259"/>
              <a:gd name="T15" fmla="*/ 2147483647 h 298"/>
              <a:gd name="T16" fmla="*/ 0 w 1259"/>
              <a:gd name="T17" fmla="*/ 2147483647 h 2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59"/>
              <a:gd name="T28" fmla="*/ 0 h 298"/>
              <a:gd name="T29" fmla="*/ 1259 w 1259"/>
              <a:gd name="T30" fmla="*/ 298 h 29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59" h="298">
                <a:moveTo>
                  <a:pt x="0" y="298"/>
                </a:moveTo>
                <a:lnTo>
                  <a:pt x="7" y="171"/>
                </a:lnTo>
                <a:cubicBezTo>
                  <a:pt x="35" y="124"/>
                  <a:pt x="108" y="40"/>
                  <a:pt x="166" y="14"/>
                </a:cubicBezTo>
                <a:lnTo>
                  <a:pt x="356" y="13"/>
                </a:lnTo>
                <a:cubicBezTo>
                  <a:pt x="482" y="12"/>
                  <a:pt x="805" y="10"/>
                  <a:pt x="922" y="10"/>
                </a:cubicBezTo>
                <a:cubicBezTo>
                  <a:pt x="1039" y="10"/>
                  <a:pt x="988" y="0"/>
                  <a:pt x="1060" y="12"/>
                </a:cubicBezTo>
                <a:cubicBezTo>
                  <a:pt x="1132" y="24"/>
                  <a:pt x="1204" y="81"/>
                  <a:pt x="1249" y="186"/>
                </a:cubicBezTo>
                <a:cubicBezTo>
                  <a:pt x="1259" y="258"/>
                  <a:pt x="1255" y="297"/>
                  <a:pt x="1255" y="297"/>
                </a:cubicBezTo>
                <a:lnTo>
                  <a:pt x="0" y="298"/>
                </a:lnTo>
                <a:close/>
              </a:path>
            </a:pathLst>
          </a:custGeom>
          <a:solidFill>
            <a:schemeClr val="hlink">
              <a:alpha val="50195"/>
            </a:schemeClr>
          </a:soli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81" name="Rectangle 13"/>
          <p:cNvSpPr>
            <a:spLocks noChangeArrowheads="1"/>
          </p:cNvSpPr>
          <p:nvPr/>
        </p:nvSpPr>
        <p:spPr bwMode="gray">
          <a:xfrm>
            <a:off x="6584950" y="3851275"/>
            <a:ext cx="1390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58382" name="Text Box 14"/>
          <p:cNvSpPr txBox="1">
            <a:spLocks noChangeArrowheads="1"/>
          </p:cNvSpPr>
          <p:nvPr/>
        </p:nvSpPr>
        <p:spPr bwMode="gray">
          <a:xfrm>
            <a:off x="6310313" y="4441825"/>
            <a:ext cx="2011362" cy="1084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300" b="1">
                <a:solidFill>
                  <a:srgbClr val="1C1C1C"/>
                </a:solidFill>
              </a:rPr>
              <a:t>ThemeGallery</a:t>
            </a:r>
            <a:r>
              <a:rPr lang="en-US" altLang="zh-CN" sz="1300">
                <a:solidFill>
                  <a:srgbClr val="1C1C1C"/>
                </a:solidFill>
              </a:rPr>
              <a:t> is </a:t>
            </a: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a Design Digital Content </a:t>
            </a: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&amp; Contents mall developed</a:t>
            </a: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by Guild Design Inc.</a:t>
            </a:r>
          </a:p>
        </p:txBody>
      </p:sp>
      <p:grpSp>
        <p:nvGrpSpPr>
          <p:cNvPr id="58383" name="Group 15"/>
          <p:cNvGrpSpPr>
            <a:grpSpLocks/>
          </p:cNvGrpSpPr>
          <p:nvPr/>
        </p:nvGrpSpPr>
        <p:grpSpPr bwMode="auto">
          <a:xfrm>
            <a:off x="3422650" y="1787525"/>
            <a:ext cx="2382838" cy="538163"/>
            <a:chOff x="2251" y="1126"/>
            <a:chExt cx="1501" cy="339"/>
          </a:xfrm>
        </p:grpSpPr>
        <p:sp>
          <p:nvSpPr>
            <p:cNvPr id="163856" name="AutoShape 16"/>
            <p:cNvSpPr>
              <a:spLocks noChangeArrowheads="1"/>
            </p:cNvSpPr>
            <p:nvPr/>
          </p:nvSpPr>
          <p:spPr bwMode="gray">
            <a:xfrm>
              <a:off x="2251" y="1126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3857" name="AutoShape 17"/>
            <p:cNvSpPr>
              <a:spLocks noChangeArrowheads="1"/>
            </p:cNvSpPr>
            <p:nvPr/>
          </p:nvSpPr>
          <p:spPr bwMode="gray">
            <a:xfrm>
              <a:off x="2269" y="1145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alpha val="89999"/>
                  </a:schemeClr>
                </a:gs>
                <a:gs pos="5000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58384" name="Rectangle 18"/>
          <p:cNvSpPr>
            <a:spLocks noChangeArrowheads="1"/>
          </p:cNvSpPr>
          <p:nvPr/>
        </p:nvSpPr>
        <p:spPr bwMode="gray">
          <a:xfrm>
            <a:off x="3892550" y="1857375"/>
            <a:ext cx="146526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Text in here</a:t>
            </a:r>
          </a:p>
        </p:txBody>
      </p:sp>
      <p:grpSp>
        <p:nvGrpSpPr>
          <p:cNvPr id="58385" name="Group 19"/>
          <p:cNvGrpSpPr>
            <a:grpSpLocks/>
          </p:cNvGrpSpPr>
          <p:nvPr/>
        </p:nvGrpSpPr>
        <p:grpSpPr bwMode="auto">
          <a:xfrm>
            <a:off x="6149975" y="1787525"/>
            <a:ext cx="2384425" cy="538163"/>
            <a:chOff x="3969" y="1126"/>
            <a:chExt cx="1502" cy="339"/>
          </a:xfrm>
        </p:grpSpPr>
        <p:sp>
          <p:nvSpPr>
            <p:cNvPr id="163860" name="AutoShape 20"/>
            <p:cNvSpPr>
              <a:spLocks noChangeArrowheads="1"/>
            </p:cNvSpPr>
            <p:nvPr/>
          </p:nvSpPr>
          <p:spPr bwMode="gray">
            <a:xfrm>
              <a:off x="3969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3861" name="AutoShape 21"/>
            <p:cNvSpPr>
              <a:spLocks noChangeArrowheads="1"/>
            </p:cNvSpPr>
            <p:nvPr/>
          </p:nvSpPr>
          <p:spPr bwMode="gray">
            <a:xfrm>
              <a:off x="3988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5000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58386" name="Rectangle 22"/>
          <p:cNvSpPr>
            <a:spLocks noChangeArrowheads="1"/>
          </p:cNvSpPr>
          <p:nvPr/>
        </p:nvSpPr>
        <p:spPr bwMode="gray">
          <a:xfrm>
            <a:off x="6621463" y="185737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Text in here</a:t>
            </a:r>
          </a:p>
        </p:txBody>
      </p:sp>
      <p:grpSp>
        <p:nvGrpSpPr>
          <p:cNvPr id="58387" name="Group 23"/>
          <p:cNvGrpSpPr>
            <a:grpSpLocks/>
          </p:cNvGrpSpPr>
          <p:nvPr/>
        </p:nvGrpSpPr>
        <p:grpSpPr bwMode="auto">
          <a:xfrm>
            <a:off x="730250" y="1787525"/>
            <a:ext cx="2384425" cy="538163"/>
            <a:chOff x="555" y="1126"/>
            <a:chExt cx="1502" cy="339"/>
          </a:xfrm>
        </p:grpSpPr>
        <p:sp>
          <p:nvSpPr>
            <p:cNvPr id="163864" name="AutoShape 24"/>
            <p:cNvSpPr>
              <a:spLocks noChangeArrowheads="1"/>
            </p:cNvSpPr>
            <p:nvPr/>
          </p:nvSpPr>
          <p:spPr bwMode="gray">
            <a:xfrm>
              <a:off x="555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3865" name="AutoShape 25"/>
            <p:cNvSpPr>
              <a:spLocks noChangeArrowheads="1"/>
            </p:cNvSpPr>
            <p:nvPr/>
          </p:nvSpPr>
          <p:spPr bwMode="gray">
            <a:xfrm>
              <a:off x="574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58388" name="Rectangle 26"/>
          <p:cNvSpPr>
            <a:spLocks noChangeArrowheads="1"/>
          </p:cNvSpPr>
          <p:nvPr/>
        </p:nvSpPr>
        <p:spPr bwMode="gray">
          <a:xfrm>
            <a:off x="1201738" y="185737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163867" name="AutoShape 27"/>
          <p:cNvSpPr>
            <a:spLocks noChangeArrowheads="1"/>
          </p:cNvSpPr>
          <p:nvPr/>
        </p:nvSpPr>
        <p:spPr bwMode="gray">
          <a:xfrm flipV="1">
            <a:off x="915988" y="2362200"/>
            <a:ext cx="1981200" cy="13716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3868" name="AutoShape 28"/>
          <p:cNvSpPr>
            <a:spLocks noChangeArrowheads="1"/>
          </p:cNvSpPr>
          <p:nvPr/>
        </p:nvSpPr>
        <p:spPr bwMode="gray">
          <a:xfrm flipV="1">
            <a:off x="3582988" y="2362200"/>
            <a:ext cx="1981200" cy="13716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3869" name="AutoShape 29"/>
          <p:cNvSpPr>
            <a:spLocks noChangeArrowheads="1"/>
          </p:cNvSpPr>
          <p:nvPr/>
        </p:nvSpPr>
        <p:spPr bwMode="gray">
          <a:xfrm flipV="1">
            <a:off x="6326188" y="2362200"/>
            <a:ext cx="1981200" cy="13716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Block Diagram</a:t>
            </a:r>
          </a:p>
        </p:txBody>
      </p:sp>
      <p:sp>
        <p:nvSpPr>
          <p:cNvPr id="59395" name="AutoShape 3"/>
          <p:cNvSpPr>
            <a:spLocks noChangeArrowheads="1"/>
          </p:cNvSpPr>
          <p:nvPr/>
        </p:nvSpPr>
        <p:spPr bwMode="auto">
          <a:xfrm>
            <a:off x="6151563" y="3433763"/>
            <a:ext cx="162083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6" name="AutoShape 4"/>
          <p:cNvSpPr>
            <a:spLocks noChangeArrowheads="1"/>
          </p:cNvSpPr>
          <p:nvPr/>
        </p:nvSpPr>
        <p:spPr bwMode="auto">
          <a:xfrm>
            <a:off x="4456113" y="3433763"/>
            <a:ext cx="1611312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auto">
          <a:xfrm>
            <a:off x="2773363" y="3433763"/>
            <a:ext cx="156368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auto">
          <a:xfrm>
            <a:off x="1066800" y="3433763"/>
            <a:ext cx="1620838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9399" name="Group 7"/>
          <p:cNvGrpSpPr>
            <a:grpSpLocks/>
          </p:cNvGrpSpPr>
          <p:nvPr/>
        </p:nvGrpSpPr>
        <p:grpSpPr bwMode="auto">
          <a:xfrm>
            <a:off x="1287463" y="2057400"/>
            <a:ext cx="5895975" cy="936625"/>
            <a:chOff x="624" y="1152"/>
            <a:chExt cx="4080" cy="720"/>
          </a:xfrm>
        </p:grpSpPr>
        <p:sp>
          <p:nvSpPr>
            <p:cNvPr id="59408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solidFill>
              <a:schemeClr val="accent2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59409" name="Group 9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59423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424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884" name="Oval 12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9885" name="Oval 13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59410" name="Rectangle 14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59411" name="Group 15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59419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420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890" name="Oval 18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9891" name="Oval 19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59412" name="Rectangle 20"/>
            <p:cNvSpPr>
              <a:spLocks noChangeArrowheads="1"/>
            </p:cNvSpPr>
            <p:nvPr/>
          </p:nvSpPr>
          <p:spPr bwMode="gray">
            <a:xfrm rot="3419336">
              <a:off x="2880" y="1152"/>
              <a:ext cx="672" cy="672"/>
            </a:xfrm>
            <a:prstGeom prst="rect">
              <a:avLst/>
            </a:prstGeom>
            <a:solidFill>
              <a:schemeClr val="accent2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59413" name="Group 21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59415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416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896" name="Oval 24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9897" name="Oval 25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59414" name="Rectangle 26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59400" name="Rectangle 27"/>
          <p:cNvSpPr>
            <a:spLocks noChangeArrowheads="1"/>
          </p:cNvSpPr>
          <p:nvPr/>
        </p:nvSpPr>
        <p:spPr bwMode="gray">
          <a:xfrm>
            <a:off x="1441450" y="2359025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59401" name="Rectangle 28"/>
          <p:cNvSpPr>
            <a:spLocks noChangeArrowheads="1"/>
          </p:cNvSpPr>
          <p:nvPr/>
        </p:nvSpPr>
        <p:spPr bwMode="gray">
          <a:xfrm>
            <a:off x="3136900" y="2359025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59402" name="Rectangle 29"/>
          <p:cNvSpPr>
            <a:spLocks noChangeArrowheads="1"/>
          </p:cNvSpPr>
          <p:nvPr/>
        </p:nvSpPr>
        <p:spPr bwMode="gray">
          <a:xfrm>
            <a:off x="4683125" y="2359025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59403" name="Rectangle 30"/>
          <p:cNvSpPr>
            <a:spLocks noChangeArrowheads="1"/>
          </p:cNvSpPr>
          <p:nvPr/>
        </p:nvSpPr>
        <p:spPr bwMode="gray">
          <a:xfrm>
            <a:off x="6378575" y="2359025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59404" name="Rectangle 31"/>
          <p:cNvSpPr>
            <a:spLocks noChangeArrowheads="1"/>
          </p:cNvSpPr>
          <p:nvPr/>
        </p:nvSpPr>
        <p:spPr bwMode="auto">
          <a:xfrm>
            <a:off x="1447800" y="3651250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TEXT</a:t>
            </a:r>
          </a:p>
        </p:txBody>
      </p:sp>
      <p:sp>
        <p:nvSpPr>
          <p:cNvPr id="59405" name="Rectangle 32"/>
          <p:cNvSpPr>
            <a:spLocks noChangeArrowheads="1"/>
          </p:cNvSpPr>
          <p:nvPr/>
        </p:nvSpPr>
        <p:spPr bwMode="auto">
          <a:xfrm>
            <a:off x="3141663" y="3651250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TEXT</a:t>
            </a:r>
          </a:p>
        </p:txBody>
      </p:sp>
      <p:sp>
        <p:nvSpPr>
          <p:cNvPr id="59406" name="Rectangle 33"/>
          <p:cNvSpPr>
            <a:spLocks noChangeArrowheads="1"/>
          </p:cNvSpPr>
          <p:nvPr/>
        </p:nvSpPr>
        <p:spPr bwMode="auto">
          <a:xfrm>
            <a:off x="4837113" y="3651250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TEXT</a:t>
            </a:r>
          </a:p>
        </p:txBody>
      </p:sp>
      <p:sp>
        <p:nvSpPr>
          <p:cNvPr id="59407" name="Rectangle 34"/>
          <p:cNvSpPr>
            <a:spLocks noChangeArrowheads="1"/>
          </p:cNvSpPr>
          <p:nvPr/>
        </p:nvSpPr>
        <p:spPr bwMode="auto">
          <a:xfrm>
            <a:off x="6532563" y="3651250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AutoShape 2"/>
          <p:cNvSpPr>
            <a:spLocks noChangeArrowheads="1"/>
          </p:cNvSpPr>
          <p:nvPr/>
        </p:nvSpPr>
        <p:spPr bwMode="invGray">
          <a:xfrm>
            <a:off x="5757863" y="1868488"/>
            <a:ext cx="2166937" cy="2994025"/>
          </a:xfrm>
          <a:prstGeom prst="roundRect">
            <a:avLst>
              <a:gd name="adj" fmla="val 12574"/>
            </a:avLst>
          </a:pr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gray">
          <a:xfrm>
            <a:off x="5754688" y="4086225"/>
            <a:ext cx="2159000" cy="769938"/>
          </a:xfrm>
          <a:prstGeom prst="roundRect">
            <a:avLst>
              <a:gd name="adj" fmla="val 32134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41176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5773738" y="1878013"/>
            <a:ext cx="2130425" cy="771525"/>
          </a:xfrm>
          <a:prstGeom prst="roundRect">
            <a:avLst>
              <a:gd name="adj" fmla="val 31319"/>
            </a:avLst>
          </a:prstGeom>
          <a:gradFill rotWithShape="1">
            <a:gsLst>
              <a:gs pos="0">
                <a:schemeClr val="folHlink">
                  <a:gamma/>
                  <a:tint val="33333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0421" name="Group 5"/>
          <p:cNvGrpSpPr>
            <a:grpSpLocks/>
          </p:cNvGrpSpPr>
          <p:nvPr/>
        </p:nvGrpSpPr>
        <p:grpSpPr bwMode="auto">
          <a:xfrm>
            <a:off x="3417888" y="2149475"/>
            <a:ext cx="2170112" cy="2713038"/>
            <a:chOff x="2234" y="1634"/>
            <a:chExt cx="1489" cy="1862"/>
          </a:xfrm>
        </p:grpSpPr>
        <p:sp>
          <p:nvSpPr>
            <p:cNvPr id="60437" name="AutoShape 6"/>
            <p:cNvSpPr>
              <a:spLocks noChangeArrowheads="1"/>
            </p:cNvSpPr>
            <p:nvPr/>
          </p:nvSpPr>
          <p:spPr bwMode="gray">
            <a:xfrm>
              <a:off x="2236" y="1634"/>
              <a:ext cx="1487" cy="1862"/>
            </a:xfrm>
            <a:prstGeom prst="roundRect">
              <a:avLst>
                <a:gd name="adj" fmla="val 12574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AutoShape 7"/>
            <p:cNvSpPr>
              <a:spLocks noChangeArrowheads="1"/>
            </p:cNvSpPr>
            <p:nvPr/>
          </p:nvSpPr>
          <p:spPr bwMode="gray">
            <a:xfrm>
              <a:off x="2234" y="3013"/>
              <a:ext cx="1488" cy="477"/>
            </a:xfrm>
            <a:prstGeom prst="roundRect">
              <a:avLst>
                <a:gd name="adj" fmla="val 42588"/>
              </a:avLst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AutoShape 8"/>
            <p:cNvSpPr>
              <a:spLocks noChangeArrowheads="1"/>
            </p:cNvSpPr>
            <p:nvPr/>
          </p:nvSpPr>
          <p:spPr bwMode="gray">
            <a:xfrm>
              <a:off x="2241" y="1641"/>
              <a:ext cx="1476" cy="478"/>
            </a:xfrm>
            <a:prstGeom prst="roundRect">
              <a:avLst>
                <a:gd name="adj" fmla="val 35907"/>
              </a:avLst>
            </a:prstGeom>
            <a:gradFill rotWithShape="1">
              <a:gsLst>
                <a:gs pos="0">
                  <a:schemeClr val="accent2">
                    <a:gamma/>
                    <a:tint val="33333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0422" name="Group 9"/>
          <p:cNvGrpSpPr>
            <a:grpSpLocks/>
          </p:cNvGrpSpPr>
          <p:nvPr/>
        </p:nvGrpSpPr>
        <p:grpSpPr bwMode="auto">
          <a:xfrm>
            <a:off x="1111250" y="2554288"/>
            <a:ext cx="2170113" cy="2308225"/>
            <a:chOff x="797" y="1945"/>
            <a:chExt cx="1489" cy="1584"/>
          </a:xfrm>
        </p:grpSpPr>
        <p:sp>
          <p:nvSpPr>
            <p:cNvPr id="60434" name="AutoShape 10"/>
            <p:cNvSpPr>
              <a:spLocks noChangeArrowheads="1"/>
            </p:cNvSpPr>
            <p:nvPr/>
          </p:nvSpPr>
          <p:spPr bwMode="gray">
            <a:xfrm>
              <a:off x="799" y="1945"/>
              <a:ext cx="1487" cy="1584"/>
            </a:xfrm>
            <a:prstGeom prst="roundRect">
              <a:avLst>
                <a:gd name="adj" fmla="val 12574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AutoShape 11"/>
            <p:cNvSpPr>
              <a:spLocks noChangeArrowheads="1"/>
            </p:cNvSpPr>
            <p:nvPr/>
          </p:nvSpPr>
          <p:spPr bwMode="gray">
            <a:xfrm>
              <a:off x="797" y="3118"/>
              <a:ext cx="1488" cy="406"/>
            </a:xfrm>
            <a:prstGeom prst="roundRect">
              <a:avLst>
                <a:gd name="adj" fmla="val 49755"/>
              </a:avLst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AutoShape 12"/>
            <p:cNvSpPr>
              <a:spLocks noChangeArrowheads="1"/>
            </p:cNvSpPr>
            <p:nvPr/>
          </p:nvSpPr>
          <p:spPr bwMode="gray">
            <a:xfrm>
              <a:off x="817" y="1950"/>
              <a:ext cx="1463" cy="406"/>
            </a:xfrm>
            <a:prstGeom prst="roundRect">
              <a:avLst>
                <a:gd name="adj" fmla="val 38727"/>
              </a:avLst>
            </a:prstGeom>
            <a:gradFill rotWithShape="1">
              <a:gsLst>
                <a:gs pos="0">
                  <a:schemeClr val="accent1">
                    <a:gamma/>
                    <a:tint val="33333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60423" name="Text Box 13"/>
          <p:cNvSpPr txBox="1">
            <a:spLocks noChangeArrowheads="1"/>
          </p:cNvSpPr>
          <p:nvPr/>
        </p:nvSpPr>
        <p:spPr bwMode="white">
          <a:xfrm>
            <a:off x="1211263" y="3632200"/>
            <a:ext cx="1958975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charset="0"/>
              </a:rPr>
              <a:t>Click to add Text</a:t>
            </a: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charset="0"/>
              </a:rPr>
              <a:t>Click to add Text</a:t>
            </a: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charset="0"/>
              </a:rPr>
              <a:t>Click to add Text</a:t>
            </a:r>
          </a:p>
        </p:txBody>
      </p:sp>
      <p:sp>
        <p:nvSpPr>
          <p:cNvPr id="60424" name="Text Box 14"/>
          <p:cNvSpPr txBox="1">
            <a:spLocks noChangeArrowheads="1"/>
          </p:cNvSpPr>
          <p:nvPr/>
        </p:nvSpPr>
        <p:spPr bwMode="white">
          <a:xfrm>
            <a:off x="3516313" y="3171825"/>
            <a:ext cx="1957387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charset="0"/>
              </a:rPr>
              <a:t>Click to add Text</a:t>
            </a: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charset="0"/>
              </a:rPr>
              <a:t>Click to add Text</a:t>
            </a: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charset="0"/>
              </a:rPr>
              <a:t>Click to add Text</a:t>
            </a: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charset="0"/>
              </a:rPr>
              <a:t>Click to add Text</a:t>
            </a:r>
          </a:p>
        </p:txBody>
      </p:sp>
      <p:sp>
        <p:nvSpPr>
          <p:cNvPr id="60425" name="Text Box 15"/>
          <p:cNvSpPr txBox="1">
            <a:spLocks noChangeArrowheads="1"/>
          </p:cNvSpPr>
          <p:nvPr/>
        </p:nvSpPr>
        <p:spPr bwMode="white">
          <a:xfrm>
            <a:off x="5854700" y="2520950"/>
            <a:ext cx="1957388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charset="0"/>
              </a:rPr>
              <a:t>Click to add Text</a:t>
            </a: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charset="0"/>
              </a:rPr>
              <a:t>Click to add Text</a:t>
            </a: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charset="0"/>
              </a:rPr>
              <a:t>Click to add Text</a:t>
            </a: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charset="0"/>
              </a:rPr>
              <a:t>Click to add Text</a:t>
            </a: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charset="0"/>
              </a:rPr>
              <a:t>Click to add Text</a:t>
            </a: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charset="0"/>
              </a:rPr>
              <a:t>Click to add Text</a:t>
            </a:r>
          </a:p>
        </p:txBody>
      </p:sp>
      <p:sp>
        <p:nvSpPr>
          <p:cNvPr id="60426" name="Text Box 16"/>
          <p:cNvSpPr txBox="1">
            <a:spLocks noChangeArrowheads="1"/>
          </p:cNvSpPr>
          <p:nvPr/>
        </p:nvSpPr>
        <p:spPr bwMode="black">
          <a:xfrm>
            <a:off x="1244600" y="1963738"/>
            <a:ext cx="160655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charset="0"/>
              </a:rPr>
              <a:t>Description of the contents</a:t>
            </a:r>
          </a:p>
        </p:txBody>
      </p:sp>
      <p:sp>
        <p:nvSpPr>
          <p:cNvPr id="60427" name="Text Box 17"/>
          <p:cNvSpPr txBox="1">
            <a:spLocks noChangeArrowheads="1"/>
          </p:cNvSpPr>
          <p:nvPr/>
        </p:nvSpPr>
        <p:spPr bwMode="black">
          <a:xfrm>
            <a:off x="3644900" y="1458913"/>
            <a:ext cx="160655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charset="0"/>
              </a:rPr>
              <a:t>Description of the contents</a:t>
            </a:r>
          </a:p>
        </p:txBody>
      </p:sp>
      <p:sp>
        <p:nvSpPr>
          <p:cNvPr id="60428" name="Text Box 18"/>
          <p:cNvSpPr txBox="1">
            <a:spLocks noChangeArrowheads="1"/>
          </p:cNvSpPr>
          <p:nvPr/>
        </p:nvSpPr>
        <p:spPr bwMode="black">
          <a:xfrm>
            <a:off x="6000750" y="1219200"/>
            <a:ext cx="160655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charset="0"/>
              </a:rPr>
              <a:t>Description of the contents</a:t>
            </a:r>
          </a:p>
        </p:txBody>
      </p:sp>
      <p:sp>
        <p:nvSpPr>
          <p:cNvPr id="60429" name="Rectangle 19"/>
          <p:cNvSpPr>
            <a:spLocks noChangeArrowheads="1"/>
          </p:cNvSpPr>
          <p:nvPr/>
        </p:nvSpPr>
        <p:spPr bwMode="auto">
          <a:xfrm>
            <a:off x="1609725" y="5105400"/>
            <a:ext cx="57054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sz="1600">
                <a:cs typeface="Arial" charset="0"/>
              </a:rPr>
              <a:t> ThemeGallery is a Design Digital Content &amp; Contents mall developed by Guild Design Inc.</a:t>
            </a:r>
          </a:p>
        </p:txBody>
      </p:sp>
      <p:sp>
        <p:nvSpPr>
          <p:cNvPr id="60430" name="WordArt 20"/>
          <p:cNvSpPr>
            <a:spLocks noChangeArrowheads="1" noChangeShapeType="1" noTextEdit="1"/>
          </p:cNvSpPr>
          <p:nvPr/>
        </p:nvSpPr>
        <p:spPr bwMode="black">
          <a:xfrm>
            <a:off x="1238250" y="2646363"/>
            <a:ext cx="558800" cy="531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Black"/>
              </a:rPr>
              <a:t>01</a:t>
            </a:r>
            <a:endParaRPr lang="zh-CN" altLang="en-US" sz="3600" i="1" kern="10">
              <a:ln w="9525">
                <a:noFill/>
                <a:round/>
                <a:headEnd/>
                <a:tailEnd/>
              </a:ln>
              <a:solidFill>
                <a:srgbClr val="FFFFFF">
                  <a:alpha val="50195"/>
                </a:srgbClr>
              </a:solidFill>
              <a:latin typeface="Arial Black"/>
            </a:endParaRPr>
          </a:p>
        </p:txBody>
      </p:sp>
      <p:sp>
        <p:nvSpPr>
          <p:cNvPr id="60431" name="WordArt 21"/>
          <p:cNvSpPr>
            <a:spLocks noChangeArrowheads="1" noChangeShapeType="1" noTextEdit="1"/>
          </p:cNvSpPr>
          <p:nvPr/>
        </p:nvSpPr>
        <p:spPr bwMode="black">
          <a:xfrm>
            <a:off x="3536950" y="2224088"/>
            <a:ext cx="560388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Black"/>
              </a:rPr>
              <a:t>02</a:t>
            </a:r>
            <a:endParaRPr lang="zh-CN" altLang="en-US" sz="3600" i="1" kern="10">
              <a:ln w="9525">
                <a:noFill/>
                <a:round/>
                <a:headEnd/>
                <a:tailEnd/>
              </a:ln>
              <a:solidFill>
                <a:srgbClr val="FFFFFF">
                  <a:alpha val="50195"/>
                </a:srgbClr>
              </a:solidFill>
              <a:latin typeface="Arial Black"/>
            </a:endParaRPr>
          </a:p>
        </p:txBody>
      </p:sp>
      <p:sp>
        <p:nvSpPr>
          <p:cNvPr id="60432" name="WordArt 22"/>
          <p:cNvSpPr>
            <a:spLocks noChangeArrowheads="1" noChangeShapeType="1" noTextEdit="1"/>
          </p:cNvSpPr>
          <p:nvPr/>
        </p:nvSpPr>
        <p:spPr bwMode="black">
          <a:xfrm>
            <a:off x="5842000" y="1949450"/>
            <a:ext cx="560388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  <a:headEnd/>
                  <a:tailEnd/>
                </a:ln>
                <a:solidFill>
                  <a:srgbClr val="FFFFFF">
                    <a:alpha val="50195"/>
                  </a:srgbClr>
                </a:solidFill>
                <a:latin typeface="Arial Black"/>
              </a:rPr>
              <a:t>03</a:t>
            </a:r>
            <a:endParaRPr lang="zh-CN" altLang="en-US" sz="3600" i="1" kern="10">
              <a:ln w="9525">
                <a:noFill/>
                <a:round/>
                <a:headEnd/>
                <a:tailEnd/>
              </a:ln>
              <a:solidFill>
                <a:srgbClr val="FFFFFF">
                  <a:alpha val="50195"/>
                </a:srgbClr>
              </a:solidFill>
              <a:latin typeface="Arial Black"/>
            </a:endParaRPr>
          </a:p>
        </p:txBody>
      </p:sp>
      <p:sp>
        <p:nvSpPr>
          <p:cNvPr id="26" name="Rectangle 23"/>
          <p:cNvSpPr>
            <a:spLocks noGrp="1" noRot="1" noChangeArrowheads="1"/>
          </p:cNvSpPr>
          <p:nvPr>
            <p:ph type="title"/>
          </p:nvPr>
        </p:nvSpPr>
        <p:spPr>
          <a:xfrm>
            <a:off x="1905000" y="228600"/>
            <a:ext cx="6781800" cy="8842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/>
          <p:cNvSpPr>
            <a:spLocks noChangeArrowheads="1"/>
          </p:cNvSpPr>
          <p:nvPr/>
        </p:nvSpPr>
        <p:spPr bwMode="auto">
          <a:xfrm>
            <a:off x="1168400" y="2500313"/>
            <a:ext cx="2163763" cy="2857500"/>
          </a:xfrm>
          <a:prstGeom prst="roundRect">
            <a:avLst>
              <a:gd name="adj" fmla="val 17509"/>
            </a:avLst>
          </a:prstGeom>
          <a:gradFill rotWithShape="0">
            <a:gsLst>
              <a:gs pos="0">
                <a:srgbClr val="3477A4"/>
              </a:gs>
              <a:gs pos="100000">
                <a:srgbClr val="4E91D4"/>
              </a:gs>
            </a:gsLst>
            <a:lin ang="13500000" scaled="1"/>
          </a:gradFill>
          <a:ln w="9525">
            <a:noFill/>
            <a:round/>
            <a:headEnd/>
            <a:tailEnd/>
          </a:ln>
          <a:effectLst>
            <a:outerShdw dist="17819" dir="2700000" algn="ctr" rotWithShape="0">
              <a:srgbClr val="000000">
                <a:alpha val="50027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61443" name="AutoShape 3"/>
          <p:cNvSpPr>
            <a:spLocks noChangeArrowheads="1"/>
          </p:cNvSpPr>
          <p:nvPr/>
        </p:nvSpPr>
        <p:spPr bwMode="auto">
          <a:xfrm>
            <a:off x="1201738" y="2508250"/>
            <a:ext cx="2098675" cy="2803525"/>
          </a:xfrm>
          <a:prstGeom prst="roundRect">
            <a:avLst>
              <a:gd name="adj" fmla="val 16667"/>
            </a:avLst>
          </a:prstGeom>
          <a:solidFill>
            <a:srgbClr val="3CA1E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4" name="AutoShape 4"/>
          <p:cNvSpPr>
            <a:spLocks noChangeArrowheads="1"/>
          </p:cNvSpPr>
          <p:nvPr/>
        </p:nvSpPr>
        <p:spPr bwMode="auto">
          <a:xfrm>
            <a:off x="1219200" y="4572000"/>
            <a:ext cx="2070100" cy="709613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3CA1E6"/>
              </a:gs>
              <a:gs pos="100000">
                <a:srgbClr val="9ACDF1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5" name="AutoShape 5"/>
          <p:cNvSpPr>
            <a:spLocks noChangeArrowheads="1"/>
          </p:cNvSpPr>
          <p:nvPr/>
        </p:nvSpPr>
        <p:spPr bwMode="auto">
          <a:xfrm>
            <a:off x="1219200" y="2530475"/>
            <a:ext cx="2070100" cy="7080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BDDEF5"/>
              </a:gs>
              <a:gs pos="100000">
                <a:srgbClr val="3CA1E6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446" name="Group 6"/>
          <p:cNvGrpSpPr>
            <a:grpSpLocks/>
          </p:cNvGrpSpPr>
          <p:nvPr/>
        </p:nvGrpSpPr>
        <p:grpSpPr bwMode="auto">
          <a:xfrm>
            <a:off x="1912938" y="2192338"/>
            <a:ext cx="641350" cy="641350"/>
            <a:chOff x="1205" y="1381"/>
            <a:chExt cx="404" cy="404"/>
          </a:xfrm>
        </p:grpSpPr>
        <p:sp>
          <p:nvSpPr>
            <p:cNvPr id="61472" name="Oval 7"/>
            <p:cNvSpPr>
              <a:spLocks noChangeArrowheads="1"/>
            </p:cNvSpPr>
            <p:nvPr/>
          </p:nvSpPr>
          <p:spPr bwMode="auto">
            <a:xfrm>
              <a:off x="1205" y="1381"/>
              <a:ext cx="405" cy="405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73" name="Oval 8"/>
            <p:cNvSpPr>
              <a:spLocks noChangeArrowheads="1"/>
            </p:cNvSpPr>
            <p:nvPr/>
          </p:nvSpPr>
          <p:spPr bwMode="auto">
            <a:xfrm>
              <a:off x="1209" y="1384"/>
              <a:ext cx="392" cy="392"/>
            </a:xfrm>
            <a:prstGeom prst="ellipse">
              <a:avLst/>
            </a:prstGeom>
            <a:gradFill rotWithShape="0">
              <a:gsLst>
                <a:gs pos="0">
                  <a:srgbClr val="626768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74" name="Oval 9"/>
            <p:cNvSpPr>
              <a:spLocks noChangeArrowheads="1"/>
            </p:cNvSpPr>
            <p:nvPr/>
          </p:nvSpPr>
          <p:spPr bwMode="auto">
            <a:xfrm>
              <a:off x="1214" y="1386"/>
              <a:ext cx="383" cy="383"/>
            </a:xfrm>
            <a:prstGeom prst="ellipse">
              <a:avLst/>
            </a:prstGeom>
            <a:gradFill rotWithShape="0">
              <a:gsLst>
                <a:gs pos="0">
                  <a:srgbClr val="D6E1E2"/>
                </a:gs>
                <a:gs pos="100000">
                  <a:srgbClr val="EFF3F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75" name="Oval 10"/>
            <p:cNvSpPr>
              <a:spLocks noChangeArrowheads="1"/>
            </p:cNvSpPr>
            <p:nvPr/>
          </p:nvSpPr>
          <p:spPr bwMode="auto">
            <a:xfrm>
              <a:off x="1218" y="1390"/>
              <a:ext cx="364" cy="357"/>
            </a:xfrm>
            <a:prstGeom prst="ellipse">
              <a:avLst/>
            </a:prstGeom>
            <a:gradFill rotWithShape="0">
              <a:gsLst>
                <a:gs pos="0">
                  <a:srgbClr val="A8B1B2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76" name="Oval 11"/>
            <p:cNvSpPr>
              <a:spLocks noChangeArrowheads="1"/>
            </p:cNvSpPr>
            <p:nvPr/>
          </p:nvSpPr>
          <p:spPr bwMode="auto">
            <a:xfrm>
              <a:off x="1240" y="1400"/>
              <a:ext cx="323" cy="290"/>
            </a:xfrm>
            <a:prstGeom prst="ellipse">
              <a:avLst/>
            </a:prstGeom>
            <a:gradFill rotWithShape="0">
              <a:gsLst>
                <a:gs pos="0">
                  <a:srgbClr val="FEFEFE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1447" name="Text Box 12"/>
          <p:cNvSpPr txBox="1">
            <a:spLocks noChangeArrowheads="1"/>
          </p:cNvSpPr>
          <p:nvPr/>
        </p:nvSpPr>
        <p:spPr bwMode="auto">
          <a:xfrm>
            <a:off x="2060575" y="2284413"/>
            <a:ext cx="333375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buClr>
                <a:srgbClr val="000000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240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61448" name="Text Box 13"/>
          <p:cNvSpPr txBox="1">
            <a:spLocks noChangeArrowheads="1"/>
          </p:cNvSpPr>
          <p:nvPr/>
        </p:nvSpPr>
        <p:spPr bwMode="auto">
          <a:xfrm>
            <a:off x="1244600" y="2954338"/>
            <a:ext cx="2057400" cy="1158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buClr>
                <a:srgbClr val="000000"/>
              </a:buClr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400">
                <a:solidFill>
                  <a:srgbClr val="000000"/>
                </a:solidFill>
                <a:latin typeface="Verdana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44" name="AutoShape 14"/>
          <p:cNvSpPr>
            <a:spLocks noChangeArrowheads="1"/>
          </p:cNvSpPr>
          <p:nvPr/>
        </p:nvSpPr>
        <p:spPr bwMode="auto">
          <a:xfrm>
            <a:off x="5892800" y="2500313"/>
            <a:ext cx="2163763" cy="2857500"/>
          </a:xfrm>
          <a:prstGeom prst="roundRect">
            <a:avLst>
              <a:gd name="adj" fmla="val 17509"/>
            </a:avLst>
          </a:prstGeom>
          <a:gradFill rotWithShape="0">
            <a:gsLst>
              <a:gs pos="0">
                <a:srgbClr val="8F8849"/>
              </a:gs>
              <a:gs pos="100000">
                <a:srgbClr val="B59F43"/>
              </a:gs>
            </a:gsLst>
            <a:lin ang="13500000" scaled="1"/>
          </a:gradFill>
          <a:ln w="9525">
            <a:noFill/>
            <a:round/>
            <a:headEnd/>
            <a:tailEnd/>
          </a:ln>
          <a:effectLst>
            <a:outerShdw dist="17819" dir="2700000" algn="ctr" rotWithShape="0">
              <a:srgbClr val="000000">
                <a:alpha val="50027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61450" name="AutoShape 15"/>
          <p:cNvSpPr>
            <a:spLocks noChangeArrowheads="1"/>
          </p:cNvSpPr>
          <p:nvPr/>
        </p:nvSpPr>
        <p:spPr bwMode="auto">
          <a:xfrm>
            <a:off x="5926138" y="2508250"/>
            <a:ext cx="2098675" cy="2803525"/>
          </a:xfrm>
          <a:prstGeom prst="roundRect">
            <a:avLst>
              <a:gd name="adj" fmla="val 16667"/>
            </a:avLst>
          </a:prstGeom>
          <a:solidFill>
            <a:srgbClr val="E9E065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1" name="AutoShape 16"/>
          <p:cNvSpPr>
            <a:spLocks noChangeArrowheads="1"/>
          </p:cNvSpPr>
          <p:nvPr/>
        </p:nvSpPr>
        <p:spPr bwMode="auto">
          <a:xfrm>
            <a:off x="5943600" y="4572000"/>
            <a:ext cx="2070100" cy="709613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E9E065"/>
              </a:gs>
              <a:gs pos="100000">
                <a:srgbClr val="F1ECA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2" name="AutoShape 17"/>
          <p:cNvSpPr>
            <a:spLocks noChangeArrowheads="1"/>
          </p:cNvSpPr>
          <p:nvPr/>
        </p:nvSpPr>
        <p:spPr bwMode="auto">
          <a:xfrm>
            <a:off x="5943600" y="2530475"/>
            <a:ext cx="2070100" cy="7080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6F3CA"/>
              </a:gs>
              <a:gs pos="100000">
                <a:srgbClr val="E9E06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453" name="Group 18"/>
          <p:cNvGrpSpPr>
            <a:grpSpLocks/>
          </p:cNvGrpSpPr>
          <p:nvPr/>
        </p:nvGrpSpPr>
        <p:grpSpPr bwMode="auto">
          <a:xfrm>
            <a:off x="6637338" y="2192338"/>
            <a:ext cx="641350" cy="641350"/>
            <a:chOff x="4181" y="1381"/>
            <a:chExt cx="404" cy="404"/>
          </a:xfrm>
        </p:grpSpPr>
        <p:sp>
          <p:nvSpPr>
            <p:cNvPr id="61467" name="Oval 19"/>
            <p:cNvSpPr>
              <a:spLocks noChangeArrowheads="1"/>
            </p:cNvSpPr>
            <p:nvPr/>
          </p:nvSpPr>
          <p:spPr bwMode="auto">
            <a:xfrm>
              <a:off x="4181" y="1381"/>
              <a:ext cx="405" cy="405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68" name="Oval 20"/>
            <p:cNvSpPr>
              <a:spLocks noChangeArrowheads="1"/>
            </p:cNvSpPr>
            <p:nvPr/>
          </p:nvSpPr>
          <p:spPr bwMode="auto">
            <a:xfrm>
              <a:off x="4185" y="1384"/>
              <a:ext cx="392" cy="392"/>
            </a:xfrm>
            <a:prstGeom prst="ellipse">
              <a:avLst/>
            </a:prstGeom>
            <a:gradFill rotWithShape="0">
              <a:gsLst>
                <a:gs pos="0">
                  <a:srgbClr val="626768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69" name="Oval 21"/>
            <p:cNvSpPr>
              <a:spLocks noChangeArrowheads="1"/>
            </p:cNvSpPr>
            <p:nvPr/>
          </p:nvSpPr>
          <p:spPr bwMode="auto">
            <a:xfrm>
              <a:off x="4190" y="1386"/>
              <a:ext cx="383" cy="383"/>
            </a:xfrm>
            <a:prstGeom prst="ellipse">
              <a:avLst/>
            </a:prstGeom>
            <a:gradFill rotWithShape="0">
              <a:gsLst>
                <a:gs pos="0">
                  <a:srgbClr val="D6E1E2"/>
                </a:gs>
                <a:gs pos="100000">
                  <a:srgbClr val="EFF3F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70" name="Oval 22"/>
            <p:cNvSpPr>
              <a:spLocks noChangeArrowheads="1"/>
            </p:cNvSpPr>
            <p:nvPr/>
          </p:nvSpPr>
          <p:spPr bwMode="auto">
            <a:xfrm>
              <a:off x="4194" y="1390"/>
              <a:ext cx="364" cy="357"/>
            </a:xfrm>
            <a:prstGeom prst="ellipse">
              <a:avLst/>
            </a:prstGeom>
            <a:gradFill rotWithShape="0">
              <a:gsLst>
                <a:gs pos="0">
                  <a:srgbClr val="A8B1B2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71" name="Oval 23"/>
            <p:cNvSpPr>
              <a:spLocks noChangeArrowheads="1"/>
            </p:cNvSpPr>
            <p:nvPr/>
          </p:nvSpPr>
          <p:spPr bwMode="auto">
            <a:xfrm>
              <a:off x="4215" y="1400"/>
              <a:ext cx="323" cy="290"/>
            </a:xfrm>
            <a:prstGeom prst="ellipse">
              <a:avLst/>
            </a:prstGeom>
            <a:gradFill rotWithShape="0">
              <a:gsLst>
                <a:gs pos="0">
                  <a:srgbClr val="FEFEFE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1454" name="Text Box 24"/>
          <p:cNvSpPr txBox="1">
            <a:spLocks noChangeArrowheads="1"/>
          </p:cNvSpPr>
          <p:nvPr/>
        </p:nvSpPr>
        <p:spPr bwMode="auto">
          <a:xfrm>
            <a:off x="6786563" y="2284413"/>
            <a:ext cx="333375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buClr>
                <a:srgbClr val="000000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240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61455" name="Text Box 25"/>
          <p:cNvSpPr txBox="1">
            <a:spLocks noChangeArrowheads="1"/>
          </p:cNvSpPr>
          <p:nvPr/>
        </p:nvSpPr>
        <p:spPr bwMode="auto">
          <a:xfrm>
            <a:off x="5969000" y="2954338"/>
            <a:ext cx="2057400" cy="1158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buClr>
                <a:srgbClr val="000000"/>
              </a:buClr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400">
                <a:solidFill>
                  <a:srgbClr val="000000"/>
                </a:solidFill>
                <a:latin typeface="Verdana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61456" name="AutoShape 26"/>
          <p:cNvSpPr>
            <a:spLocks noChangeArrowheads="1"/>
          </p:cNvSpPr>
          <p:nvPr/>
        </p:nvSpPr>
        <p:spPr bwMode="auto">
          <a:xfrm>
            <a:off x="3530600" y="2500313"/>
            <a:ext cx="2163763" cy="2857500"/>
          </a:xfrm>
          <a:prstGeom prst="roundRect">
            <a:avLst>
              <a:gd name="adj" fmla="val 17509"/>
            </a:avLst>
          </a:prstGeom>
          <a:gradFill rotWithShape="0">
            <a:gsLst>
              <a:gs pos="0">
                <a:srgbClr val="3F8B4A"/>
              </a:gs>
              <a:gs pos="100000">
                <a:srgbClr val="34B034"/>
              </a:gs>
            </a:gsLst>
            <a:lin ang="135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7" name="AutoShape 27"/>
          <p:cNvSpPr>
            <a:spLocks noChangeArrowheads="1"/>
          </p:cNvSpPr>
          <p:nvPr/>
        </p:nvSpPr>
        <p:spPr bwMode="auto">
          <a:xfrm>
            <a:off x="3563938" y="2508250"/>
            <a:ext cx="2098675" cy="2803525"/>
          </a:xfrm>
          <a:prstGeom prst="roundRect">
            <a:avLst>
              <a:gd name="adj" fmla="val 16667"/>
            </a:avLst>
          </a:prstGeom>
          <a:solidFill>
            <a:srgbClr val="73E77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8" name="AutoShape 28"/>
          <p:cNvSpPr>
            <a:spLocks noChangeArrowheads="1"/>
          </p:cNvSpPr>
          <p:nvPr/>
        </p:nvSpPr>
        <p:spPr bwMode="auto">
          <a:xfrm>
            <a:off x="3581400" y="4572000"/>
            <a:ext cx="2070100" cy="709613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73E77E"/>
              </a:gs>
              <a:gs pos="100000">
                <a:srgbClr val="B1F0B7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9" name="AutoShape 29"/>
          <p:cNvSpPr>
            <a:spLocks noChangeArrowheads="1"/>
          </p:cNvSpPr>
          <p:nvPr/>
        </p:nvSpPr>
        <p:spPr bwMode="auto">
          <a:xfrm>
            <a:off x="3581400" y="2530475"/>
            <a:ext cx="2070100" cy="7080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CFF6D3"/>
              </a:gs>
              <a:gs pos="100000">
                <a:srgbClr val="73E77E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60" name="Oval 30"/>
          <p:cNvSpPr>
            <a:spLocks noChangeArrowheads="1"/>
          </p:cNvSpPr>
          <p:nvPr/>
        </p:nvSpPr>
        <p:spPr bwMode="auto">
          <a:xfrm>
            <a:off x="4275138" y="2192338"/>
            <a:ext cx="642937" cy="642937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61" name="Oval 31"/>
          <p:cNvSpPr>
            <a:spLocks noChangeArrowheads="1"/>
          </p:cNvSpPr>
          <p:nvPr/>
        </p:nvSpPr>
        <p:spPr bwMode="auto">
          <a:xfrm>
            <a:off x="4281488" y="2197100"/>
            <a:ext cx="622300" cy="622300"/>
          </a:xfrm>
          <a:prstGeom prst="ellipse">
            <a:avLst/>
          </a:prstGeom>
          <a:gradFill rotWithShape="0">
            <a:gsLst>
              <a:gs pos="0">
                <a:srgbClr val="626768"/>
              </a:gs>
              <a:gs pos="100000">
                <a:srgbClr val="D6E1E2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62" name="Oval 32"/>
          <p:cNvSpPr>
            <a:spLocks noChangeArrowheads="1"/>
          </p:cNvSpPr>
          <p:nvPr/>
        </p:nvSpPr>
        <p:spPr bwMode="auto">
          <a:xfrm>
            <a:off x="4289425" y="2200275"/>
            <a:ext cx="608013" cy="608013"/>
          </a:xfrm>
          <a:prstGeom prst="ellipse">
            <a:avLst/>
          </a:prstGeom>
          <a:gradFill rotWithShape="0">
            <a:gsLst>
              <a:gs pos="0">
                <a:srgbClr val="D6E1E2"/>
              </a:gs>
              <a:gs pos="100000">
                <a:srgbClr val="EFF3F3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63" name="Oval 33"/>
          <p:cNvSpPr>
            <a:spLocks noChangeArrowheads="1"/>
          </p:cNvSpPr>
          <p:nvPr/>
        </p:nvSpPr>
        <p:spPr bwMode="auto">
          <a:xfrm>
            <a:off x="4295775" y="2206625"/>
            <a:ext cx="577850" cy="566738"/>
          </a:xfrm>
          <a:prstGeom prst="ellipse">
            <a:avLst/>
          </a:prstGeom>
          <a:gradFill rotWithShape="0">
            <a:gsLst>
              <a:gs pos="0">
                <a:srgbClr val="A8B1B2"/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64" name="Oval 34"/>
          <p:cNvSpPr>
            <a:spLocks noChangeArrowheads="1"/>
          </p:cNvSpPr>
          <p:nvPr/>
        </p:nvSpPr>
        <p:spPr bwMode="auto">
          <a:xfrm>
            <a:off x="4330700" y="2222500"/>
            <a:ext cx="512763" cy="460375"/>
          </a:xfrm>
          <a:prstGeom prst="ellipse">
            <a:avLst/>
          </a:prstGeom>
          <a:gradFill rotWithShape="0">
            <a:gsLst>
              <a:gs pos="0">
                <a:srgbClr val="FEFEFE"/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65" name="Text Box 35"/>
          <p:cNvSpPr txBox="1">
            <a:spLocks noChangeArrowheads="1"/>
          </p:cNvSpPr>
          <p:nvPr/>
        </p:nvSpPr>
        <p:spPr bwMode="auto">
          <a:xfrm>
            <a:off x="4424363" y="2284413"/>
            <a:ext cx="333375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buClr>
                <a:srgbClr val="000000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240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61466" name="Text Box 36"/>
          <p:cNvSpPr txBox="1">
            <a:spLocks noChangeArrowheads="1"/>
          </p:cNvSpPr>
          <p:nvPr/>
        </p:nvSpPr>
        <p:spPr bwMode="auto">
          <a:xfrm>
            <a:off x="3606800" y="2954338"/>
            <a:ext cx="2057400" cy="1158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buClr>
                <a:srgbClr val="000000"/>
              </a:buClr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400">
                <a:solidFill>
                  <a:srgbClr val="000000"/>
                </a:solidFill>
                <a:latin typeface="Verdana" pitchFamily="34" charset="0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2"/>
          <p:cNvSpPr>
            <a:spLocks noGrp="1" noChangeArrowheads="1"/>
          </p:cNvSpPr>
          <p:nvPr>
            <p:ph type="title"/>
          </p:nvPr>
        </p:nvSpPr>
        <p:spPr>
          <a:xfrm>
            <a:off x="852488" y="290513"/>
            <a:ext cx="649605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47" name="AutoShape 3"/>
          <p:cNvSpPr>
            <a:spLocks noChangeArrowheads="1"/>
          </p:cNvSpPr>
          <p:nvPr/>
        </p:nvSpPr>
        <p:spPr bwMode="invGray">
          <a:xfrm>
            <a:off x="1100138" y="2771775"/>
            <a:ext cx="6750050" cy="3386138"/>
          </a:xfrm>
          <a:prstGeom prst="roundRect">
            <a:avLst>
              <a:gd name="adj" fmla="val 16667"/>
            </a:avLst>
          </a:prstGeom>
          <a:solidFill>
            <a:srgbClr val="C0C0C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grpSp>
        <p:nvGrpSpPr>
          <p:cNvPr id="62468" name="Group 4"/>
          <p:cNvGrpSpPr>
            <a:grpSpLocks/>
          </p:cNvGrpSpPr>
          <p:nvPr/>
        </p:nvGrpSpPr>
        <p:grpSpPr bwMode="auto">
          <a:xfrm>
            <a:off x="871538" y="2500313"/>
            <a:ext cx="1838325" cy="3309937"/>
            <a:chOff x="528" y="1392"/>
            <a:chExt cx="1158" cy="2085"/>
          </a:xfrm>
        </p:grpSpPr>
        <p:sp>
          <p:nvSpPr>
            <p:cNvPr id="49" name="AutoShape 5"/>
            <p:cNvSpPr>
              <a:spLocks noChangeArrowheads="1"/>
            </p:cNvSpPr>
            <p:nvPr/>
          </p:nvSpPr>
          <p:spPr bwMode="gray">
            <a:xfrm>
              <a:off x="528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0D34D"/>
                </a:gs>
                <a:gs pos="100000">
                  <a:srgbClr val="70D34D">
                    <a:gamma/>
                    <a:shade val="76078"/>
                    <a:invGamma/>
                  </a:srgbClr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50" name="AutoShape 6"/>
            <p:cNvSpPr>
              <a:spLocks noChangeArrowheads="1"/>
            </p:cNvSpPr>
            <p:nvPr/>
          </p:nvSpPr>
          <p:spPr bwMode="gray">
            <a:xfrm>
              <a:off x="576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0D34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62469" name="Group 7"/>
          <p:cNvGrpSpPr>
            <a:grpSpLocks/>
          </p:cNvGrpSpPr>
          <p:nvPr/>
        </p:nvGrpSpPr>
        <p:grpSpPr bwMode="auto">
          <a:xfrm>
            <a:off x="3663950" y="2500313"/>
            <a:ext cx="1838325" cy="3309937"/>
            <a:chOff x="2287" y="1392"/>
            <a:chExt cx="1158" cy="2085"/>
          </a:xfrm>
        </p:grpSpPr>
        <p:sp>
          <p:nvSpPr>
            <p:cNvPr id="52" name="AutoShape 8"/>
            <p:cNvSpPr>
              <a:spLocks noChangeArrowheads="1"/>
            </p:cNvSpPr>
            <p:nvPr/>
          </p:nvSpPr>
          <p:spPr bwMode="gray">
            <a:xfrm>
              <a:off x="2287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192DB"/>
                </a:gs>
                <a:gs pos="100000">
                  <a:srgbClr val="4192DB">
                    <a:gamma/>
                    <a:shade val="85882"/>
                    <a:invGamma/>
                  </a:srgbClr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53" name="AutoShape 9"/>
            <p:cNvSpPr>
              <a:spLocks noChangeArrowheads="1"/>
            </p:cNvSpPr>
            <p:nvPr/>
          </p:nvSpPr>
          <p:spPr bwMode="gray">
            <a:xfrm>
              <a:off x="2333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4192D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62470" name="Group 10"/>
          <p:cNvGrpSpPr>
            <a:grpSpLocks/>
          </p:cNvGrpSpPr>
          <p:nvPr/>
        </p:nvGrpSpPr>
        <p:grpSpPr bwMode="auto">
          <a:xfrm>
            <a:off x="6500813" y="2500313"/>
            <a:ext cx="1838325" cy="3309937"/>
            <a:chOff x="4074" y="1392"/>
            <a:chExt cx="1158" cy="2085"/>
          </a:xfrm>
        </p:grpSpPr>
        <p:sp>
          <p:nvSpPr>
            <p:cNvPr id="55" name="AutoShape 11"/>
            <p:cNvSpPr>
              <a:spLocks noChangeArrowheads="1"/>
            </p:cNvSpPr>
            <p:nvPr/>
          </p:nvSpPr>
          <p:spPr bwMode="gray">
            <a:xfrm>
              <a:off x="4074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0D34D"/>
                </a:gs>
                <a:gs pos="100000">
                  <a:srgbClr val="70D34D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56" name="AutoShape 12"/>
            <p:cNvSpPr>
              <a:spLocks noChangeArrowheads="1"/>
            </p:cNvSpPr>
            <p:nvPr/>
          </p:nvSpPr>
          <p:spPr bwMode="gray">
            <a:xfrm>
              <a:off x="4122" y="1422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0D34D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sp>
        <p:nvSpPr>
          <p:cNvPr id="62471" name="Text Box 13"/>
          <p:cNvSpPr txBox="1">
            <a:spLocks noChangeArrowheads="1"/>
          </p:cNvSpPr>
          <p:nvPr/>
        </p:nvSpPr>
        <p:spPr bwMode="gray">
          <a:xfrm>
            <a:off x="920750" y="3157538"/>
            <a:ext cx="17526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</p:txBody>
      </p:sp>
      <p:sp>
        <p:nvSpPr>
          <p:cNvPr id="62472" name="Text Box 14"/>
          <p:cNvSpPr txBox="1">
            <a:spLocks noChangeArrowheads="1"/>
          </p:cNvSpPr>
          <p:nvPr/>
        </p:nvSpPr>
        <p:spPr bwMode="gray">
          <a:xfrm>
            <a:off x="3663950" y="3157538"/>
            <a:ext cx="17526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</p:txBody>
      </p:sp>
      <p:sp>
        <p:nvSpPr>
          <p:cNvPr id="62473" name="Text Box 15"/>
          <p:cNvSpPr txBox="1">
            <a:spLocks noChangeArrowheads="1"/>
          </p:cNvSpPr>
          <p:nvPr/>
        </p:nvSpPr>
        <p:spPr bwMode="gray">
          <a:xfrm>
            <a:off x="6483350" y="3157538"/>
            <a:ext cx="17526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charset="0"/>
              </a:rPr>
              <a:t>Click to add Text</a:t>
            </a:r>
          </a:p>
        </p:txBody>
      </p:sp>
      <p:grpSp>
        <p:nvGrpSpPr>
          <p:cNvPr id="62474" name="Group 16"/>
          <p:cNvGrpSpPr>
            <a:grpSpLocks/>
          </p:cNvGrpSpPr>
          <p:nvPr/>
        </p:nvGrpSpPr>
        <p:grpSpPr bwMode="auto">
          <a:xfrm>
            <a:off x="3005138" y="4024313"/>
            <a:ext cx="504825" cy="496887"/>
            <a:chOff x="1872" y="2352"/>
            <a:chExt cx="240" cy="240"/>
          </a:xfrm>
        </p:grpSpPr>
        <p:grpSp>
          <p:nvGrpSpPr>
            <p:cNvPr id="62489" name="Group 17"/>
            <p:cNvGrpSpPr>
              <a:grpSpLocks/>
            </p:cNvGrpSpPr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68" name="Oval 18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69" name="Oval 19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70" name="Oval 20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71" name="Oval 21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72" name="Oval 22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62490" name="Group 23"/>
            <p:cNvGrpSpPr>
              <a:grpSpLocks/>
            </p:cNvGrpSpPr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63" name="Oval 24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64" name="Oval 25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65" name="Oval 26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66" name="Oval 27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67" name="Oval 28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grpSp>
        <p:nvGrpSpPr>
          <p:cNvPr id="62475" name="Group 29"/>
          <p:cNvGrpSpPr>
            <a:grpSpLocks/>
          </p:cNvGrpSpPr>
          <p:nvPr/>
        </p:nvGrpSpPr>
        <p:grpSpPr bwMode="auto">
          <a:xfrm>
            <a:off x="5748338" y="4024313"/>
            <a:ext cx="504825" cy="496887"/>
            <a:chOff x="1872" y="2352"/>
            <a:chExt cx="240" cy="240"/>
          </a:xfrm>
        </p:grpSpPr>
        <p:grpSp>
          <p:nvGrpSpPr>
            <p:cNvPr id="62477" name="Group 30"/>
            <p:cNvGrpSpPr>
              <a:grpSpLocks/>
            </p:cNvGrpSpPr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81" name="Oval 31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82" name="Oval 32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83" name="Oval 33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84" name="Oval 34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85" name="Oval 35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62478" name="Group 36"/>
            <p:cNvGrpSpPr>
              <a:grpSpLocks/>
            </p:cNvGrpSpPr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76" name="Oval 37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77" name="Oval 38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78" name="Oval 39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79" name="Oval 40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80" name="Oval 41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sp>
        <p:nvSpPr>
          <p:cNvPr id="62476" name="Text Box 42"/>
          <p:cNvSpPr txBox="1">
            <a:spLocks noChangeArrowheads="1"/>
          </p:cNvSpPr>
          <p:nvPr/>
        </p:nvSpPr>
        <p:spPr bwMode="gray">
          <a:xfrm>
            <a:off x="1377950" y="1766888"/>
            <a:ext cx="64770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3"/>
          <p:cNvSpPr>
            <a:spLocks noChangeArrowheads="1"/>
          </p:cNvSpPr>
          <p:nvPr/>
        </p:nvSpPr>
        <p:spPr bwMode="gray">
          <a:xfrm>
            <a:off x="1066800" y="2557463"/>
            <a:ext cx="6750050" cy="33861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8E8E8"/>
              </a:gs>
              <a:gs pos="100000">
                <a:srgbClr val="C0C0C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66"/>
              </a:solidFill>
            </a:endParaRPr>
          </a:p>
        </p:txBody>
      </p:sp>
      <p:grpSp>
        <p:nvGrpSpPr>
          <p:cNvPr id="63491" name="Group 4"/>
          <p:cNvGrpSpPr>
            <a:grpSpLocks/>
          </p:cNvGrpSpPr>
          <p:nvPr/>
        </p:nvGrpSpPr>
        <p:grpSpPr bwMode="auto">
          <a:xfrm>
            <a:off x="838200" y="2286000"/>
            <a:ext cx="1838325" cy="3309938"/>
            <a:chOff x="528" y="1392"/>
            <a:chExt cx="1158" cy="2085"/>
          </a:xfrm>
        </p:grpSpPr>
        <p:sp>
          <p:nvSpPr>
            <p:cNvPr id="46" name="AutoShape 5"/>
            <p:cNvSpPr>
              <a:spLocks noChangeArrowheads="1"/>
            </p:cNvSpPr>
            <p:nvPr/>
          </p:nvSpPr>
          <p:spPr bwMode="gray">
            <a:xfrm>
              <a:off x="528" y="1392"/>
              <a:ext cx="1158" cy="2085"/>
            </a:xfrm>
            <a:prstGeom prst="roundRect">
              <a:avLst>
                <a:gd name="adj" fmla="val 16667"/>
              </a:avLst>
            </a:prstGeom>
            <a:solidFill>
              <a:srgbClr val="189E8E"/>
            </a:soli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66"/>
                </a:solidFill>
                <a:ea typeface="+mn-ea"/>
              </a:endParaRPr>
            </a:p>
          </p:txBody>
        </p:sp>
        <p:sp>
          <p:nvSpPr>
            <p:cNvPr id="63529" name="AutoShape 6"/>
            <p:cNvSpPr>
              <a:spLocks noChangeArrowheads="1"/>
            </p:cNvSpPr>
            <p:nvPr/>
          </p:nvSpPr>
          <p:spPr bwMode="gray">
            <a:xfrm>
              <a:off x="576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189E8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66"/>
                </a:solidFill>
              </a:endParaRPr>
            </a:p>
          </p:txBody>
        </p:sp>
      </p:grpSp>
      <p:grpSp>
        <p:nvGrpSpPr>
          <p:cNvPr id="63492" name="Group 7"/>
          <p:cNvGrpSpPr>
            <a:grpSpLocks/>
          </p:cNvGrpSpPr>
          <p:nvPr/>
        </p:nvGrpSpPr>
        <p:grpSpPr bwMode="auto">
          <a:xfrm>
            <a:off x="3630613" y="2286000"/>
            <a:ext cx="1838325" cy="3309938"/>
            <a:chOff x="2287" y="1392"/>
            <a:chExt cx="1158" cy="2085"/>
          </a:xfrm>
        </p:grpSpPr>
        <p:sp>
          <p:nvSpPr>
            <p:cNvPr id="49" name="AutoShape 8"/>
            <p:cNvSpPr>
              <a:spLocks noChangeArrowheads="1"/>
            </p:cNvSpPr>
            <p:nvPr/>
          </p:nvSpPr>
          <p:spPr bwMode="gray">
            <a:xfrm>
              <a:off x="2287" y="1392"/>
              <a:ext cx="1158" cy="2085"/>
            </a:xfrm>
            <a:prstGeom prst="roundRect">
              <a:avLst>
                <a:gd name="adj" fmla="val 16667"/>
              </a:avLst>
            </a:prstGeom>
            <a:solidFill>
              <a:srgbClr val="E0BB20"/>
            </a:soli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66"/>
                </a:solidFill>
                <a:ea typeface="+mn-ea"/>
              </a:endParaRPr>
            </a:p>
          </p:txBody>
        </p:sp>
        <p:sp>
          <p:nvSpPr>
            <p:cNvPr id="63527" name="AutoShape 9"/>
            <p:cNvSpPr>
              <a:spLocks noChangeArrowheads="1"/>
            </p:cNvSpPr>
            <p:nvPr/>
          </p:nvSpPr>
          <p:spPr bwMode="gray">
            <a:xfrm>
              <a:off x="2333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E0BB2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66"/>
                </a:solidFill>
              </a:endParaRPr>
            </a:p>
          </p:txBody>
        </p:sp>
      </p:grpSp>
      <p:grpSp>
        <p:nvGrpSpPr>
          <p:cNvPr id="63493" name="Group 10"/>
          <p:cNvGrpSpPr>
            <a:grpSpLocks/>
          </p:cNvGrpSpPr>
          <p:nvPr/>
        </p:nvGrpSpPr>
        <p:grpSpPr bwMode="auto">
          <a:xfrm>
            <a:off x="6467475" y="2286000"/>
            <a:ext cx="1838325" cy="3309938"/>
            <a:chOff x="4074" y="1392"/>
            <a:chExt cx="1158" cy="2085"/>
          </a:xfrm>
        </p:grpSpPr>
        <p:sp>
          <p:nvSpPr>
            <p:cNvPr id="52" name="AutoShape 11"/>
            <p:cNvSpPr>
              <a:spLocks noChangeArrowheads="1"/>
            </p:cNvSpPr>
            <p:nvPr/>
          </p:nvSpPr>
          <p:spPr bwMode="gray">
            <a:xfrm>
              <a:off x="4074" y="1392"/>
              <a:ext cx="1158" cy="2085"/>
            </a:xfrm>
            <a:prstGeom prst="roundRect">
              <a:avLst>
                <a:gd name="adj" fmla="val 16667"/>
              </a:avLst>
            </a:prstGeom>
            <a:solidFill>
              <a:srgbClr val="189E8E"/>
            </a:soli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66"/>
                </a:solidFill>
                <a:ea typeface="+mn-ea"/>
              </a:endParaRPr>
            </a:p>
          </p:txBody>
        </p:sp>
        <p:sp>
          <p:nvSpPr>
            <p:cNvPr id="63525" name="AutoShape 12"/>
            <p:cNvSpPr>
              <a:spLocks noChangeArrowheads="1"/>
            </p:cNvSpPr>
            <p:nvPr/>
          </p:nvSpPr>
          <p:spPr bwMode="gray">
            <a:xfrm>
              <a:off x="4122" y="1422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189E8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66"/>
                </a:solidFill>
              </a:endParaRPr>
            </a:p>
          </p:txBody>
        </p:sp>
      </p:grpSp>
      <p:sp>
        <p:nvSpPr>
          <p:cNvPr id="63494" name="Text Box 13"/>
          <p:cNvSpPr txBox="1">
            <a:spLocks noChangeArrowheads="1"/>
          </p:cNvSpPr>
          <p:nvPr/>
        </p:nvSpPr>
        <p:spPr bwMode="white">
          <a:xfrm>
            <a:off x="914400" y="2943225"/>
            <a:ext cx="17526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63495" name="Text Box 14"/>
          <p:cNvSpPr txBox="1">
            <a:spLocks noChangeArrowheads="1"/>
          </p:cNvSpPr>
          <p:nvPr/>
        </p:nvSpPr>
        <p:spPr bwMode="white">
          <a:xfrm>
            <a:off x="3657600" y="2943225"/>
            <a:ext cx="17526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</p:txBody>
      </p:sp>
      <p:sp>
        <p:nvSpPr>
          <p:cNvPr id="63496" name="Text Box 15"/>
          <p:cNvSpPr txBox="1">
            <a:spLocks noChangeArrowheads="1"/>
          </p:cNvSpPr>
          <p:nvPr/>
        </p:nvSpPr>
        <p:spPr bwMode="white">
          <a:xfrm>
            <a:off x="6477000" y="2943225"/>
            <a:ext cx="17526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</p:txBody>
      </p:sp>
      <p:grpSp>
        <p:nvGrpSpPr>
          <p:cNvPr id="63497" name="Group 16"/>
          <p:cNvGrpSpPr>
            <a:grpSpLocks/>
          </p:cNvGrpSpPr>
          <p:nvPr/>
        </p:nvGrpSpPr>
        <p:grpSpPr bwMode="auto">
          <a:xfrm>
            <a:off x="2971800" y="3810000"/>
            <a:ext cx="504825" cy="496888"/>
            <a:chOff x="1872" y="2352"/>
            <a:chExt cx="240" cy="240"/>
          </a:xfrm>
        </p:grpSpPr>
        <p:grpSp>
          <p:nvGrpSpPr>
            <p:cNvPr id="63512" name="Group 17"/>
            <p:cNvGrpSpPr>
              <a:grpSpLocks/>
            </p:cNvGrpSpPr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63519" name="Oval 18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20" name="Oval 19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21" name="Oval 20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22" name="Oval 21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23" name="Oval 22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</p:grpSp>
        <p:grpSp>
          <p:nvGrpSpPr>
            <p:cNvPr id="63513" name="Group 23"/>
            <p:cNvGrpSpPr>
              <a:grpSpLocks/>
            </p:cNvGrpSpPr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63514" name="Oval 24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15" name="Oval 25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16" name="Oval 26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17" name="Oval 27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18" name="Oval 28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</p:grpSp>
      </p:grpSp>
      <p:grpSp>
        <p:nvGrpSpPr>
          <p:cNvPr id="63498" name="Group 29"/>
          <p:cNvGrpSpPr>
            <a:grpSpLocks/>
          </p:cNvGrpSpPr>
          <p:nvPr/>
        </p:nvGrpSpPr>
        <p:grpSpPr bwMode="auto">
          <a:xfrm>
            <a:off x="5715000" y="3810000"/>
            <a:ext cx="504825" cy="496888"/>
            <a:chOff x="1872" y="2352"/>
            <a:chExt cx="240" cy="240"/>
          </a:xfrm>
        </p:grpSpPr>
        <p:grpSp>
          <p:nvGrpSpPr>
            <p:cNvPr id="63500" name="Group 30"/>
            <p:cNvGrpSpPr>
              <a:grpSpLocks/>
            </p:cNvGrpSpPr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63507" name="Oval 31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08" name="Oval 32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09" name="Oval 33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10" name="Oval 34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11" name="Oval 35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</p:grpSp>
        <p:grpSp>
          <p:nvGrpSpPr>
            <p:cNvPr id="63501" name="Group 36"/>
            <p:cNvGrpSpPr>
              <a:grpSpLocks/>
            </p:cNvGrpSpPr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63502" name="Oval 37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03" name="Oval 38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04" name="Oval 39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05" name="Oval 40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06" name="Oval 41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</p:grpSp>
      </p:grpSp>
      <p:sp>
        <p:nvSpPr>
          <p:cNvPr id="63499" name="Text Box 42"/>
          <p:cNvSpPr txBox="1">
            <a:spLocks noChangeArrowheads="1"/>
          </p:cNvSpPr>
          <p:nvPr/>
        </p:nvSpPr>
        <p:spPr bwMode="gray">
          <a:xfrm>
            <a:off x="990600" y="1600200"/>
            <a:ext cx="502920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00000"/>
                </a:solidFill>
              </a:rPr>
              <a:t>ThemeGallery</a:t>
            </a:r>
            <a:r>
              <a:rPr lang="en-US" altLang="zh-CN" sz="1400">
                <a:solidFill>
                  <a:srgbClr val="000000"/>
                </a:solidFill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reeform 2"/>
          <p:cNvSpPr>
            <a:spLocks/>
          </p:cNvSpPr>
          <p:nvPr/>
        </p:nvSpPr>
        <p:spPr bwMode="gray">
          <a:xfrm>
            <a:off x="2717800" y="4829175"/>
            <a:ext cx="4533900" cy="5683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357"/>
              </a:cxn>
              <a:cxn ang="0">
                <a:pos x="2667" y="357"/>
              </a:cxn>
              <a:cxn ang="0">
                <a:pos x="2854" y="182"/>
              </a:cxn>
              <a:cxn ang="0">
                <a:pos x="2667" y="0"/>
              </a:cxn>
              <a:cxn ang="0">
                <a:pos x="0" y="5"/>
              </a:cxn>
            </a:cxnLst>
            <a:rect l="0" t="0" r="r" b="b"/>
            <a:pathLst>
              <a:path w="2856" h="358">
                <a:moveTo>
                  <a:pt x="0" y="5"/>
                </a:moveTo>
                <a:lnTo>
                  <a:pt x="0" y="357"/>
                </a:lnTo>
                <a:cubicBezTo>
                  <a:pt x="97" y="358"/>
                  <a:pt x="2594" y="357"/>
                  <a:pt x="2667" y="357"/>
                </a:cubicBezTo>
                <a:cubicBezTo>
                  <a:pt x="2739" y="357"/>
                  <a:pt x="2851" y="321"/>
                  <a:pt x="2854" y="182"/>
                </a:cubicBezTo>
                <a:cubicBezTo>
                  <a:pt x="2856" y="43"/>
                  <a:pt x="2755" y="0"/>
                  <a:pt x="2667" y="0"/>
                </a:cubicBezTo>
                <a:cubicBezTo>
                  <a:pt x="2579" y="0"/>
                  <a:pt x="95" y="5"/>
                  <a:pt x="0" y="5"/>
                </a:cubicBez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8274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82745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47107" name="Freeform 3"/>
          <p:cNvSpPr>
            <a:spLocks/>
          </p:cNvSpPr>
          <p:nvPr/>
        </p:nvSpPr>
        <p:spPr bwMode="gray">
          <a:xfrm>
            <a:off x="2016125" y="4829175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81961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8196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47108" name="Freeform 4"/>
          <p:cNvSpPr>
            <a:spLocks/>
          </p:cNvSpPr>
          <p:nvPr/>
        </p:nvSpPr>
        <p:spPr bwMode="gray">
          <a:xfrm>
            <a:off x="2717800" y="3870325"/>
            <a:ext cx="4533900" cy="5683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357"/>
              </a:cxn>
              <a:cxn ang="0">
                <a:pos x="2667" y="357"/>
              </a:cxn>
              <a:cxn ang="0">
                <a:pos x="2854" y="182"/>
              </a:cxn>
              <a:cxn ang="0">
                <a:pos x="2667" y="0"/>
              </a:cxn>
              <a:cxn ang="0">
                <a:pos x="0" y="5"/>
              </a:cxn>
            </a:cxnLst>
            <a:rect l="0" t="0" r="r" b="b"/>
            <a:pathLst>
              <a:path w="2856" h="358">
                <a:moveTo>
                  <a:pt x="0" y="5"/>
                </a:moveTo>
                <a:lnTo>
                  <a:pt x="0" y="357"/>
                </a:lnTo>
                <a:cubicBezTo>
                  <a:pt x="97" y="358"/>
                  <a:pt x="2594" y="357"/>
                  <a:pt x="2667" y="357"/>
                </a:cubicBezTo>
                <a:cubicBezTo>
                  <a:pt x="2739" y="357"/>
                  <a:pt x="2851" y="321"/>
                  <a:pt x="2854" y="182"/>
                </a:cubicBezTo>
                <a:cubicBezTo>
                  <a:pt x="2856" y="43"/>
                  <a:pt x="2755" y="0"/>
                  <a:pt x="2667" y="0"/>
                </a:cubicBezTo>
                <a:cubicBezTo>
                  <a:pt x="2579" y="0"/>
                  <a:pt x="95" y="5"/>
                  <a:pt x="0" y="5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72941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7294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47109" name="Freeform 5"/>
          <p:cNvSpPr>
            <a:spLocks/>
          </p:cNvSpPr>
          <p:nvPr/>
        </p:nvSpPr>
        <p:spPr bwMode="gray">
          <a:xfrm>
            <a:off x="2016125" y="3870325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81961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8196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gray">
          <a:xfrm>
            <a:off x="3121025" y="3929063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chemeClr val="bg1"/>
                </a:solidFill>
                <a:ea typeface="宋体" pitchFamily="2" charset="-122"/>
              </a:rPr>
              <a:t>Click to add title</a:t>
            </a:r>
          </a:p>
        </p:txBody>
      </p:sp>
      <p:sp>
        <p:nvSpPr>
          <p:cNvPr id="47111" name="Freeform 7"/>
          <p:cNvSpPr>
            <a:spLocks/>
          </p:cNvSpPr>
          <p:nvPr/>
        </p:nvSpPr>
        <p:spPr bwMode="gray">
          <a:xfrm>
            <a:off x="2717800" y="2905125"/>
            <a:ext cx="4533900" cy="5683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357"/>
              </a:cxn>
              <a:cxn ang="0">
                <a:pos x="2667" y="357"/>
              </a:cxn>
              <a:cxn ang="0">
                <a:pos x="2854" y="182"/>
              </a:cxn>
              <a:cxn ang="0">
                <a:pos x="2667" y="0"/>
              </a:cxn>
              <a:cxn ang="0">
                <a:pos x="0" y="5"/>
              </a:cxn>
            </a:cxnLst>
            <a:rect l="0" t="0" r="r" b="b"/>
            <a:pathLst>
              <a:path w="2856" h="358">
                <a:moveTo>
                  <a:pt x="0" y="5"/>
                </a:moveTo>
                <a:lnTo>
                  <a:pt x="0" y="357"/>
                </a:lnTo>
                <a:cubicBezTo>
                  <a:pt x="97" y="358"/>
                  <a:pt x="2594" y="357"/>
                  <a:pt x="2667" y="357"/>
                </a:cubicBezTo>
                <a:cubicBezTo>
                  <a:pt x="2739" y="357"/>
                  <a:pt x="2851" y="321"/>
                  <a:pt x="2854" y="182"/>
                </a:cubicBezTo>
                <a:cubicBezTo>
                  <a:pt x="2856" y="43"/>
                  <a:pt x="2755" y="0"/>
                  <a:pt x="2667" y="0"/>
                </a:cubicBezTo>
                <a:cubicBezTo>
                  <a:pt x="2579" y="0"/>
                  <a:pt x="95" y="5"/>
                  <a:pt x="0" y="5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372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47112" name="Freeform 8"/>
          <p:cNvSpPr>
            <a:spLocks/>
          </p:cNvSpPr>
          <p:nvPr/>
        </p:nvSpPr>
        <p:spPr bwMode="gray">
          <a:xfrm>
            <a:off x="2016125" y="2905125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372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47113" name="Freeform 9"/>
          <p:cNvSpPr>
            <a:spLocks/>
          </p:cNvSpPr>
          <p:nvPr/>
        </p:nvSpPr>
        <p:spPr bwMode="gray">
          <a:xfrm>
            <a:off x="2717800" y="1974850"/>
            <a:ext cx="4533900" cy="5683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357"/>
              </a:cxn>
              <a:cxn ang="0">
                <a:pos x="2667" y="357"/>
              </a:cxn>
              <a:cxn ang="0">
                <a:pos x="2854" y="182"/>
              </a:cxn>
              <a:cxn ang="0">
                <a:pos x="2667" y="0"/>
              </a:cxn>
              <a:cxn ang="0">
                <a:pos x="0" y="5"/>
              </a:cxn>
            </a:cxnLst>
            <a:rect l="0" t="0" r="r" b="b"/>
            <a:pathLst>
              <a:path w="2856" h="358">
                <a:moveTo>
                  <a:pt x="0" y="5"/>
                </a:moveTo>
                <a:lnTo>
                  <a:pt x="0" y="357"/>
                </a:lnTo>
                <a:cubicBezTo>
                  <a:pt x="97" y="358"/>
                  <a:pt x="2594" y="357"/>
                  <a:pt x="2667" y="357"/>
                </a:cubicBezTo>
                <a:cubicBezTo>
                  <a:pt x="2739" y="357"/>
                  <a:pt x="2851" y="321"/>
                  <a:pt x="2854" y="182"/>
                </a:cubicBezTo>
                <a:cubicBezTo>
                  <a:pt x="2856" y="43"/>
                  <a:pt x="2755" y="0"/>
                  <a:pt x="2667" y="0"/>
                </a:cubicBezTo>
                <a:cubicBezTo>
                  <a:pt x="2579" y="0"/>
                  <a:pt x="95" y="5"/>
                  <a:pt x="0" y="5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81961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8196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47114" name="Freeform 10"/>
          <p:cNvSpPr>
            <a:spLocks/>
          </p:cNvSpPr>
          <p:nvPr/>
        </p:nvSpPr>
        <p:spPr bwMode="gray">
          <a:xfrm>
            <a:off x="2016125" y="1974850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81961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8196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gray">
          <a:xfrm>
            <a:off x="3121025" y="2039938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chemeClr val="bg1"/>
                </a:solidFill>
                <a:ea typeface="宋体" pitchFamily="2" charset="-122"/>
              </a:rPr>
              <a:t>Click to add title</a:t>
            </a:r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gray">
          <a:xfrm>
            <a:off x="3121025" y="2963863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chemeClr val="bg1"/>
                </a:solidFill>
                <a:ea typeface="宋体" pitchFamily="2" charset="-122"/>
              </a:rPr>
              <a:t>Click to add title</a:t>
            </a:r>
          </a:p>
        </p:txBody>
      </p:sp>
      <p:sp>
        <p:nvSpPr>
          <p:cNvPr id="47117" name="Text Box 13"/>
          <p:cNvSpPr txBox="1">
            <a:spLocks noChangeArrowheads="1"/>
          </p:cNvSpPr>
          <p:nvPr/>
        </p:nvSpPr>
        <p:spPr bwMode="gray">
          <a:xfrm>
            <a:off x="3121025" y="4897438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chemeClr val="bg1"/>
                </a:solidFill>
                <a:ea typeface="宋体" pitchFamily="2" charset="-122"/>
              </a:rPr>
              <a:t>Click to add title</a:t>
            </a:r>
          </a:p>
        </p:txBody>
      </p:sp>
      <p:sp>
        <p:nvSpPr>
          <p:cNvPr id="47118" name="Text Box 14"/>
          <p:cNvSpPr txBox="1">
            <a:spLocks noChangeArrowheads="1"/>
          </p:cNvSpPr>
          <p:nvPr/>
        </p:nvSpPr>
        <p:spPr bwMode="gray">
          <a:xfrm>
            <a:off x="2149475" y="1927225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chemeClr val="bg1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gray">
          <a:xfrm>
            <a:off x="2149475" y="2867025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chemeClr val="bg1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47120" name="Text Box 16"/>
          <p:cNvSpPr txBox="1">
            <a:spLocks noChangeArrowheads="1"/>
          </p:cNvSpPr>
          <p:nvPr/>
        </p:nvSpPr>
        <p:spPr bwMode="gray">
          <a:xfrm>
            <a:off x="2149475" y="3819525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chemeClr val="bg1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47121" name="Text Box 17"/>
          <p:cNvSpPr txBox="1">
            <a:spLocks noChangeArrowheads="1"/>
          </p:cNvSpPr>
          <p:nvPr/>
        </p:nvSpPr>
        <p:spPr bwMode="gray">
          <a:xfrm>
            <a:off x="2139950" y="478155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chemeClr val="bg1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26642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4163"/>
            <a:ext cx="6734175" cy="9445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>
                <a:ea typeface="宋体" charset="-122"/>
              </a:rPr>
              <a:t>Click to edit title style</a:t>
            </a:r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gray">
          <a:xfrm rot="5400000">
            <a:off x="-6350" y="3311525"/>
            <a:ext cx="4206875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64518" name="Text Box 4"/>
          <p:cNvSpPr txBox="1">
            <a:spLocks noChangeArrowheads="1"/>
          </p:cNvSpPr>
          <p:nvPr/>
        </p:nvSpPr>
        <p:spPr bwMode="gray">
          <a:xfrm>
            <a:off x="1128713" y="4316413"/>
            <a:ext cx="1954212" cy="1155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0000"/>
                </a:solidFill>
                <a:cs typeface="Arial" charset="0"/>
              </a:rPr>
              <a:t>ThemeGallery 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charset="0"/>
              </a:rPr>
              <a:t>is a Design Digital Content &amp; Contents 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charset="0"/>
              </a:rPr>
              <a:t>mall developed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charset="0"/>
              </a:rPr>
              <a:t>by Guild Design Inc.</a:t>
            </a:r>
          </a:p>
        </p:txBody>
      </p:sp>
      <p:sp>
        <p:nvSpPr>
          <p:cNvPr id="25" name="AutoShape 5"/>
          <p:cNvSpPr>
            <a:spLocks noChangeArrowheads="1"/>
          </p:cNvSpPr>
          <p:nvPr/>
        </p:nvSpPr>
        <p:spPr bwMode="gray">
          <a:xfrm rot="5400000">
            <a:off x="2320925" y="3311525"/>
            <a:ext cx="4206875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64522" name="Text Box 6"/>
          <p:cNvSpPr txBox="1">
            <a:spLocks noChangeArrowheads="1"/>
          </p:cNvSpPr>
          <p:nvPr/>
        </p:nvSpPr>
        <p:spPr bwMode="gray">
          <a:xfrm>
            <a:off x="3455988" y="4316413"/>
            <a:ext cx="1954212" cy="1155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0000"/>
                </a:solidFill>
                <a:cs typeface="Arial" charset="0"/>
              </a:rPr>
              <a:t>ThemeGallery 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charset="0"/>
              </a:rPr>
              <a:t>is a Design Digital Content &amp; Contents 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charset="0"/>
              </a:rPr>
              <a:t>mall developed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charset="0"/>
              </a:rPr>
              <a:t>by Guild Design Inc.</a:t>
            </a:r>
          </a:p>
        </p:txBody>
      </p:sp>
      <p:sp>
        <p:nvSpPr>
          <p:cNvPr id="27" name="AutoShape 7"/>
          <p:cNvSpPr>
            <a:spLocks noChangeArrowheads="1"/>
          </p:cNvSpPr>
          <p:nvPr/>
        </p:nvSpPr>
        <p:spPr bwMode="gray">
          <a:xfrm rot="5400000">
            <a:off x="4683125" y="3311525"/>
            <a:ext cx="4206875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 dist="88900" dir="10800000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64526" name="Text Box 8"/>
          <p:cNvSpPr txBox="1">
            <a:spLocks noChangeArrowheads="1"/>
          </p:cNvSpPr>
          <p:nvPr/>
        </p:nvSpPr>
        <p:spPr bwMode="gray">
          <a:xfrm>
            <a:off x="5816600" y="4316413"/>
            <a:ext cx="1955800" cy="1155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0000"/>
                </a:solidFill>
                <a:cs typeface="Arial" charset="0"/>
              </a:rPr>
              <a:t>ThemeGallery 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charset="0"/>
              </a:rPr>
              <a:t>is a Design Digital Content &amp; Contents 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charset="0"/>
              </a:rPr>
              <a:t>mall developed</a:t>
            </a: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charset="0"/>
              </a:rPr>
              <a:t>by Guild Design Inc.</a:t>
            </a:r>
          </a:p>
        </p:txBody>
      </p:sp>
      <p:pic>
        <p:nvPicPr>
          <p:cNvPr id="64527" name="Picture 9" descr="RY_circle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2363" y="2400300"/>
            <a:ext cx="11080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8" name="Picture 10" descr="LB_circl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7963" y="2400300"/>
            <a:ext cx="1176337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9" name="Picture 11" descr="YG_circle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03650" y="2374900"/>
            <a:ext cx="1192213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30" name="Text Box 12"/>
          <p:cNvSpPr txBox="1">
            <a:spLocks noChangeArrowheads="1"/>
          </p:cNvSpPr>
          <p:nvPr/>
        </p:nvSpPr>
        <p:spPr bwMode="auto">
          <a:xfrm>
            <a:off x="1608138" y="2679700"/>
            <a:ext cx="912812" cy="560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D13F11"/>
                </a:solidFill>
                <a:cs typeface="Arial" charset="0"/>
              </a:rPr>
              <a:t>A</a:t>
            </a:r>
            <a:r>
              <a:rPr lang="en-US" altLang="zh-CN" sz="1400" b="1">
                <a:solidFill>
                  <a:srgbClr val="D13F11"/>
                </a:solidFill>
                <a:cs typeface="Arial" charset="0"/>
              </a:rPr>
              <a:t> </a:t>
            </a:r>
          </a:p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5F5F5F"/>
                </a:solidFill>
                <a:cs typeface="Arial" charset="0"/>
              </a:rPr>
              <a:t>Group</a:t>
            </a:r>
          </a:p>
        </p:txBody>
      </p:sp>
      <p:sp>
        <p:nvSpPr>
          <p:cNvPr id="64531" name="Text Box 13"/>
          <p:cNvSpPr txBox="1">
            <a:spLocks noChangeArrowheads="1"/>
          </p:cNvSpPr>
          <p:nvPr/>
        </p:nvSpPr>
        <p:spPr bwMode="auto">
          <a:xfrm>
            <a:off x="6286500" y="2679700"/>
            <a:ext cx="914400" cy="560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D13F11"/>
                </a:solidFill>
                <a:cs typeface="Arial" charset="0"/>
              </a:rPr>
              <a:t>C </a:t>
            </a:r>
          </a:p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5F5F5F"/>
                </a:solidFill>
                <a:cs typeface="Arial" charset="0"/>
              </a:rPr>
              <a:t>Group</a:t>
            </a:r>
          </a:p>
        </p:txBody>
      </p:sp>
      <p:sp>
        <p:nvSpPr>
          <p:cNvPr id="64532" name="Text Box 14"/>
          <p:cNvSpPr txBox="1">
            <a:spLocks noChangeArrowheads="1"/>
          </p:cNvSpPr>
          <p:nvPr/>
        </p:nvSpPr>
        <p:spPr bwMode="auto">
          <a:xfrm>
            <a:off x="3933825" y="2679700"/>
            <a:ext cx="914400" cy="560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D13F11"/>
                </a:solidFill>
                <a:cs typeface="Arial" charset="0"/>
              </a:rPr>
              <a:t>B</a:t>
            </a:r>
            <a:r>
              <a:rPr lang="en-US" altLang="zh-CN" sz="1400" b="1">
                <a:solidFill>
                  <a:srgbClr val="D13F11"/>
                </a:solidFill>
                <a:cs typeface="Arial" charset="0"/>
              </a:rPr>
              <a:t> </a:t>
            </a:r>
          </a:p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5F5F5F"/>
                </a:solidFill>
                <a:cs typeface="Arial" charset="0"/>
              </a:rPr>
              <a:t>Group</a:t>
            </a:r>
          </a:p>
        </p:txBody>
      </p:sp>
      <p:pic>
        <p:nvPicPr>
          <p:cNvPr id="64533" name="Picture 15" descr="O_chevron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6400" y="3787775"/>
            <a:ext cx="412750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34" name="Picture 16" descr="O_chevron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47850" y="3787775"/>
            <a:ext cx="412750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35" name="Picture 17" descr="O_chevron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64313" y="3787775"/>
            <a:ext cx="412750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36" name="Rectangle 18"/>
          <p:cNvSpPr>
            <a:spLocks noChangeArrowheads="1"/>
          </p:cNvSpPr>
          <p:nvPr/>
        </p:nvSpPr>
        <p:spPr bwMode="auto">
          <a:xfrm>
            <a:off x="1066800" y="1295400"/>
            <a:ext cx="66294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b="1">
                <a:solidFill>
                  <a:srgbClr val="000000"/>
                </a:solidFill>
                <a:cs typeface="Arial" charset="0"/>
              </a:rPr>
              <a:t>ThemeGallery  is a Design Digital Content &amp; Contents mall developed by Guild Design Inc.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Click to edit title style</a:t>
            </a:r>
          </a:p>
        </p:txBody>
      </p:sp>
      <p:sp>
        <p:nvSpPr>
          <p:cNvPr id="681987" name="AutoShape 3"/>
          <p:cNvSpPr>
            <a:spLocks noChangeArrowheads="1"/>
          </p:cNvSpPr>
          <p:nvPr/>
        </p:nvSpPr>
        <p:spPr bwMode="gray">
          <a:xfrm>
            <a:off x="914400" y="2032000"/>
            <a:ext cx="1990725" cy="3303588"/>
          </a:xfrm>
          <a:prstGeom prst="bevel">
            <a:avLst>
              <a:gd name="adj" fmla="val 149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12549"/>
                  <a:invGamma/>
                </a:schemeClr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681988" name="AutoShape 4"/>
          <p:cNvSpPr>
            <a:spLocks noChangeArrowheads="1"/>
          </p:cNvSpPr>
          <p:nvPr/>
        </p:nvSpPr>
        <p:spPr bwMode="gray">
          <a:xfrm>
            <a:off x="1082675" y="1752600"/>
            <a:ext cx="1636713" cy="506413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gray">
          <a:xfrm>
            <a:off x="1173163" y="1830388"/>
            <a:ext cx="14668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cs typeface="Arial" charset="0"/>
              </a:rPr>
              <a:t>Title in here</a:t>
            </a:r>
          </a:p>
        </p:txBody>
      </p:sp>
      <p:sp>
        <p:nvSpPr>
          <p:cNvPr id="681990" name="AutoShape 6"/>
          <p:cNvSpPr>
            <a:spLocks noChangeArrowheads="1"/>
          </p:cNvSpPr>
          <p:nvPr/>
        </p:nvSpPr>
        <p:spPr bwMode="gray">
          <a:xfrm>
            <a:off x="3535363" y="2032000"/>
            <a:ext cx="1990725" cy="3303588"/>
          </a:xfrm>
          <a:prstGeom prst="bevel">
            <a:avLst>
              <a:gd name="adj" fmla="val 1495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15686"/>
                  <a:invGamma/>
                </a:schemeClr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681991" name="AutoShape 7"/>
          <p:cNvSpPr>
            <a:spLocks noChangeArrowheads="1"/>
          </p:cNvSpPr>
          <p:nvPr/>
        </p:nvSpPr>
        <p:spPr bwMode="gray">
          <a:xfrm>
            <a:off x="3702050" y="1752600"/>
            <a:ext cx="1638300" cy="506413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65544" name="Rectangle 8"/>
          <p:cNvSpPr>
            <a:spLocks noChangeArrowheads="1"/>
          </p:cNvSpPr>
          <p:nvPr/>
        </p:nvSpPr>
        <p:spPr bwMode="gray">
          <a:xfrm>
            <a:off x="3794125" y="1830388"/>
            <a:ext cx="14668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cs typeface="Arial" charset="0"/>
              </a:rPr>
              <a:t>Title in here</a:t>
            </a:r>
          </a:p>
        </p:txBody>
      </p:sp>
      <p:sp>
        <p:nvSpPr>
          <p:cNvPr id="681993" name="AutoShape 9"/>
          <p:cNvSpPr>
            <a:spLocks noChangeArrowheads="1"/>
          </p:cNvSpPr>
          <p:nvPr/>
        </p:nvSpPr>
        <p:spPr bwMode="gray">
          <a:xfrm>
            <a:off x="6156325" y="2032000"/>
            <a:ext cx="1990725" cy="3303588"/>
          </a:xfrm>
          <a:prstGeom prst="bevel">
            <a:avLst>
              <a:gd name="adj" fmla="val 149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25490"/>
                  <a:invGamma/>
                </a:schemeClr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681994" name="AutoShape 10"/>
          <p:cNvSpPr>
            <a:spLocks noChangeArrowheads="1"/>
          </p:cNvSpPr>
          <p:nvPr/>
        </p:nvSpPr>
        <p:spPr bwMode="gray">
          <a:xfrm>
            <a:off x="6324600" y="1752600"/>
            <a:ext cx="1636713" cy="506413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ea typeface="宋体" pitchFamily="2" charset="-122"/>
              <a:cs typeface="Arial" charset="0"/>
            </a:endParaRPr>
          </a:p>
        </p:txBody>
      </p:sp>
      <p:sp>
        <p:nvSpPr>
          <p:cNvPr id="65547" name="Rectangle 11"/>
          <p:cNvSpPr>
            <a:spLocks noChangeArrowheads="1"/>
          </p:cNvSpPr>
          <p:nvPr/>
        </p:nvSpPr>
        <p:spPr bwMode="gray">
          <a:xfrm>
            <a:off x="6411913" y="1830388"/>
            <a:ext cx="14668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cs typeface="Arial" charset="0"/>
              </a:rPr>
              <a:t>Title in here</a:t>
            </a:r>
          </a:p>
        </p:txBody>
      </p:sp>
      <p:sp>
        <p:nvSpPr>
          <p:cNvPr id="65548" name="Rectangle 12"/>
          <p:cNvSpPr>
            <a:spLocks noChangeArrowheads="1"/>
          </p:cNvSpPr>
          <p:nvPr/>
        </p:nvSpPr>
        <p:spPr bwMode="black">
          <a:xfrm>
            <a:off x="965200" y="2487613"/>
            <a:ext cx="1939925" cy="2305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200" b="1">
                <a:solidFill>
                  <a:srgbClr val="1C1C1C"/>
                </a:solidFill>
                <a:cs typeface="Arial" charset="0"/>
              </a:rPr>
              <a:t>Description of the </a:t>
            </a:r>
          </a:p>
          <a:p>
            <a:pPr marL="171450" indent="-171450">
              <a:lnSpc>
                <a:spcPct val="110000"/>
              </a:lnSpc>
            </a:pPr>
            <a:r>
              <a:rPr lang="en-US" altLang="zh-CN" sz="1200" b="1">
                <a:solidFill>
                  <a:srgbClr val="1C1C1C"/>
                </a:solidFill>
                <a:cs typeface="Arial" charset="0"/>
              </a:rPr>
              <a:t>    company’s products</a:t>
            </a:r>
          </a:p>
          <a:p>
            <a:pPr marL="171450" indent="-171450">
              <a:lnSpc>
                <a:spcPct val="110000"/>
              </a:lnSpc>
            </a:pPr>
            <a:endParaRPr lang="en-US" altLang="zh-CN" sz="1200" b="1">
              <a:solidFill>
                <a:srgbClr val="1C1C1C"/>
              </a:solidFill>
              <a:cs typeface="Arial" charset="0"/>
            </a:endParaRPr>
          </a:p>
          <a:p>
            <a:pPr marL="171450" indent="-171450">
              <a:buFontTx/>
              <a:buAutoNum type="arabicPeriod" startAt="2"/>
            </a:pPr>
            <a:r>
              <a:rPr lang="en-US" altLang="zh-CN" sz="1200" b="1">
                <a:solidFill>
                  <a:srgbClr val="1C1C1C"/>
                </a:solidFill>
                <a:cs typeface="Arial" charset="0"/>
              </a:rPr>
              <a:t>Description of the </a:t>
            </a:r>
          </a:p>
          <a:p>
            <a:pPr marL="171450" indent="-171450"/>
            <a:r>
              <a:rPr lang="en-US" altLang="zh-CN" sz="1200" b="1">
                <a:solidFill>
                  <a:srgbClr val="1C1C1C"/>
                </a:solidFill>
                <a:cs typeface="Arial" charset="0"/>
              </a:rPr>
              <a:t>    company’s business</a:t>
            </a:r>
          </a:p>
          <a:p>
            <a:pPr marL="171450" indent="-171450"/>
            <a:endParaRPr lang="en-US" altLang="zh-CN" sz="1200" b="1">
              <a:solidFill>
                <a:srgbClr val="1C1C1C"/>
              </a:solidFill>
              <a:cs typeface="Arial" charset="0"/>
            </a:endParaRPr>
          </a:p>
          <a:p>
            <a:pPr marL="171450" indent="-171450">
              <a:buFontTx/>
              <a:buAutoNum type="arabicPeriod" startAt="3"/>
            </a:pPr>
            <a:r>
              <a:rPr lang="en-US" altLang="zh-CN" sz="1200" b="1">
                <a:solidFill>
                  <a:srgbClr val="1C1C1C"/>
                </a:solidFill>
                <a:cs typeface="Arial" charset="0"/>
              </a:rPr>
              <a:t>Description of the </a:t>
            </a:r>
          </a:p>
          <a:p>
            <a:pPr marL="171450" indent="-171450"/>
            <a:r>
              <a:rPr lang="en-US" altLang="zh-CN" sz="1200" b="1">
                <a:solidFill>
                  <a:srgbClr val="1C1C1C"/>
                </a:solidFill>
                <a:cs typeface="Arial" charset="0"/>
              </a:rPr>
              <a:t>    company’s technology</a:t>
            </a:r>
          </a:p>
          <a:p>
            <a:pPr marL="171450" indent="-171450"/>
            <a:endParaRPr lang="en-US" altLang="zh-CN" sz="1200" b="1">
              <a:solidFill>
                <a:srgbClr val="1C1C1C"/>
              </a:solidFill>
              <a:cs typeface="Arial" charset="0"/>
            </a:endParaRPr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200" b="1">
                <a:solidFill>
                  <a:srgbClr val="1C1C1C"/>
                </a:solidFill>
                <a:cs typeface="Arial" charset="0"/>
              </a:rPr>
              <a:t>Description of the </a:t>
            </a:r>
          </a:p>
          <a:p>
            <a:pPr marL="171450" indent="-171450">
              <a:lnSpc>
                <a:spcPct val="90000"/>
              </a:lnSpc>
            </a:pPr>
            <a:r>
              <a:rPr lang="en-US" altLang="zh-CN" sz="1200" b="1">
                <a:solidFill>
                  <a:srgbClr val="1C1C1C"/>
                </a:solidFill>
                <a:cs typeface="Arial" charset="0"/>
              </a:rPr>
              <a:t>    company’s contents</a:t>
            </a:r>
          </a:p>
        </p:txBody>
      </p:sp>
      <p:grpSp>
        <p:nvGrpSpPr>
          <p:cNvPr id="65549" name="Group 13"/>
          <p:cNvGrpSpPr>
            <a:grpSpLocks/>
          </p:cNvGrpSpPr>
          <p:nvPr/>
        </p:nvGrpSpPr>
        <p:grpSpPr bwMode="auto">
          <a:xfrm rot="-5400000">
            <a:off x="7078663" y="4283075"/>
            <a:ext cx="849312" cy="915988"/>
            <a:chOff x="173" y="1670"/>
            <a:chExt cx="676" cy="727"/>
          </a:xfrm>
        </p:grpSpPr>
        <p:sp>
          <p:nvSpPr>
            <p:cNvPr id="681998" name="Oval 14"/>
            <p:cNvSpPr>
              <a:spLocks noChangeArrowheads="1"/>
            </p:cNvSpPr>
            <p:nvPr/>
          </p:nvSpPr>
          <p:spPr bwMode="gray">
            <a:xfrm>
              <a:off x="436" y="1670"/>
              <a:ext cx="111" cy="105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681999" name="Oval 15"/>
            <p:cNvSpPr>
              <a:spLocks noChangeArrowheads="1"/>
            </p:cNvSpPr>
            <p:nvPr/>
          </p:nvSpPr>
          <p:spPr bwMode="gray">
            <a:xfrm>
              <a:off x="272" y="1959"/>
              <a:ext cx="158" cy="150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682000" name="Oval 16"/>
            <p:cNvSpPr>
              <a:spLocks noChangeArrowheads="1"/>
            </p:cNvSpPr>
            <p:nvPr/>
          </p:nvSpPr>
          <p:spPr bwMode="gray">
            <a:xfrm>
              <a:off x="565" y="1845"/>
              <a:ext cx="119" cy="111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682001" name="Oval 17"/>
            <p:cNvSpPr>
              <a:spLocks noChangeArrowheads="1"/>
            </p:cNvSpPr>
            <p:nvPr/>
          </p:nvSpPr>
          <p:spPr bwMode="gray">
            <a:xfrm>
              <a:off x="322" y="2319"/>
              <a:ext cx="82" cy="78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682002" name="Line 18"/>
            <p:cNvSpPr>
              <a:spLocks noChangeShapeType="1"/>
            </p:cNvSpPr>
            <p:nvPr/>
          </p:nvSpPr>
          <p:spPr bwMode="gray">
            <a:xfrm>
              <a:off x="347" y="2106"/>
              <a:ext cx="0" cy="215"/>
            </a:xfrm>
            <a:prstGeom prst="line">
              <a:avLst/>
            </a:prstGeom>
            <a:noFill/>
            <a:ln w="12700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US">
                <a:latin typeface="Arial" pitchFamily="34" charset="0"/>
                <a:ea typeface="+mn-ea"/>
              </a:endParaRPr>
            </a:p>
          </p:txBody>
        </p:sp>
        <p:sp>
          <p:nvSpPr>
            <p:cNvPr id="682003" name="Line 19"/>
            <p:cNvSpPr>
              <a:spLocks noChangeShapeType="1"/>
            </p:cNvSpPr>
            <p:nvPr/>
          </p:nvSpPr>
          <p:spPr bwMode="gray">
            <a:xfrm flipV="1">
              <a:off x="409" y="1926"/>
              <a:ext cx="173" cy="52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US">
                <a:latin typeface="Arial" pitchFamily="34" charset="0"/>
                <a:ea typeface="+mn-ea"/>
              </a:endParaRPr>
            </a:p>
          </p:txBody>
        </p:sp>
        <p:sp>
          <p:nvSpPr>
            <p:cNvPr id="682004" name="Line 20"/>
            <p:cNvSpPr>
              <a:spLocks noChangeShapeType="1"/>
            </p:cNvSpPr>
            <p:nvPr/>
          </p:nvSpPr>
          <p:spPr bwMode="gray">
            <a:xfrm flipH="1" flipV="1">
              <a:off x="520" y="1757"/>
              <a:ext cx="67" cy="93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US">
                <a:latin typeface="Arial" pitchFamily="34" charset="0"/>
                <a:ea typeface="+mn-ea"/>
              </a:endParaRPr>
            </a:p>
          </p:txBody>
        </p:sp>
        <p:sp>
          <p:nvSpPr>
            <p:cNvPr id="682005" name="Oval 21"/>
            <p:cNvSpPr>
              <a:spLocks noChangeArrowheads="1"/>
            </p:cNvSpPr>
            <p:nvPr/>
          </p:nvSpPr>
          <p:spPr bwMode="gray">
            <a:xfrm>
              <a:off x="767" y="1770"/>
              <a:ext cx="82" cy="77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682006" name="Oval 22"/>
            <p:cNvSpPr>
              <a:spLocks noChangeArrowheads="1"/>
            </p:cNvSpPr>
            <p:nvPr/>
          </p:nvSpPr>
          <p:spPr bwMode="gray">
            <a:xfrm>
              <a:off x="651" y="2069"/>
              <a:ext cx="95" cy="88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682007" name="Line 23"/>
            <p:cNvSpPr>
              <a:spLocks noChangeShapeType="1"/>
            </p:cNvSpPr>
            <p:nvPr/>
          </p:nvSpPr>
          <p:spPr bwMode="gray">
            <a:xfrm>
              <a:off x="652" y="1955"/>
              <a:ext cx="29" cy="135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US">
                <a:latin typeface="Arial" pitchFamily="34" charset="0"/>
                <a:ea typeface="+mn-ea"/>
              </a:endParaRPr>
            </a:p>
          </p:txBody>
        </p:sp>
        <p:sp>
          <p:nvSpPr>
            <p:cNvPr id="682008" name="Line 24"/>
            <p:cNvSpPr>
              <a:spLocks noChangeShapeType="1"/>
            </p:cNvSpPr>
            <p:nvPr/>
          </p:nvSpPr>
          <p:spPr bwMode="gray">
            <a:xfrm flipV="1">
              <a:off x="687" y="1804"/>
              <a:ext cx="87" cy="77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US">
                <a:latin typeface="Arial" pitchFamily="34" charset="0"/>
                <a:ea typeface="+mn-ea"/>
              </a:endParaRPr>
            </a:p>
          </p:txBody>
        </p:sp>
        <p:sp>
          <p:nvSpPr>
            <p:cNvPr id="682009" name="Oval 25"/>
            <p:cNvSpPr>
              <a:spLocks noChangeArrowheads="1"/>
            </p:cNvSpPr>
            <p:nvPr/>
          </p:nvSpPr>
          <p:spPr bwMode="gray">
            <a:xfrm>
              <a:off x="173" y="1839"/>
              <a:ext cx="82" cy="78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682010" name="Line 26"/>
            <p:cNvSpPr>
              <a:spLocks noChangeShapeType="1"/>
            </p:cNvSpPr>
            <p:nvPr/>
          </p:nvSpPr>
          <p:spPr bwMode="gray">
            <a:xfrm>
              <a:off x="221" y="1908"/>
              <a:ext cx="69" cy="69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US">
                <a:latin typeface="Arial" pitchFamily="34" charset="0"/>
                <a:ea typeface="+mn-ea"/>
              </a:endParaRPr>
            </a:p>
          </p:txBody>
        </p:sp>
        <p:sp>
          <p:nvSpPr>
            <p:cNvPr id="682011" name="Line 27"/>
            <p:cNvSpPr>
              <a:spLocks noChangeShapeType="1"/>
            </p:cNvSpPr>
            <p:nvPr/>
          </p:nvSpPr>
          <p:spPr bwMode="gray">
            <a:xfrm flipH="1">
              <a:off x="543" y="2132"/>
              <a:ext cx="129" cy="34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US">
                <a:latin typeface="Arial" pitchFamily="34" charset="0"/>
                <a:ea typeface="+mn-ea"/>
              </a:endParaRPr>
            </a:p>
          </p:txBody>
        </p:sp>
        <p:sp>
          <p:nvSpPr>
            <p:cNvPr id="682012" name="Oval 28"/>
            <p:cNvSpPr>
              <a:spLocks noChangeArrowheads="1"/>
            </p:cNvSpPr>
            <p:nvPr/>
          </p:nvSpPr>
          <p:spPr bwMode="gray">
            <a:xfrm>
              <a:off x="493" y="2135"/>
              <a:ext cx="82" cy="78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682013" name="Line 29"/>
            <p:cNvSpPr>
              <a:spLocks noChangeShapeType="1"/>
            </p:cNvSpPr>
            <p:nvPr/>
          </p:nvSpPr>
          <p:spPr bwMode="gray">
            <a:xfrm>
              <a:off x="726" y="2148"/>
              <a:ext cx="29" cy="34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US">
                <a:latin typeface="Arial" pitchFamily="34" charset="0"/>
                <a:ea typeface="+mn-ea"/>
              </a:endParaRPr>
            </a:p>
          </p:txBody>
        </p:sp>
        <p:sp>
          <p:nvSpPr>
            <p:cNvPr id="682014" name="Oval 30"/>
            <p:cNvSpPr>
              <a:spLocks noChangeArrowheads="1"/>
            </p:cNvSpPr>
            <p:nvPr/>
          </p:nvSpPr>
          <p:spPr bwMode="gray">
            <a:xfrm>
              <a:off x="740" y="2190"/>
              <a:ext cx="82" cy="78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</p:grpSp>
      <p:sp>
        <p:nvSpPr>
          <p:cNvPr id="65550" name="Rectangle 31"/>
          <p:cNvSpPr>
            <a:spLocks noChangeArrowheads="1"/>
          </p:cNvSpPr>
          <p:nvPr/>
        </p:nvSpPr>
        <p:spPr bwMode="black">
          <a:xfrm>
            <a:off x="3562350" y="2490788"/>
            <a:ext cx="1936750" cy="2305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200" b="1">
                <a:solidFill>
                  <a:srgbClr val="1C1C1C"/>
                </a:solidFill>
                <a:cs typeface="Arial" charset="0"/>
              </a:rPr>
              <a:t>Description of the </a:t>
            </a:r>
          </a:p>
          <a:p>
            <a:pPr marL="171450" indent="-171450">
              <a:lnSpc>
                <a:spcPct val="110000"/>
              </a:lnSpc>
            </a:pPr>
            <a:r>
              <a:rPr lang="en-US" altLang="zh-CN" sz="1200" b="1">
                <a:solidFill>
                  <a:srgbClr val="1C1C1C"/>
                </a:solidFill>
                <a:cs typeface="Arial" charset="0"/>
              </a:rPr>
              <a:t>    company’s products</a:t>
            </a:r>
          </a:p>
          <a:p>
            <a:pPr marL="171450" indent="-171450">
              <a:lnSpc>
                <a:spcPct val="110000"/>
              </a:lnSpc>
            </a:pPr>
            <a:endParaRPr lang="en-US" altLang="zh-CN" sz="1200" b="1">
              <a:solidFill>
                <a:srgbClr val="1C1C1C"/>
              </a:solidFill>
              <a:cs typeface="Arial" charset="0"/>
            </a:endParaRPr>
          </a:p>
          <a:p>
            <a:pPr marL="171450" indent="-171450">
              <a:buFontTx/>
              <a:buAutoNum type="arabicPeriod" startAt="2"/>
            </a:pPr>
            <a:r>
              <a:rPr lang="en-US" altLang="zh-CN" sz="1200" b="1">
                <a:solidFill>
                  <a:srgbClr val="1C1C1C"/>
                </a:solidFill>
                <a:cs typeface="Arial" charset="0"/>
              </a:rPr>
              <a:t>Description of the </a:t>
            </a:r>
          </a:p>
          <a:p>
            <a:pPr marL="171450" indent="-171450"/>
            <a:r>
              <a:rPr lang="en-US" altLang="zh-CN" sz="1200" b="1">
                <a:solidFill>
                  <a:srgbClr val="1C1C1C"/>
                </a:solidFill>
                <a:cs typeface="Arial" charset="0"/>
              </a:rPr>
              <a:t>    company’s business</a:t>
            </a:r>
          </a:p>
          <a:p>
            <a:pPr marL="171450" indent="-171450"/>
            <a:endParaRPr lang="en-US" altLang="zh-CN" sz="1200" b="1">
              <a:solidFill>
                <a:srgbClr val="1C1C1C"/>
              </a:solidFill>
              <a:cs typeface="Arial" charset="0"/>
            </a:endParaRPr>
          </a:p>
          <a:p>
            <a:pPr marL="171450" indent="-171450">
              <a:buFontTx/>
              <a:buAutoNum type="arabicPeriod" startAt="3"/>
            </a:pPr>
            <a:r>
              <a:rPr lang="en-US" altLang="zh-CN" sz="1200" b="1">
                <a:solidFill>
                  <a:srgbClr val="1C1C1C"/>
                </a:solidFill>
                <a:cs typeface="Arial" charset="0"/>
              </a:rPr>
              <a:t>Description of the </a:t>
            </a:r>
          </a:p>
          <a:p>
            <a:pPr marL="171450" indent="-171450"/>
            <a:r>
              <a:rPr lang="en-US" altLang="zh-CN" sz="1200" b="1">
                <a:solidFill>
                  <a:srgbClr val="1C1C1C"/>
                </a:solidFill>
                <a:cs typeface="Arial" charset="0"/>
              </a:rPr>
              <a:t>    company’s technology</a:t>
            </a:r>
          </a:p>
          <a:p>
            <a:pPr marL="171450" indent="-171450"/>
            <a:endParaRPr lang="en-US" altLang="zh-CN" sz="1200" b="1">
              <a:solidFill>
                <a:srgbClr val="1C1C1C"/>
              </a:solidFill>
              <a:cs typeface="Arial" charset="0"/>
            </a:endParaRPr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200" b="1">
                <a:solidFill>
                  <a:srgbClr val="1C1C1C"/>
                </a:solidFill>
                <a:cs typeface="Arial" charset="0"/>
              </a:rPr>
              <a:t>Description of the </a:t>
            </a:r>
          </a:p>
          <a:p>
            <a:pPr marL="171450" indent="-171450">
              <a:lnSpc>
                <a:spcPct val="90000"/>
              </a:lnSpc>
            </a:pPr>
            <a:r>
              <a:rPr lang="en-US" altLang="zh-CN" sz="1200" b="1">
                <a:solidFill>
                  <a:srgbClr val="1C1C1C"/>
                </a:solidFill>
                <a:cs typeface="Arial" charset="0"/>
              </a:rPr>
              <a:t>    company’s contents</a:t>
            </a:r>
          </a:p>
        </p:txBody>
      </p:sp>
      <p:sp>
        <p:nvSpPr>
          <p:cNvPr id="65551" name="Rectangle 32"/>
          <p:cNvSpPr>
            <a:spLocks noChangeArrowheads="1"/>
          </p:cNvSpPr>
          <p:nvPr/>
        </p:nvSpPr>
        <p:spPr bwMode="auto">
          <a:xfrm>
            <a:off x="6218238" y="2805113"/>
            <a:ext cx="1870075" cy="1155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cs typeface="Arial" charset="0"/>
              </a:rPr>
              <a:t>ThemeGallery</a:t>
            </a:r>
            <a:r>
              <a:rPr lang="en-US" altLang="zh-CN" sz="1400" b="1">
                <a:solidFill>
                  <a:srgbClr val="000000"/>
                </a:solidFill>
                <a:cs typeface="Arial" charset="0"/>
              </a:rPr>
              <a:t>  </a:t>
            </a:r>
            <a:r>
              <a:rPr lang="en-US" altLang="zh-CN" sz="1400">
                <a:solidFill>
                  <a:srgbClr val="080808"/>
                </a:solidFill>
                <a:cs typeface="Arial" charset="0"/>
              </a:rPr>
              <a:t>is a Design Digital Content &amp; Contents mall developed by Guild Design Inc.</a:t>
            </a:r>
          </a:p>
        </p:txBody>
      </p:sp>
      <p:sp>
        <p:nvSpPr>
          <p:cNvPr id="65552" name="AutoShape 33"/>
          <p:cNvSpPr>
            <a:spLocks noChangeArrowheads="1"/>
          </p:cNvSpPr>
          <p:nvPr/>
        </p:nvSpPr>
        <p:spPr bwMode="gray">
          <a:xfrm flipH="1">
            <a:off x="3009900" y="3346450"/>
            <a:ext cx="217488" cy="417513"/>
          </a:xfrm>
          <a:prstGeom prst="moon">
            <a:avLst>
              <a:gd name="adj" fmla="val 50000"/>
            </a:avLst>
          </a:prstGeom>
          <a:solidFill>
            <a:srgbClr val="333333">
              <a:alpha val="39999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>
              <a:cs typeface="Arial" charset="0"/>
            </a:endParaRPr>
          </a:p>
        </p:txBody>
      </p:sp>
      <p:sp>
        <p:nvSpPr>
          <p:cNvPr id="65553" name="AutoShape 34"/>
          <p:cNvSpPr>
            <a:spLocks noChangeArrowheads="1"/>
          </p:cNvSpPr>
          <p:nvPr/>
        </p:nvSpPr>
        <p:spPr bwMode="gray">
          <a:xfrm flipH="1">
            <a:off x="3205163" y="3346450"/>
            <a:ext cx="217487" cy="417513"/>
          </a:xfrm>
          <a:prstGeom prst="moon">
            <a:avLst>
              <a:gd name="adj" fmla="val 50000"/>
            </a:avLst>
          </a:prstGeom>
          <a:solidFill>
            <a:srgbClr val="333333">
              <a:alpha val="59999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>
              <a:cs typeface="Arial" charset="0"/>
            </a:endParaRPr>
          </a:p>
        </p:txBody>
      </p:sp>
      <p:sp>
        <p:nvSpPr>
          <p:cNvPr id="65554" name="AutoShape 35"/>
          <p:cNvSpPr>
            <a:spLocks noChangeArrowheads="1"/>
          </p:cNvSpPr>
          <p:nvPr/>
        </p:nvSpPr>
        <p:spPr bwMode="gray">
          <a:xfrm flipH="1">
            <a:off x="5653088" y="3346450"/>
            <a:ext cx="215900" cy="417513"/>
          </a:xfrm>
          <a:prstGeom prst="moon">
            <a:avLst>
              <a:gd name="adj" fmla="val 50000"/>
            </a:avLst>
          </a:prstGeom>
          <a:solidFill>
            <a:srgbClr val="333333">
              <a:alpha val="39999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>
              <a:cs typeface="Arial" charset="0"/>
            </a:endParaRPr>
          </a:p>
        </p:txBody>
      </p:sp>
      <p:sp>
        <p:nvSpPr>
          <p:cNvPr id="65555" name="AutoShape 36"/>
          <p:cNvSpPr>
            <a:spLocks noChangeArrowheads="1"/>
          </p:cNvSpPr>
          <p:nvPr/>
        </p:nvSpPr>
        <p:spPr bwMode="gray">
          <a:xfrm flipH="1">
            <a:off x="5848350" y="3346450"/>
            <a:ext cx="215900" cy="417513"/>
          </a:xfrm>
          <a:prstGeom prst="moon">
            <a:avLst>
              <a:gd name="adj" fmla="val 50000"/>
            </a:avLst>
          </a:prstGeom>
          <a:solidFill>
            <a:srgbClr val="333333">
              <a:alpha val="70195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/>
          <p:cNvSpPr>
            <a:spLocks noChangeArrowheads="1"/>
          </p:cNvSpPr>
          <p:nvPr/>
        </p:nvSpPr>
        <p:spPr bwMode="gray">
          <a:xfrm>
            <a:off x="2014538" y="2286000"/>
            <a:ext cx="5895975" cy="1225550"/>
          </a:xfrm>
          <a:prstGeom prst="roundRect">
            <a:avLst>
              <a:gd name="adj" fmla="val 16449"/>
            </a:avLst>
          </a:prstGeom>
          <a:gradFill rotWithShape="1">
            <a:gsLst>
              <a:gs pos="0">
                <a:srgbClr val="FCFCFC">
                  <a:gamma/>
                  <a:tint val="91765"/>
                  <a:invGamma/>
                  <a:alpha val="64999"/>
                </a:srgbClr>
              </a:gs>
              <a:gs pos="50000">
                <a:srgbClr val="FCFCFC">
                  <a:alpha val="30000"/>
                </a:srgbClr>
              </a:gs>
              <a:gs pos="100000">
                <a:srgbClr val="FCFCFC">
                  <a:gamma/>
                  <a:tint val="91765"/>
                  <a:invGamma/>
                  <a:alpha val="64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987" name="AutoShape 3"/>
          <p:cNvSpPr>
            <a:spLocks noChangeArrowheads="1"/>
          </p:cNvSpPr>
          <p:nvPr/>
        </p:nvSpPr>
        <p:spPr bwMode="gray">
          <a:xfrm>
            <a:off x="2044700" y="3733800"/>
            <a:ext cx="5853113" cy="1289050"/>
          </a:xfrm>
          <a:prstGeom prst="roundRect">
            <a:avLst>
              <a:gd name="adj" fmla="val 16227"/>
            </a:avLst>
          </a:prstGeom>
          <a:gradFill rotWithShape="1">
            <a:gsLst>
              <a:gs pos="0">
                <a:srgbClr val="FCFCFC">
                  <a:gamma/>
                  <a:tint val="91765"/>
                  <a:invGamma/>
                  <a:alpha val="64999"/>
                </a:srgbClr>
              </a:gs>
              <a:gs pos="50000">
                <a:srgbClr val="FCFCFC">
                  <a:alpha val="30000"/>
                </a:srgbClr>
              </a:gs>
              <a:gs pos="100000">
                <a:srgbClr val="FCFCFC">
                  <a:gamma/>
                  <a:tint val="91765"/>
                  <a:invGamma/>
                  <a:alpha val="64999"/>
                </a:srgbClr>
              </a:gs>
            </a:gsLst>
            <a:lin ang="5400000" scaled="1"/>
          </a:gra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gray">
          <a:xfrm>
            <a:off x="2044700" y="5251450"/>
            <a:ext cx="5853113" cy="1225550"/>
          </a:xfrm>
          <a:prstGeom prst="roundRect">
            <a:avLst>
              <a:gd name="adj" fmla="val 22019"/>
            </a:avLst>
          </a:prstGeom>
          <a:gradFill rotWithShape="1">
            <a:gsLst>
              <a:gs pos="0">
                <a:srgbClr val="FCFCFC">
                  <a:gamma/>
                  <a:tint val="91765"/>
                  <a:invGamma/>
                  <a:alpha val="64999"/>
                </a:srgbClr>
              </a:gs>
              <a:gs pos="50000">
                <a:srgbClr val="FCFCFC">
                  <a:alpha val="30000"/>
                </a:srgbClr>
              </a:gs>
              <a:gs pos="100000">
                <a:srgbClr val="FCFCFC">
                  <a:gamma/>
                  <a:tint val="91765"/>
                  <a:invGamma/>
                  <a:alpha val="64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6571" name="Rectangle 5"/>
          <p:cNvSpPr>
            <a:spLocks noChangeArrowheads="1"/>
          </p:cNvSpPr>
          <p:nvPr/>
        </p:nvSpPr>
        <p:spPr bwMode="gray">
          <a:xfrm>
            <a:off x="3198813" y="2562225"/>
            <a:ext cx="417988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/>
            <a:r>
              <a:rPr lang="en-US" altLang="zh-CN" sz="2000">
                <a:solidFill>
                  <a:srgbClr val="080808"/>
                </a:solidFill>
              </a:rPr>
              <a:t> Please write down of feature for the product.</a:t>
            </a:r>
          </a:p>
        </p:txBody>
      </p:sp>
      <p:sp>
        <p:nvSpPr>
          <p:cNvPr id="41991" name="AutoShape 7"/>
          <p:cNvSpPr>
            <a:spLocks noChangeArrowheads="1"/>
          </p:cNvSpPr>
          <p:nvPr/>
        </p:nvSpPr>
        <p:spPr bwMode="gray">
          <a:xfrm>
            <a:off x="1223963" y="2452688"/>
            <a:ext cx="1806575" cy="9302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8824"/>
                  <a:invGamma/>
                </a:schemeClr>
              </a:gs>
            </a:gsLst>
            <a:path path="rect">
              <a:fillToRect l="100000" b="100000"/>
            </a:path>
          </a:gradFill>
          <a:ln w="38100" algn="ctr">
            <a:solidFill>
              <a:srgbClr val="F8F8F8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gray">
          <a:xfrm>
            <a:off x="1250950" y="2695575"/>
            <a:ext cx="17303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400" b="1">
                <a:solidFill>
                  <a:srgbClr val="F8F8F8"/>
                </a:solidFill>
              </a:rPr>
              <a:t>feature</a:t>
            </a:r>
          </a:p>
        </p:txBody>
      </p:sp>
      <p:sp>
        <p:nvSpPr>
          <p:cNvPr id="41995" name="AutoShape 11"/>
          <p:cNvSpPr>
            <a:spLocks noChangeArrowheads="1"/>
          </p:cNvSpPr>
          <p:nvPr/>
        </p:nvSpPr>
        <p:spPr bwMode="gray">
          <a:xfrm>
            <a:off x="1247775" y="3900488"/>
            <a:ext cx="1806575" cy="9302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8824"/>
                  <a:invGamma/>
                </a:schemeClr>
              </a:gs>
            </a:gsLst>
            <a:path path="rect">
              <a:fillToRect l="100000" b="100000"/>
            </a:path>
          </a:gradFill>
          <a:ln w="38100" algn="ctr">
            <a:solidFill>
              <a:srgbClr val="F8F8F8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998" name="AutoShape 14"/>
          <p:cNvSpPr>
            <a:spLocks noChangeArrowheads="1"/>
          </p:cNvSpPr>
          <p:nvPr/>
        </p:nvSpPr>
        <p:spPr bwMode="gray">
          <a:xfrm>
            <a:off x="1236663" y="5394325"/>
            <a:ext cx="1806575" cy="9302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8824"/>
                  <a:invGamma/>
                </a:schemeClr>
              </a:gs>
            </a:gsLst>
            <a:path path="rect">
              <a:fillToRect l="100000" b="100000"/>
            </a:path>
          </a:gradFill>
          <a:ln w="38100" algn="ctr">
            <a:solidFill>
              <a:srgbClr val="F8F8F8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gray">
          <a:xfrm>
            <a:off x="1270000" y="4160838"/>
            <a:ext cx="17430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F8F8F8"/>
                </a:solidFill>
              </a:rPr>
              <a:t>merit</a:t>
            </a:r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gray">
          <a:xfrm>
            <a:off x="1277938" y="5638800"/>
            <a:ext cx="17113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F8F8F8"/>
                </a:solidFill>
              </a:rPr>
              <a:t>necessity</a:t>
            </a:r>
          </a:p>
        </p:txBody>
      </p:sp>
      <p:sp>
        <p:nvSpPr>
          <p:cNvPr id="66578" name="Rectangle 18"/>
          <p:cNvSpPr>
            <a:spLocks noChangeArrowheads="1"/>
          </p:cNvSpPr>
          <p:nvPr/>
        </p:nvSpPr>
        <p:spPr bwMode="gray">
          <a:xfrm>
            <a:off x="3198813" y="4021138"/>
            <a:ext cx="39719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/>
            <a:r>
              <a:rPr lang="en-US" altLang="zh-CN" sz="2000">
                <a:solidFill>
                  <a:srgbClr val="080808"/>
                </a:solidFill>
              </a:rPr>
              <a:t>Please write down of feature for the product.</a:t>
            </a:r>
          </a:p>
        </p:txBody>
      </p:sp>
      <p:sp>
        <p:nvSpPr>
          <p:cNvPr id="66579" name="Rectangle 19"/>
          <p:cNvSpPr>
            <a:spLocks noChangeArrowheads="1"/>
          </p:cNvSpPr>
          <p:nvPr/>
        </p:nvSpPr>
        <p:spPr bwMode="gray">
          <a:xfrm>
            <a:off x="3198813" y="5514975"/>
            <a:ext cx="3954462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/>
            <a:r>
              <a:rPr lang="en-US" altLang="zh-CN" sz="2000">
                <a:solidFill>
                  <a:srgbClr val="080808"/>
                </a:solidFill>
              </a:rPr>
              <a:t> Please write down of feature for the product.</a:t>
            </a:r>
          </a:p>
        </p:txBody>
      </p:sp>
      <p:sp>
        <p:nvSpPr>
          <p:cNvPr id="66580" name="Rectangle 20"/>
          <p:cNvSpPr>
            <a:spLocks noChangeArrowheads="1"/>
          </p:cNvSpPr>
          <p:nvPr/>
        </p:nvSpPr>
        <p:spPr bwMode="gray">
          <a:xfrm>
            <a:off x="457200" y="1295400"/>
            <a:ext cx="8404225" cy="695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Tx/>
              <a:buChar char="•"/>
            </a:pPr>
            <a:r>
              <a:rPr lang="en-US" altLang="zh-CN" sz="2000" b="1">
                <a:solidFill>
                  <a:srgbClr val="333399"/>
                </a:solidFill>
              </a:rPr>
              <a:t> Contents</a:t>
            </a: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80808"/>
                </a:solidFill>
              </a:rPr>
              <a:t>ThemeGallery</a:t>
            </a:r>
            <a:r>
              <a:rPr lang="en-US" altLang="zh-CN" sz="1600" b="1">
                <a:solidFill>
                  <a:srgbClr val="080808"/>
                </a:solidFill>
              </a:rPr>
              <a:t>  </a:t>
            </a:r>
            <a:r>
              <a:rPr lang="en-US" altLang="zh-CN" sz="1600">
                <a:solidFill>
                  <a:srgbClr val="080808"/>
                </a:solidFill>
              </a:rPr>
              <a:t>is a Design Digital Content &amp; Contents mall developed by Guild Design Inc.</a:t>
            </a:r>
          </a:p>
        </p:txBody>
      </p:sp>
      <p:sp>
        <p:nvSpPr>
          <p:cNvPr id="42005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pic>
        <p:nvPicPr>
          <p:cNvPr id="66582" name="Picture 23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2476500"/>
            <a:ext cx="1689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83" name="Picture 2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4925" y="3924300"/>
            <a:ext cx="1689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84" name="Picture 25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5419725"/>
            <a:ext cx="1689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pPr algn="r"/>
            <a:r>
              <a:rPr lang="en-US" altLang="zh-CN" smtClean="0"/>
              <a:t>www.themegallery.com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67588" name="AutoShape 3"/>
          <p:cNvSpPr>
            <a:spLocks noChangeArrowheads="1"/>
          </p:cNvSpPr>
          <p:nvPr/>
        </p:nvSpPr>
        <p:spPr bwMode="gray">
          <a:xfrm>
            <a:off x="5359400" y="3186113"/>
            <a:ext cx="2849563" cy="2752725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gray">
          <a:xfrm>
            <a:off x="5422900" y="3251200"/>
            <a:ext cx="2703513" cy="2611438"/>
          </a:xfrm>
          <a:prstGeom prst="roundRect">
            <a:avLst>
              <a:gd name="adj" fmla="val 7912"/>
            </a:avLst>
          </a:prstGeom>
          <a:gradFill rotWithShape="1">
            <a:gsLst>
              <a:gs pos="0">
                <a:schemeClr val="accent1">
                  <a:gamma/>
                  <a:tint val="38039"/>
                  <a:invGamma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7590" name="Group 5"/>
          <p:cNvGrpSpPr>
            <a:grpSpLocks/>
          </p:cNvGrpSpPr>
          <p:nvPr/>
        </p:nvGrpSpPr>
        <p:grpSpPr bwMode="auto">
          <a:xfrm>
            <a:off x="838200" y="2622550"/>
            <a:ext cx="2857500" cy="466725"/>
            <a:chOff x="752" y="1413"/>
            <a:chExt cx="1321" cy="294"/>
          </a:xfrm>
        </p:grpSpPr>
        <p:sp>
          <p:nvSpPr>
            <p:cNvPr id="8198" name="AutoShape 6"/>
            <p:cNvSpPr>
              <a:spLocks noChangeArrowheads="1"/>
            </p:cNvSpPr>
            <p:nvPr/>
          </p:nvSpPr>
          <p:spPr bwMode="gray">
            <a:xfrm>
              <a:off x="752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9216"/>
                    <a:invGamma/>
                  </a:schemeClr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199" name="AutoShape 7"/>
            <p:cNvSpPr>
              <a:spLocks noChangeArrowheads="1"/>
            </p:cNvSpPr>
            <p:nvPr/>
          </p:nvSpPr>
          <p:spPr bwMode="gray">
            <a:xfrm flipH="1">
              <a:off x="200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00" name="AutoShape 8"/>
            <p:cNvSpPr>
              <a:spLocks noChangeArrowheads="1"/>
            </p:cNvSpPr>
            <p:nvPr/>
          </p:nvSpPr>
          <p:spPr bwMode="gray">
            <a:xfrm>
              <a:off x="766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7591" name="Group 9"/>
          <p:cNvGrpSpPr>
            <a:grpSpLocks/>
          </p:cNvGrpSpPr>
          <p:nvPr/>
        </p:nvGrpSpPr>
        <p:grpSpPr bwMode="auto">
          <a:xfrm>
            <a:off x="5334000" y="2622550"/>
            <a:ext cx="2857500" cy="466725"/>
            <a:chOff x="3623" y="1413"/>
            <a:chExt cx="1321" cy="294"/>
          </a:xfrm>
        </p:grpSpPr>
        <p:sp>
          <p:nvSpPr>
            <p:cNvPr id="8202" name="AutoShape 10"/>
            <p:cNvSpPr>
              <a:spLocks noChangeArrowheads="1"/>
            </p:cNvSpPr>
            <p:nvPr/>
          </p:nvSpPr>
          <p:spPr bwMode="gray">
            <a:xfrm>
              <a:off x="3623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9020"/>
                    <a:invGamma/>
                  </a:schemeClr>
                </a:gs>
              </a:gsLst>
              <a:lin ang="0" scaled="1"/>
            </a:gradFill>
            <a:ln w="12700">
              <a:solidFill>
                <a:schemeClr val="accent1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03" name="AutoShape 11"/>
            <p:cNvSpPr>
              <a:spLocks noChangeArrowheads="1"/>
            </p:cNvSpPr>
            <p:nvPr/>
          </p:nvSpPr>
          <p:spPr bwMode="gray">
            <a:xfrm flipH="1">
              <a:off x="4878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04" name="AutoShape 12"/>
            <p:cNvSpPr>
              <a:spLocks noChangeArrowheads="1"/>
            </p:cNvSpPr>
            <p:nvPr/>
          </p:nvSpPr>
          <p:spPr bwMode="gray">
            <a:xfrm>
              <a:off x="363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67592" name="AutoShape 13"/>
          <p:cNvSpPr>
            <a:spLocks noChangeArrowheads="1"/>
          </p:cNvSpPr>
          <p:nvPr/>
        </p:nvSpPr>
        <p:spPr bwMode="gray">
          <a:xfrm>
            <a:off x="838200" y="3186113"/>
            <a:ext cx="2849563" cy="2713037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593" name="Text Box 18"/>
          <p:cNvSpPr txBox="1">
            <a:spLocks noChangeArrowheads="1"/>
          </p:cNvSpPr>
          <p:nvPr/>
        </p:nvSpPr>
        <p:spPr bwMode="black">
          <a:xfrm>
            <a:off x="1104900" y="2701925"/>
            <a:ext cx="22383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charset="0"/>
              </a:rPr>
              <a:t>Text in here</a:t>
            </a:r>
          </a:p>
        </p:txBody>
      </p:sp>
      <p:sp>
        <p:nvSpPr>
          <p:cNvPr id="67594" name="Text Box 18"/>
          <p:cNvSpPr txBox="1">
            <a:spLocks noChangeArrowheads="1"/>
          </p:cNvSpPr>
          <p:nvPr/>
        </p:nvSpPr>
        <p:spPr bwMode="white">
          <a:xfrm>
            <a:off x="5654675" y="2701925"/>
            <a:ext cx="22383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charset="0"/>
              </a:rPr>
              <a:t>Text in here</a:t>
            </a:r>
          </a:p>
        </p:txBody>
      </p:sp>
      <p:sp>
        <p:nvSpPr>
          <p:cNvPr id="8208" name="AutoShape 16"/>
          <p:cNvSpPr>
            <a:spLocks noChangeArrowheads="1"/>
          </p:cNvSpPr>
          <p:nvPr/>
        </p:nvSpPr>
        <p:spPr bwMode="blackGray">
          <a:xfrm rot="-10793605" flipH="1" flipV="1">
            <a:off x="3770313" y="3732213"/>
            <a:ext cx="1446212" cy="755650"/>
          </a:xfrm>
          <a:prstGeom prst="rightArrow">
            <a:avLst>
              <a:gd name="adj1" fmla="val 46509"/>
              <a:gd name="adj2" fmla="val 42052"/>
            </a:avLst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209" name="Rectangle 17"/>
          <p:cNvSpPr>
            <a:spLocks noChangeArrowheads="1"/>
          </p:cNvSpPr>
          <p:nvPr/>
        </p:nvSpPr>
        <p:spPr bwMode="gray">
          <a:xfrm>
            <a:off x="5602288" y="3327400"/>
            <a:ext cx="1120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  <a:defRPr/>
            </a:pPr>
            <a:r>
              <a:rPr lang="en-US" altLang="zh-CN" sz="1600" b="1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 Contents</a:t>
            </a:r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gray">
          <a:xfrm>
            <a:off x="5591175" y="4606925"/>
            <a:ext cx="1120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  <a:defRPr/>
            </a:pPr>
            <a:r>
              <a:rPr lang="en-US" altLang="zh-CN" sz="1600" b="1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 Contents</a:t>
            </a:r>
          </a:p>
        </p:txBody>
      </p:sp>
      <p:sp>
        <p:nvSpPr>
          <p:cNvPr id="67598" name="Text Box 19"/>
          <p:cNvSpPr txBox="1">
            <a:spLocks noChangeArrowheads="1"/>
          </p:cNvSpPr>
          <p:nvPr/>
        </p:nvSpPr>
        <p:spPr bwMode="gray">
          <a:xfrm>
            <a:off x="5732463" y="3632200"/>
            <a:ext cx="251460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67599" name="Text Box 20"/>
          <p:cNvSpPr txBox="1">
            <a:spLocks noChangeArrowheads="1"/>
          </p:cNvSpPr>
          <p:nvPr/>
        </p:nvSpPr>
        <p:spPr bwMode="gray">
          <a:xfrm>
            <a:off x="5732463" y="4852988"/>
            <a:ext cx="251460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cs typeface="Arial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67600" name="Group 21"/>
          <p:cNvGrpSpPr>
            <a:grpSpLocks/>
          </p:cNvGrpSpPr>
          <p:nvPr/>
        </p:nvGrpSpPr>
        <p:grpSpPr bwMode="auto">
          <a:xfrm>
            <a:off x="5491163" y="3397250"/>
            <a:ext cx="168275" cy="168275"/>
            <a:chOff x="2928" y="2208"/>
            <a:chExt cx="262" cy="262"/>
          </a:xfrm>
        </p:grpSpPr>
        <p:sp>
          <p:nvSpPr>
            <p:cNvPr id="8214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15" name="Oval 23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7601" name="Group 24"/>
          <p:cNvGrpSpPr>
            <a:grpSpLocks/>
          </p:cNvGrpSpPr>
          <p:nvPr/>
        </p:nvGrpSpPr>
        <p:grpSpPr bwMode="auto">
          <a:xfrm>
            <a:off x="5491163" y="4687888"/>
            <a:ext cx="168275" cy="168275"/>
            <a:chOff x="2928" y="2208"/>
            <a:chExt cx="262" cy="262"/>
          </a:xfrm>
        </p:grpSpPr>
        <p:sp>
          <p:nvSpPr>
            <p:cNvPr id="8217" name="Oval 25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18" name="Oval 26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67602" name="Text Box 27"/>
          <p:cNvSpPr txBox="1">
            <a:spLocks noChangeArrowheads="1"/>
          </p:cNvSpPr>
          <p:nvPr/>
        </p:nvSpPr>
        <p:spPr bwMode="gray">
          <a:xfrm>
            <a:off x="990600" y="5176838"/>
            <a:ext cx="2632075" cy="496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cs typeface="Arial" charset="0"/>
              </a:rPr>
              <a:t> Description of the contents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cs typeface="Arial" charset="0"/>
              </a:rPr>
              <a:t> Description of the contents</a:t>
            </a:r>
          </a:p>
        </p:txBody>
      </p:sp>
      <p:sp>
        <p:nvSpPr>
          <p:cNvPr id="67603" name="AutoShape 28"/>
          <p:cNvSpPr>
            <a:spLocks noChangeArrowheads="1"/>
          </p:cNvSpPr>
          <p:nvPr/>
        </p:nvSpPr>
        <p:spPr bwMode="gray">
          <a:xfrm>
            <a:off x="914400" y="3413125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604" name="AutoShape 29"/>
          <p:cNvSpPr>
            <a:spLocks noChangeArrowheads="1"/>
          </p:cNvSpPr>
          <p:nvPr/>
        </p:nvSpPr>
        <p:spPr bwMode="gray">
          <a:xfrm>
            <a:off x="914400" y="3997325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605" name="AutoShape 30"/>
          <p:cNvSpPr>
            <a:spLocks noChangeArrowheads="1"/>
          </p:cNvSpPr>
          <p:nvPr/>
        </p:nvSpPr>
        <p:spPr bwMode="gray">
          <a:xfrm>
            <a:off x="914400" y="4557713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606" name="Rectangle 31"/>
          <p:cNvSpPr>
            <a:spLocks noChangeArrowheads="1"/>
          </p:cNvSpPr>
          <p:nvPr/>
        </p:nvSpPr>
        <p:spPr bwMode="gray">
          <a:xfrm>
            <a:off x="946150" y="3486150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cs typeface="Arial" charset="0"/>
              </a:rPr>
              <a:t> Description of the business</a:t>
            </a:r>
          </a:p>
        </p:txBody>
      </p:sp>
      <p:sp>
        <p:nvSpPr>
          <p:cNvPr id="67607" name="Rectangle 32"/>
          <p:cNvSpPr>
            <a:spLocks noChangeArrowheads="1"/>
          </p:cNvSpPr>
          <p:nvPr/>
        </p:nvSpPr>
        <p:spPr bwMode="gray">
          <a:xfrm>
            <a:off x="946150" y="4070350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cs typeface="Arial" charset="0"/>
              </a:rPr>
              <a:t> Description of the business</a:t>
            </a:r>
          </a:p>
        </p:txBody>
      </p:sp>
      <p:sp>
        <p:nvSpPr>
          <p:cNvPr id="67608" name="Rectangle 33"/>
          <p:cNvSpPr>
            <a:spLocks noChangeArrowheads="1"/>
          </p:cNvSpPr>
          <p:nvPr/>
        </p:nvSpPr>
        <p:spPr bwMode="gray">
          <a:xfrm>
            <a:off x="946150" y="4629150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cs typeface="Arial" charset="0"/>
              </a:rPr>
              <a:t> Description of the business</a:t>
            </a:r>
          </a:p>
        </p:txBody>
      </p:sp>
      <p:sp>
        <p:nvSpPr>
          <p:cNvPr id="8226" name="AutoShape 34"/>
          <p:cNvSpPr>
            <a:spLocks noChangeArrowheads="1"/>
          </p:cNvSpPr>
          <p:nvPr/>
        </p:nvSpPr>
        <p:spPr bwMode="blackGray">
          <a:xfrm rot="10793605" flipV="1">
            <a:off x="3738563" y="4337050"/>
            <a:ext cx="1447800" cy="755650"/>
          </a:xfrm>
          <a:prstGeom prst="rightArrow">
            <a:avLst>
              <a:gd name="adj1" fmla="val 46509"/>
              <a:gd name="adj2" fmla="val 42098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7610" name="Text Box 9"/>
          <p:cNvSpPr txBox="1">
            <a:spLocks noChangeArrowheads="1"/>
          </p:cNvSpPr>
          <p:nvPr/>
        </p:nvSpPr>
        <p:spPr bwMode="gray">
          <a:xfrm>
            <a:off x="914400" y="1828800"/>
            <a:ext cx="71628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67611" name="Rectangle 36"/>
          <p:cNvSpPr>
            <a:spLocks noChangeArrowheads="1"/>
          </p:cNvSpPr>
          <p:nvPr/>
        </p:nvSpPr>
        <p:spPr bwMode="auto">
          <a:xfrm>
            <a:off x="762000" y="5988050"/>
            <a:ext cx="281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cs typeface="Arial" charset="0"/>
              </a:rPr>
              <a:t>Description of the contents</a:t>
            </a:r>
          </a:p>
        </p:txBody>
      </p:sp>
      <p:sp>
        <p:nvSpPr>
          <p:cNvPr id="67612" name="Rectangle 37"/>
          <p:cNvSpPr>
            <a:spLocks noChangeArrowheads="1"/>
          </p:cNvSpPr>
          <p:nvPr/>
        </p:nvSpPr>
        <p:spPr bwMode="auto">
          <a:xfrm>
            <a:off x="5410200" y="5988050"/>
            <a:ext cx="281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cs typeface="Arial" charset="0"/>
              </a:rPr>
              <a:t>Description of the contents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AutoShape 2"/>
          <p:cNvSpPr>
            <a:spLocks noChangeArrowheads="1"/>
          </p:cNvSpPr>
          <p:nvPr/>
        </p:nvSpPr>
        <p:spPr bwMode="gray">
          <a:xfrm>
            <a:off x="4840288" y="2239963"/>
            <a:ext cx="3970337" cy="3727450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ea typeface="宋体" charset="-122"/>
              </a:rPr>
              <a:t>Diagram</a:t>
            </a:r>
          </a:p>
        </p:txBody>
      </p:sp>
      <p:sp>
        <p:nvSpPr>
          <p:cNvPr id="68612" name="Oval 4"/>
          <p:cNvSpPr>
            <a:spLocks noChangeArrowheads="1"/>
          </p:cNvSpPr>
          <p:nvPr/>
        </p:nvSpPr>
        <p:spPr bwMode="gray">
          <a:xfrm>
            <a:off x="893763" y="2130425"/>
            <a:ext cx="3355975" cy="3355975"/>
          </a:xfrm>
          <a:prstGeom prst="ellipse">
            <a:avLst/>
          </a:prstGeom>
          <a:noFill/>
          <a:ln w="635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57" name="Oval 5"/>
          <p:cNvSpPr>
            <a:spLocks noChangeArrowheads="1"/>
          </p:cNvSpPr>
          <p:nvPr/>
        </p:nvSpPr>
        <p:spPr bwMode="gray">
          <a:xfrm>
            <a:off x="581025" y="2378075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  <a:headEnd/>
            <a:tailE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0758" name="Oval 6"/>
          <p:cNvSpPr>
            <a:spLocks noChangeArrowheads="1"/>
          </p:cNvSpPr>
          <p:nvPr/>
        </p:nvSpPr>
        <p:spPr bwMode="gray">
          <a:xfrm>
            <a:off x="3376613" y="2378075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  <a:headEnd/>
            <a:tailE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0759" name="Oval 7"/>
          <p:cNvSpPr>
            <a:spLocks noChangeArrowheads="1"/>
          </p:cNvSpPr>
          <p:nvPr/>
        </p:nvSpPr>
        <p:spPr bwMode="gray">
          <a:xfrm>
            <a:off x="2030413" y="4891088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  <a:headEnd/>
            <a:tailE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8616" name="Oval 8"/>
          <p:cNvSpPr>
            <a:spLocks noChangeArrowheads="1"/>
          </p:cNvSpPr>
          <p:nvPr/>
        </p:nvSpPr>
        <p:spPr bwMode="gray">
          <a:xfrm>
            <a:off x="2163763" y="1789113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rgbClr val="D2E3E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17" name="Oval 9"/>
          <p:cNvSpPr>
            <a:spLocks noChangeArrowheads="1"/>
          </p:cNvSpPr>
          <p:nvPr/>
        </p:nvSpPr>
        <p:spPr bwMode="gray">
          <a:xfrm>
            <a:off x="3621088" y="4160838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rgbClr val="D2E3E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18" name="Oval 10"/>
          <p:cNvSpPr>
            <a:spLocks noChangeArrowheads="1"/>
          </p:cNvSpPr>
          <p:nvPr/>
        </p:nvSpPr>
        <p:spPr bwMode="gray">
          <a:xfrm>
            <a:off x="698500" y="4198938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rgbClr val="D2E3E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68619" name="AutoShape 11"/>
          <p:cNvCxnSpPr>
            <a:cxnSpLocks noChangeShapeType="1"/>
            <a:stCxn id="330759" idx="0"/>
          </p:cNvCxnSpPr>
          <p:nvPr/>
        </p:nvCxnSpPr>
        <p:spPr bwMode="gray">
          <a:xfrm flipH="1" flipV="1">
            <a:off x="2592388" y="4419600"/>
            <a:ext cx="9525" cy="4524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8620" name="AutoShape 12"/>
          <p:cNvCxnSpPr>
            <a:cxnSpLocks noChangeShapeType="1"/>
            <a:stCxn id="330758" idx="3"/>
          </p:cNvCxnSpPr>
          <p:nvPr/>
        </p:nvCxnSpPr>
        <p:spPr bwMode="gray">
          <a:xfrm flipH="1">
            <a:off x="3132138" y="3373438"/>
            <a:ext cx="411162" cy="1095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8621" name="AutoShape 13"/>
          <p:cNvCxnSpPr>
            <a:cxnSpLocks noChangeShapeType="1"/>
            <a:stCxn id="330757" idx="5"/>
          </p:cNvCxnSpPr>
          <p:nvPr/>
        </p:nvCxnSpPr>
        <p:spPr bwMode="gray">
          <a:xfrm>
            <a:off x="1557338" y="3373438"/>
            <a:ext cx="495300" cy="1095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68622" name="Rectangle 14"/>
          <p:cNvSpPr>
            <a:spLocks noChangeArrowheads="1"/>
          </p:cNvSpPr>
          <p:nvPr/>
        </p:nvSpPr>
        <p:spPr bwMode="gray">
          <a:xfrm>
            <a:off x="3463925" y="2654300"/>
            <a:ext cx="96043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68623" name="Rectangle 15"/>
          <p:cNvSpPr>
            <a:spLocks noChangeArrowheads="1"/>
          </p:cNvSpPr>
          <p:nvPr/>
        </p:nvSpPr>
        <p:spPr bwMode="gray">
          <a:xfrm>
            <a:off x="2098675" y="5162550"/>
            <a:ext cx="96043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68624" name="Rectangle 16"/>
          <p:cNvSpPr>
            <a:spLocks noChangeArrowheads="1"/>
          </p:cNvSpPr>
          <p:nvPr/>
        </p:nvSpPr>
        <p:spPr bwMode="gray">
          <a:xfrm>
            <a:off x="658813" y="2657475"/>
            <a:ext cx="960437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68625" name="Text Box 17"/>
          <p:cNvSpPr txBox="1">
            <a:spLocks noChangeArrowheads="1"/>
          </p:cNvSpPr>
          <p:nvPr/>
        </p:nvSpPr>
        <p:spPr bwMode="gray">
          <a:xfrm>
            <a:off x="2170113" y="2012950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1</a:t>
            </a:r>
          </a:p>
        </p:txBody>
      </p:sp>
      <p:sp>
        <p:nvSpPr>
          <p:cNvPr id="68626" name="Text Box 18"/>
          <p:cNvSpPr txBox="1">
            <a:spLocks noChangeArrowheads="1"/>
          </p:cNvSpPr>
          <p:nvPr/>
        </p:nvSpPr>
        <p:spPr bwMode="gray">
          <a:xfrm>
            <a:off x="676275" y="4422775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2</a:t>
            </a:r>
          </a:p>
        </p:txBody>
      </p:sp>
      <p:sp>
        <p:nvSpPr>
          <p:cNvPr id="68627" name="Text Box 19"/>
          <p:cNvSpPr txBox="1">
            <a:spLocks noChangeArrowheads="1"/>
          </p:cNvSpPr>
          <p:nvPr/>
        </p:nvSpPr>
        <p:spPr bwMode="gray">
          <a:xfrm>
            <a:off x="3603625" y="4413250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3</a:t>
            </a:r>
          </a:p>
        </p:txBody>
      </p:sp>
      <p:sp>
        <p:nvSpPr>
          <p:cNvPr id="68628" name="Rectangle 20"/>
          <p:cNvSpPr>
            <a:spLocks noChangeArrowheads="1"/>
          </p:cNvSpPr>
          <p:nvPr/>
        </p:nvSpPr>
        <p:spPr bwMode="gray">
          <a:xfrm>
            <a:off x="5016500" y="2678113"/>
            <a:ext cx="3700463" cy="2801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A20000"/>
                </a:solidFill>
              </a:rPr>
              <a:t>1.Describe contents for a Step1</a:t>
            </a:r>
            <a:r>
              <a:rPr lang="en-US" altLang="zh-CN" b="1"/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1400" b="1"/>
              <a:t>    - Description of the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 b="1"/>
              <a:t>    - Description of the sub contents</a:t>
            </a:r>
          </a:p>
          <a:p>
            <a:pPr>
              <a:lnSpc>
                <a:spcPct val="120000"/>
              </a:lnSpc>
            </a:pPr>
            <a:endParaRPr lang="en-US" altLang="zh-CN" sz="1400" b="1"/>
          </a:p>
          <a:p>
            <a:r>
              <a:rPr lang="en-US" altLang="zh-CN" b="1">
                <a:solidFill>
                  <a:srgbClr val="D30B0B"/>
                </a:solidFill>
              </a:rPr>
              <a:t>2.Describe contents for a Step2</a:t>
            </a:r>
          </a:p>
          <a:p>
            <a:r>
              <a:rPr lang="en-US" altLang="zh-CN" sz="1400" b="1"/>
              <a:t>    - Description of the sub contents</a:t>
            </a:r>
          </a:p>
          <a:p>
            <a:r>
              <a:rPr lang="en-US" altLang="zh-CN" sz="1400" b="1"/>
              <a:t>    - Description of the sub contents</a:t>
            </a:r>
          </a:p>
          <a:p>
            <a:endParaRPr lang="en-US" altLang="zh-CN" sz="1400" b="1"/>
          </a:p>
          <a:p>
            <a:r>
              <a:rPr lang="en-US" altLang="zh-CN" b="1">
                <a:solidFill>
                  <a:srgbClr val="FF3300"/>
                </a:solidFill>
              </a:rPr>
              <a:t>3.Describe contents for a Step3</a:t>
            </a:r>
            <a:r>
              <a:rPr lang="en-US" altLang="zh-CN" b="1"/>
              <a:t> </a:t>
            </a:r>
          </a:p>
          <a:p>
            <a:r>
              <a:rPr lang="en-US" altLang="zh-CN" sz="1400" b="1"/>
              <a:t>    - Description of the sub contents</a:t>
            </a:r>
          </a:p>
          <a:p>
            <a:r>
              <a:rPr lang="en-US" altLang="zh-CN" sz="1400" b="1"/>
              <a:t>    - Description of the sub contents</a:t>
            </a:r>
          </a:p>
        </p:txBody>
      </p:sp>
      <p:pic>
        <p:nvPicPr>
          <p:cNvPr id="330773" name="Picture 21" descr="@4"/>
          <p:cNvPicPr>
            <a:picLocks noChangeAspect="1" noChangeArrowheads="1"/>
          </p:cNvPicPr>
          <p:nvPr/>
        </p:nvPicPr>
        <p:blipFill>
          <a:blip r:embed="rId2">
            <a:lum contrast="18000"/>
            <a:grayscl/>
          </a:blip>
          <a:srcRect/>
          <a:stretch>
            <a:fillRect/>
          </a:stretch>
        </p:blipFill>
        <p:spPr bwMode="gray">
          <a:xfrm>
            <a:off x="2008188" y="3182938"/>
            <a:ext cx="1100137" cy="1174750"/>
          </a:xfrm>
          <a:prstGeom prst="rect">
            <a:avLst/>
          </a:prstGeom>
          <a:noFill/>
          <a:effectLst>
            <a:outerShdw dist="71842" dir="2700000" algn="ctr" rotWithShape="0">
              <a:srgbClr val="000000">
                <a:alpha val="50000"/>
              </a:srgbClr>
            </a:outerShdw>
          </a:effectLst>
        </p:spPr>
      </p:pic>
      <p:grpSp>
        <p:nvGrpSpPr>
          <p:cNvPr id="68630" name="Group 22"/>
          <p:cNvGrpSpPr>
            <a:grpSpLocks/>
          </p:cNvGrpSpPr>
          <p:nvPr/>
        </p:nvGrpSpPr>
        <p:grpSpPr bwMode="auto">
          <a:xfrm>
            <a:off x="5237163" y="1930400"/>
            <a:ext cx="3230562" cy="538163"/>
            <a:chOff x="1259" y="2302"/>
            <a:chExt cx="1368" cy="240"/>
          </a:xfrm>
        </p:grpSpPr>
        <p:sp>
          <p:nvSpPr>
            <p:cNvPr id="330775" name="AutoShape 23"/>
            <p:cNvSpPr>
              <a:spLocks noChangeArrowheads="1"/>
            </p:cNvSpPr>
            <p:nvPr/>
          </p:nvSpPr>
          <p:spPr bwMode="gray">
            <a:xfrm>
              <a:off x="1259" y="2302"/>
              <a:ext cx="1368" cy="240"/>
            </a:xfrm>
            <a:prstGeom prst="roundRect">
              <a:avLst>
                <a:gd name="adj" fmla="val 14583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5882"/>
                    <a:invGamma/>
                  </a:schemeClr>
                </a:gs>
              </a:gsLst>
              <a:lin ang="5400000" scaled="1"/>
            </a:gradFill>
            <a:ln w="19050" algn="ctr">
              <a:solidFill>
                <a:schemeClr val="accent1"/>
              </a:solidFill>
              <a:round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0776" name="Freeform 24"/>
            <p:cNvSpPr>
              <a:spLocks/>
            </p:cNvSpPr>
            <p:nvPr/>
          </p:nvSpPr>
          <p:spPr bwMode="gray">
            <a:xfrm>
              <a:off x="1262" y="2352"/>
              <a:ext cx="1361" cy="183"/>
            </a:xfrm>
            <a:custGeom>
              <a:avLst/>
              <a:gdLst/>
              <a:ahLst/>
              <a:cxnLst>
                <a:cxn ang="0">
                  <a:pos x="3" y="44"/>
                </a:cxn>
                <a:cxn ang="0">
                  <a:pos x="3" y="143"/>
                </a:cxn>
                <a:cxn ang="0">
                  <a:pos x="52" y="183"/>
                </a:cxn>
                <a:cxn ang="0">
                  <a:pos x="1315" y="183"/>
                </a:cxn>
                <a:cxn ang="0">
                  <a:pos x="1360" y="140"/>
                </a:cxn>
                <a:cxn ang="0">
                  <a:pos x="1360" y="0"/>
                </a:cxn>
                <a:cxn ang="0">
                  <a:pos x="985" y="96"/>
                </a:cxn>
                <a:cxn ang="0">
                  <a:pos x="316" y="15"/>
                </a:cxn>
                <a:cxn ang="0">
                  <a:pos x="3" y="44"/>
                </a:cxn>
              </a:cxnLst>
              <a:rect l="0" t="0" r="r" b="b"/>
              <a:pathLst>
                <a:path w="1360" h="183">
                  <a:moveTo>
                    <a:pt x="3" y="44"/>
                  </a:moveTo>
                  <a:lnTo>
                    <a:pt x="3" y="143"/>
                  </a:lnTo>
                  <a:cubicBezTo>
                    <a:pt x="4" y="162"/>
                    <a:pt x="0" y="181"/>
                    <a:pt x="52" y="183"/>
                  </a:cubicBezTo>
                  <a:lnTo>
                    <a:pt x="1315" y="183"/>
                  </a:lnTo>
                  <a:cubicBezTo>
                    <a:pt x="1351" y="183"/>
                    <a:pt x="1360" y="168"/>
                    <a:pt x="1360" y="140"/>
                  </a:cubicBezTo>
                  <a:lnTo>
                    <a:pt x="1360" y="0"/>
                  </a:lnTo>
                  <a:cubicBezTo>
                    <a:pt x="1281" y="26"/>
                    <a:pt x="1213" y="95"/>
                    <a:pt x="985" y="96"/>
                  </a:cubicBezTo>
                  <a:cubicBezTo>
                    <a:pt x="802" y="101"/>
                    <a:pt x="481" y="26"/>
                    <a:pt x="316" y="15"/>
                  </a:cubicBezTo>
                  <a:cubicBezTo>
                    <a:pt x="152" y="6"/>
                    <a:pt x="70" y="40"/>
                    <a:pt x="3" y="4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6392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68631" name="Text Box 25"/>
          <p:cNvSpPr txBox="1">
            <a:spLocks noChangeArrowheads="1"/>
          </p:cNvSpPr>
          <p:nvPr/>
        </p:nvSpPr>
        <p:spPr bwMode="gray">
          <a:xfrm>
            <a:off x="5568950" y="1971675"/>
            <a:ext cx="2443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69635" name="AutoShape 3"/>
          <p:cNvSpPr>
            <a:spLocks noChangeArrowheads="1"/>
          </p:cNvSpPr>
          <p:nvPr/>
        </p:nvSpPr>
        <p:spPr bwMode="ltGray">
          <a:xfrm flipV="1">
            <a:off x="0" y="-1481138"/>
            <a:ext cx="9144000" cy="6248401"/>
          </a:xfrm>
          <a:custGeom>
            <a:avLst/>
            <a:gdLst>
              <a:gd name="T0" fmla="*/ 1935480147 w 21600"/>
              <a:gd name="T1" fmla="*/ 0 h 21600"/>
              <a:gd name="T2" fmla="*/ 698027096 w 21600"/>
              <a:gd name="T3" fmla="*/ 419077645 h 21600"/>
              <a:gd name="T4" fmla="*/ 1935480147 w 21600"/>
              <a:gd name="T5" fmla="*/ 299245434 h 21600"/>
              <a:gd name="T6" fmla="*/ 2147483647 w 21600"/>
              <a:gd name="T7" fmla="*/ 419077645 h 21600"/>
              <a:gd name="T8" fmla="*/ 0 60000 65536"/>
              <a:gd name="T9" fmla="*/ 0 60000 65536"/>
              <a:gd name="T10" fmla="*/ 0 60000 65536"/>
              <a:gd name="T11" fmla="*/ 0 60000 65536"/>
              <a:gd name="T12" fmla="*/ 1183 w 21600"/>
              <a:gd name="T13" fmla="*/ 0 h 21600"/>
              <a:gd name="T14" fmla="*/ 20417 w 21600"/>
              <a:gd name="T15" fmla="*/ 751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265" y="6157"/>
                </a:moveTo>
                <a:cubicBezTo>
                  <a:pt x="6637" y="4521"/>
                  <a:pt x="8664" y="3575"/>
                  <a:pt x="10800" y="3576"/>
                </a:cubicBezTo>
                <a:cubicBezTo>
                  <a:pt x="12935" y="3576"/>
                  <a:pt x="14962" y="4521"/>
                  <a:pt x="16334" y="6157"/>
                </a:cubicBezTo>
                <a:lnTo>
                  <a:pt x="19074" y="3859"/>
                </a:lnTo>
                <a:cubicBezTo>
                  <a:pt x="17022" y="1412"/>
                  <a:pt x="13992" y="-1"/>
                  <a:pt x="10799" y="0"/>
                </a:cubicBezTo>
                <a:cubicBezTo>
                  <a:pt x="7607" y="0"/>
                  <a:pt x="4577" y="1412"/>
                  <a:pt x="2525" y="3859"/>
                </a:cubicBezTo>
                <a:close/>
              </a:path>
            </a:pathLst>
          </a:custGeom>
          <a:gradFill rotWithShape="1">
            <a:gsLst>
              <a:gs pos="0">
                <a:srgbClr val="006699"/>
              </a:gs>
              <a:gs pos="100000">
                <a:srgbClr val="BDCBDB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>
              <a:rot lat="20099996" lon="0" rev="0"/>
            </a:camera>
            <a:lightRig rig="legacyHarsh3" dir="l"/>
          </a:scene3d>
          <a:sp3d extrusionH="2259000" prstMaterial="legacyPlastic">
            <a:bevelT w="13500" h="13500" prst="angle"/>
            <a:bevelB w="13500" h="13500" prst="angle"/>
            <a:extrusionClr>
              <a:srgbClr val="003366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9636" name="Freeform 4"/>
          <p:cNvSpPr>
            <a:spLocks/>
          </p:cNvSpPr>
          <p:nvPr/>
        </p:nvSpPr>
        <p:spPr bwMode="ltGray">
          <a:xfrm>
            <a:off x="692150" y="3205163"/>
            <a:ext cx="7767638" cy="3043237"/>
          </a:xfrm>
          <a:custGeom>
            <a:avLst/>
            <a:gdLst>
              <a:gd name="T0" fmla="*/ 7743826 w 4893"/>
              <a:gd name="T1" fmla="*/ 0 h 1917"/>
              <a:gd name="T2" fmla="*/ 7767638 w 4893"/>
              <a:gd name="T3" fmla="*/ 698500 h 1917"/>
              <a:gd name="T4" fmla="*/ 3916363 w 4893"/>
              <a:gd name="T5" fmla="*/ 3043237 h 1917"/>
              <a:gd name="T6" fmla="*/ 33338 w 4893"/>
              <a:gd name="T7" fmla="*/ 793750 h 1917"/>
              <a:gd name="T8" fmla="*/ 0 w 4893"/>
              <a:gd name="T9" fmla="*/ 3175 h 1917"/>
              <a:gd name="T10" fmla="*/ 3906838 w 4893"/>
              <a:gd name="T11" fmla="*/ 1058862 h 1917"/>
              <a:gd name="T12" fmla="*/ 7743826 w 4893"/>
              <a:gd name="T13" fmla="*/ 0 h 19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893"/>
              <a:gd name="T22" fmla="*/ 0 h 1917"/>
              <a:gd name="T23" fmla="*/ 4893 w 4893"/>
              <a:gd name="T24" fmla="*/ 1917 h 19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893" h="1917">
                <a:moveTo>
                  <a:pt x="4878" y="0"/>
                </a:moveTo>
                <a:cubicBezTo>
                  <a:pt x="4878" y="0"/>
                  <a:pt x="4891" y="226"/>
                  <a:pt x="4893" y="440"/>
                </a:cubicBezTo>
                <a:cubicBezTo>
                  <a:pt x="3867" y="440"/>
                  <a:pt x="3815" y="1811"/>
                  <a:pt x="2467" y="1917"/>
                </a:cubicBezTo>
                <a:cubicBezTo>
                  <a:pt x="1073" y="1877"/>
                  <a:pt x="1309" y="493"/>
                  <a:pt x="21" y="500"/>
                </a:cubicBezTo>
                <a:lnTo>
                  <a:pt x="0" y="2"/>
                </a:lnTo>
                <a:cubicBezTo>
                  <a:pt x="620" y="518"/>
                  <a:pt x="1873" y="671"/>
                  <a:pt x="2461" y="667"/>
                </a:cubicBezTo>
                <a:cubicBezTo>
                  <a:pt x="2461" y="667"/>
                  <a:pt x="4076" y="668"/>
                  <a:pt x="4878" y="0"/>
                </a:cubicBezTo>
                <a:close/>
              </a:path>
            </a:pathLst>
          </a:custGeom>
          <a:gradFill rotWithShape="1">
            <a:gsLst>
              <a:gs pos="0">
                <a:srgbClr val="0D2D47"/>
              </a:gs>
              <a:gs pos="50000">
                <a:srgbClr val="0F5C83"/>
              </a:gs>
              <a:gs pos="100000">
                <a:srgbClr val="0D2D47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37" name="Line 5"/>
          <p:cNvSpPr>
            <a:spLocks noChangeShapeType="1"/>
          </p:cNvSpPr>
          <p:nvPr/>
        </p:nvSpPr>
        <p:spPr bwMode="gray">
          <a:xfrm flipH="1">
            <a:off x="2216150" y="5172075"/>
            <a:ext cx="874713" cy="712788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38" name="Line 6"/>
          <p:cNvSpPr>
            <a:spLocks noChangeShapeType="1"/>
          </p:cNvSpPr>
          <p:nvPr/>
        </p:nvSpPr>
        <p:spPr bwMode="gray">
          <a:xfrm>
            <a:off x="5970588" y="5187950"/>
            <a:ext cx="874712" cy="712788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39" name="Line 7"/>
          <p:cNvSpPr>
            <a:spLocks noChangeShapeType="1"/>
          </p:cNvSpPr>
          <p:nvPr/>
        </p:nvSpPr>
        <p:spPr bwMode="gray">
          <a:xfrm flipH="1">
            <a:off x="666750" y="4827588"/>
            <a:ext cx="1143000" cy="331787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40" name="Line 8"/>
          <p:cNvSpPr>
            <a:spLocks noChangeShapeType="1"/>
          </p:cNvSpPr>
          <p:nvPr/>
        </p:nvSpPr>
        <p:spPr bwMode="gray">
          <a:xfrm>
            <a:off x="7362825" y="4822825"/>
            <a:ext cx="1103313" cy="331788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41" name="Text Box 9"/>
          <p:cNvSpPr txBox="1">
            <a:spLocks noChangeArrowheads="1"/>
          </p:cNvSpPr>
          <p:nvPr/>
        </p:nvSpPr>
        <p:spPr bwMode="white">
          <a:xfrm>
            <a:off x="2732088" y="4584700"/>
            <a:ext cx="3668712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EFFFF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69642" name="Line 10"/>
          <p:cNvSpPr>
            <a:spLocks noChangeShapeType="1"/>
          </p:cNvSpPr>
          <p:nvPr/>
        </p:nvSpPr>
        <p:spPr bwMode="gray">
          <a:xfrm flipH="1">
            <a:off x="2227263" y="3182938"/>
            <a:ext cx="874712" cy="712787"/>
          </a:xfrm>
          <a:prstGeom prst="line">
            <a:avLst/>
          </a:prstGeom>
          <a:noFill/>
          <a:ln w="9525">
            <a:solidFill>
              <a:srgbClr val="F8F8F8">
                <a:alpha val="39999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43" name="Line 11"/>
          <p:cNvSpPr>
            <a:spLocks noChangeShapeType="1"/>
          </p:cNvSpPr>
          <p:nvPr/>
        </p:nvSpPr>
        <p:spPr bwMode="gray">
          <a:xfrm>
            <a:off x="5981700" y="3198813"/>
            <a:ext cx="874713" cy="712787"/>
          </a:xfrm>
          <a:prstGeom prst="line">
            <a:avLst/>
          </a:prstGeom>
          <a:noFill/>
          <a:ln w="9525">
            <a:solidFill>
              <a:srgbClr val="F8F8F8">
                <a:alpha val="39999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44" name="Line 12"/>
          <p:cNvSpPr>
            <a:spLocks noChangeShapeType="1"/>
          </p:cNvSpPr>
          <p:nvPr/>
        </p:nvSpPr>
        <p:spPr bwMode="gray">
          <a:xfrm>
            <a:off x="4575175" y="3381375"/>
            <a:ext cx="0" cy="825500"/>
          </a:xfrm>
          <a:prstGeom prst="line">
            <a:avLst/>
          </a:prstGeom>
          <a:noFill/>
          <a:ln w="9525">
            <a:solidFill>
              <a:srgbClr val="F8F8F8">
                <a:alpha val="30196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45" name="Freeform 13"/>
          <p:cNvSpPr>
            <a:spLocks/>
          </p:cNvSpPr>
          <p:nvPr/>
        </p:nvSpPr>
        <p:spPr bwMode="gray">
          <a:xfrm>
            <a:off x="685800" y="3187700"/>
            <a:ext cx="7743825" cy="1036638"/>
          </a:xfrm>
          <a:custGeom>
            <a:avLst/>
            <a:gdLst>
              <a:gd name="T0" fmla="*/ 0 w 4878"/>
              <a:gd name="T1" fmla="*/ 0 h 653"/>
              <a:gd name="T2" fmla="*/ 3878262 w 4878"/>
              <a:gd name="T3" fmla="*/ 1030288 h 653"/>
              <a:gd name="T4" fmla="*/ 7743825 w 4878"/>
              <a:gd name="T5" fmla="*/ 26988 h 653"/>
              <a:gd name="T6" fmla="*/ 0 60000 65536"/>
              <a:gd name="T7" fmla="*/ 0 60000 65536"/>
              <a:gd name="T8" fmla="*/ 0 60000 65536"/>
              <a:gd name="T9" fmla="*/ 0 w 4878"/>
              <a:gd name="T10" fmla="*/ 0 h 653"/>
              <a:gd name="T11" fmla="*/ 4878 w 4878"/>
              <a:gd name="T12" fmla="*/ 653 h 65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78" h="653">
                <a:moveTo>
                  <a:pt x="0" y="0"/>
                </a:moveTo>
                <a:cubicBezTo>
                  <a:pt x="522" y="422"/>
                  <a:pt x="1577" y="653"/>
                  <a:pt x="2443" y="649"/>
                </a:cubicBezTo>
                <a:cubicBezTo>
                  <a:pt x="3387" y="645"/>
                  <a:pt x="4229" y="447"/>
                  <a:pt x="4878" y="17"/>
                </a:cubicBezTo>
              </a:path>
            </a:pathLst>
          </a:custGeom>
          <a:noFill/>
          <a:ln w="28575">
            <a:solidFill>
              <a:srgbClr val="FFFFFF">
                <a:alpha val="79999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9646" name="Group 14"/>
          <p:cNvGrpSpPr>
            <a:grpSpLocks/>
          </p:cNvGrpSpPr>
          <p:nvPr/>
        </p:nvGrpSpPr>
        <p:grpSpPr bwMode="auto">
          <a:xfrm>
            <a:off x="1109663" y="1931988"/>
            <a:ext cx="1425575" cy="1508125"/>
            <a:chOff x="699" y="1238"/>
            <a:chExt cx="898" cy="950"/>
          </a:xfrm>
        </p:grpSpPr>
        <p:grpSp>
          <p:nvGrpSpPr>
            <p:cNvPr id="69669" name="Group 15"/>
            <p:cNvGrpSpPr>
              <a:grpSpLocks/>
            </p:cNvGrpSpPr>
            <p:nvPr/>
          </p:nvGrpSpPr>
          <p:grpSpPr bwMode="auto">
            <a:xfrm>
              <a:off x="699" y="1238"/>
              <a:ext cx="898" cy="950"/>
              <a:chOff x="192" y="1917"/>
              <a:chExt cx="1042" cy="1102"/>
            </a:xfrm>
          </p:grpSpPr>
          <p:pic>
            <p:nvPicPr>
              <p:cNvPr id="69671" name="Picture 16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672" name="Picture 17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690" name="Oval 18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gamma/>
                      <a:shade val="63529"/>
                      <a:invGamma/>
                      <a:alpha val="89999"/>
                    </a:srgbClr>
                  </a:gs>
                  <a:gs pos="50000">
                    <a:srgbClr val="FF9900">
                      <a:alpha val="55000"/>
                    </a:srgbClr>
                  </a:gs>
                  <a:gs pos="100000">
                    <a:srgbClr val="FF9900">
                      <a:gamma/>
                      <a:shade val="63529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69670" name="Picture 19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789" y="1247"/>
              <a:ext cx="709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9647" name="Group 20"/>
          <p:cNvGrpSpPr>
            <a:grpSpLocks/>
          </p:cNvGrpSpPr>
          <p:nvPr/>
        </p:nvGrpSpPr>
        <p:grpSpPr bwMode="auto">
          <a:xfrm>
            <a:off x="6553200" y="1931988"/>
            <a:ext cx="1425575" cy="1508125"/>
            <a:chOff x="192" y="1917"/>
            <a:chExt cx="1042" cy="1102"/>
          </a:xfrm>
        </p:grpSpPr>
        <p:grpSp>
          <p:nvGrpSpPr>
            <p:cNvPr id="69664" name="Group 21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69666" name="Picture 22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667" name="Picture 23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696" name="Oval 2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8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folHlink">
                      <a:alpha val="55000"/>
                    </a:schemeClr>
                  </a:gs>
                  <a:gs pos="10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69665" name="Picture 25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9648" name="Rectangle 26"/>
          <p:cNvSpPr>
            <a:spLocks noChangeArrowheads="1"/>
          </p:cNvSpPr>
          <p:nvPr/>
        </p:nvSpPr>
        <p:spPr bwMode="gray">
          <a:xfrm>
            <a:off x="1169988" y="2413000"/>
            <a:ext cx="1285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altLang="zh-CN" sz="2000" b="1">
                <a:solidFill>
                  <a:srgbClr val="080808"/>
                </a:solidFill>
              </a:rPr>
              <a:t>Contents</a:t>
            </a:r>
          </a:p>
        </p:txBody>
      </p:sp>
      <p:sp>
        <p:nvSpPr>
          <p:cNvPr id="69649" name="Rectangle 27"/>
          <p:cNvSpPr>
            <a:spLocks noChangeArrowheads="1"/>
          </p:cNvSpPr>
          <p:nvPr/>
        </p:nvSpPr>
        <p:spPr bwMode="gray">
          <a:xfrm>
            <a:off x="6635750" y="2420938"/>
            <a:ext cx="1285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altLang="zh-CN" sz="2000" b="1">
                <a:solidFill>
                  <a:srgbClr val="080808"/>
                </a:solidFill>
              </a:rPr>
              <a:t>Contents</a:t>
            </a:r>
          </a:p>
        </p:txBody>
      </p:sp>
      <p:grpSp>
        <p:nvGrpSpPr>
          <p:cNvPr id="69650" name="Group 28"/>
          <p:cNvGrpSpPr>
            <a:grpSpLocks/>
          </p:cNvGrpSpPr>
          <p:nvPr/>
        </p:nvGrpSpPr>
        <p:grpSpPr bwMode="auto">
          <a:xfrm>
            <a:off x="2743200" y="2195513"/>
            <a:ext cx="1654175" cy="1749425"/>
            <a:chOff x="192" y="1917"/>
            <a:chExt cx="1042" cy="1102"/>
          </a:xfrm>
        </p:grpSpPr>
        <p:grpSp>
          <p:nvGrpSpPr>
            <p:cNvPr id="69659" name="Group 29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69661" name="Picture 30" descr="light_shadow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662" name="Picture 31" descr="circuler_1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04" name="Oval 32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2">
                      <a:alpha val="55000"/>
                    </a:schemeClr>
                  </a:gs>
                  <a:gs pos="10000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69660" name="Picture 33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9651" name="Group 34"/>
          <p:cNvGrpSpPr>
            <a:grpSpLocks/>
          </p:cNvGrpSpPr>
          <p:nvPr/>
        </p:nvGrpSpPr>
        <p:grpSpPr bwMode="auto">
          <a:xfrm>
            <a:off x="4638675" y="2122488"/>
            <a:ext cx="1654175" cy="1749425"/>
            <a:chOff x="192" y="1917"/>
            <a:chExt cx="1042" cy="1102"/>
          </a:xfrm>
        </p:grpSpPr>
        <p:grpSp>
          <p:nvGrpSpPr>
            <p:cNvPr id="69654" name="Group 35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69656" name="Picture 36" descr="light_shadow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657" name="Picture 37" descr="circuler_1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10" name="Oval 38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26275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2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69655" name="Picture 39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9652" name="Rectangle 40"/>
          <p:cNvSpPr>
            <a:spLocks noChangeArrowheads="1"/>
          </p:cNvSpPr>
          <p:nvPr/>
        </p:nvSpPr>
        <p:spPr bwMode="gray">
          <a:xfrm>
            <a:off x="2930525" y="2851150"/>
            <a:ext cx="1285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altLang="zh-CN" sz="2000" b="1">
                <a:solidFill>
                  <a:srgbClr val="080808"/>
                </a:solidFill>
              </a:rPr>
              <a:t>Contents</a:t>
            </a:r>
          </a:p>
        </p:txBody>
      </p:sp>
      <p:sp>
        <p:nvSpPr>
          <p:cNvPr id="69653" name="Rectangle 41"/>
          <p:cNvSpPr>
            <a:spLocks noChangeArrowheads="1"/>
          </p:cNvSpPr>
          <p:nvPr/>
        </p:nvSpPr>
        <p:spPr bwMode="gray">
          <a:xfrm>
            <a:off x="4827588" y="2727325"/>
            <a:ext cx="1285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altLang="zh-CN" sz="2000" b="1">
                <a:solidFill>
                  <a:srgbClr val="080808"/>
                </a:solidFill>
              </a:rPr>
              <a:t>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Group 2"/>
          <p:cNvGrpSpPr>
            <a:grpSpLocks/>
          </p:cNvGrpSpPr>
          <p:nvPr/>
        </p:nvGrpSpPr>
        <p:grpSpPr bwMode="auto">
          <a:xfrm>
            <a:off x="654050" y="2936875"/>
            <a:ext cx="1758950" cy="1736725"/>
            <a:chOff x="2662" y="1859"/>
            <a:chExt cx="1506" cy="1486"/>
          </a:xfrm>
        </p:grpSpPr>
        <p:pic>
          <p:nvPicPr>
            <p:cNvPr id="70679" name="Picture 3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2662" y="1870"/>
              <a:ext cx="1506" cy="1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680" name="Oval 4"/>
            <p:cNvSpPr>
              <a:spLocks noChangeArrowheads="1"/>
            </p:cNvSpPr>
            <p:nvPr/>
          </p:nvSpPr>
          <p:spPr bwMode="gray">
            <a:xfrm>
              <a:off x="2682" y="1859"/>
              <a:ext cx="1486" cy="1486"/>
            </a:xfrm>
            <a:prstGeom prst="ellipse">
              <a:avLst/>
            </a:prstGeom>
            <a:solidFill>
              <a:schemeClr val="hlink">
                <a:alpha val="50195"/>
              </a:schemeClr>
            </a:solidFill>
            <a:ln w="76200" algn="ctr">
              <a:solidFill>
                <a:srgbClr val="FFFFFF">
                  <a:alpha val="79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0659" name="Group 5"/>
          <p:cNvGrpSpPr>
            <a:grpSpLocks/>
          </p:cNvGrpSpPr>
          <p:nvPr/>
        </p:nvGrpSpPr>
        <p:grpSpPr bwMode="auto">
          <a:xfrm>
            <a:off x="6915150" y="2936875"/>
            <a:ext cx="1758950" cy="1736725"/>
            <a:chOff x="2662" y="1859"/>
            <a:chExt cx="1506" cy="1486"/>
          </a:xfrm>
        </p:grpSpPr>
        <p:pic>
          <p:nvPicPr>
            <p:cNvPr id="70677" name="Picture 6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2662" y="1870"/>
              <a:ext cx="1506" cy="1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678" name="Oval 7"/>
            <p:cNvSpPr>
              <a:spLocks noChangeArrowheads="1"/>
            </p:cNvSpPr>
            <p:nvPr/>
          </p:nvSpPr>
          <p:spPr bwMode="gray">
            <a:xfrm>
              <a:off x="2682" y="1859"/>
              <a:ext cx="1486" cy="1486"/>
            </a:xfrm>
            <a:prstGeom prst="ellipse">
              <a:avLst/>
            </a:prstGeom>
            <a:solidFill>
              <a:schemeClr val="accent2">
                <a:alpha val="50195"/>
              </a:schemeClr>
            </a:solidFill>
            <a:ln w="76200" algn="ctr">
              <a:solidFill>
                <a:srgbClr val="FFFFFF">
                  <a:alpha val="79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0660" name="Freeform 8"/>
          <p:cNvSpPr>
            <a:spLocks/>
          </p:cNvSpPr>
          <p:nvPr/>
        </p:nvSpPr>
        <p:spPr bwMode="gray">
          <a:xfrm>
            <a:off x="2574925" y="3286125"/>
            <a:ext cx="4148138" cy="533400"/>
          </a:xfrm>
          <a:custGeom>
            <a:avLst/>
            <a:gdLst>
              <a:gd name="T0" fmla="*/ 0 w 2347"/>
              <a:gd name="T1" fmla="*/ 2147483647 h 336"/>
              <a:gd name="T2" fmla="*/ 0 w 2347"/>
              <a:gd name="T3" fmla="*/ 2147483647 h 336"/>
              <a:gd name="T4" fmla="*/ 2147483647 w 2347"/>
              <a:gd name="T5" fmla="*/ 2147483647 h 336"/>
              <a:gd name="T6" fmla="*/ 2147483647 w 2347"/>
              <a:gd name="T7" fmla="*/ 0 h 336"/>
              <a:gd name="T8" fmla="*/ 2147483647 w 2347"/>
              <a:gd name="T9" fmla="*/ 2147483647 h 336"/>
              <a:gd name="T10" fmla="*/ 0 w 2347"/>
              <a:gd name="T11" fmla="*/ 2147483647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47"/>
              <a:gd name="T19" fmla="*/ 0 h 336"/>
              <a:gd name="T20" fmla="*/ 2347 w 2347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47" h="336">
                <a:moveTo>
                  <a:pt x="0" y="188"/>
                </a:moveTo>
                <a:lnTo>
                  <a:pt x="0" y="336"/>
                </a:lnTo>
                <a:lnTo>
                  <a:pt x="2347" y="336"/>
                </a:lnTo>
                <a:lnTo>
                  <a:pt x="2005" y="0"/>
                </a:lnTo>
                <a:lnTo>
                  <a:pt x="2005" y="189"/>
                </a:lnTo>
                <a:lnTo>
                  <a:pt x="0" y="188"/>
                </a:lnTo>
                <a:close/>
              </a:path>
            </a:pathLst>
          </a:custGeom>
          <a:gradFill rotWithShape="1">
            <a:gsLst>
              <a:gs pos="0">
                <a:srgbClr val="EEEEA9"/>
              </a:gs>
              <a:gs pos="100000">
                <a:srgbClr val="CCCC0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1" name="AutoShape 9"/>
          <p:cNvSpPr>
            <a:spLocks noChangeArrowheads="1"/>
          </p:cNvSpPr>
          <p:nvPr/>
        </p:nvSpPr>
        <p:spPr bwMode="gray">
          <a:xfrm>
            <a:off x="3841750" y="2193925"/>
            <a:ext cx="1612900" cy="858838"/>
          </a:xfrm>
          <a:prstGeom prst="upArrow">
            <a:avLst>
              <a:gd name="adj1" fmla="val 65157"/>
              <a:gd name="adj2" fmla="val 48347"/>
            </a:avLst>
          </a:prstGeom>
          <a:gradFill rotWithShape="1">
            <a:gsLst>
              <a:gs pos="0">
                <a:srgbClr val="FF9933"/>
              </a:gs>
              <a:gs pos="100000">
                <a:srgbClr val="FCFBE4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2" name="AutoShape 10"/>
          <p:cNvSpPr>
            <a:spLocks noChangeArrowheads="1"/>
          </p:cNvSpPr>
          <p:nvPr/>
        </p:nvSpPr>
        <p:spPr bwMode="gray">
          <a:xfrm flipV="1">
            <a:off x="3841750" y="4673600"/>
            <a:ext cx="1612900" cy="858838"/>
          </a:xfrm>
          <a:prstGeom prst="upArrow">
            <a:avLst>
              <a:gd name="adj1" fmla="val 65157"/>
              <a:gd name="adj2" fmla="val 48347"/>
            </a:avLst>
          </a:prstGeom>
          <a:gradFill rotWithShape="1">
            <a:gsLst>
              <a:gs pos="0">
                <a:srgbClr val="66CCFF"/>
              </a:gs>
              <a:gs pos="100000">
                <a:srgbClr val="FCFBE4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1787" name="AutoShape 11"/>
          <p:cNvSpPr>
            <a:spLocks noChangeArrowheads="1"/>
          </p:cNvSpPr>
          <p:nvPr/>
        </p:nvSpPr>
        <p:spPr bwMode="gray">
          <a:xfrm>
            <a:off x="2727325" y="5676900"/>
            <a:ext cx="3803650" cy="593725"/>
          </a:xfrm>
          <a:prstGeom prst="roundRect">
            <a:avLst>
              <a:gd name="adj" fmla="val 0"/>
            </a:avLst>
          </a:prstGeom>
          <a:solidFill>
            <a:srgbClr val="F3FBFF"/>
          </a:solidFill>
          <a:ln w="1905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cxnSp>
        <p:nvCxnSpPr>
          <p:cNvPr id="70664" name="AutoShape 12"/>
          <p:cNvCxnSpPr>
            <a:cxnSpLocks noChangeShapeType="1"/>
            <a:stCxn id="70680" idx="4"/>
            <a:endCxn id="331787" idx="1"/>
          </p:cNvCxnSpPr>
          <p:nvPr/>
        </p:nvCxnSpPr>
        <p:spPr bwMode="auto">
          <a:xfrm rot="16200000" flipH="1">
            <a:off x="1505743" y="4752182"/>
            <a:ext cx="1262063" cy="1181100"/>
          </a:xfrm>
          <a:prstGeom prst="bentConnector2">
            <a:avLst/>
          </a:prstGeom>
          <a:noFill/>
          <a:ln w="28575" cap="rnd">
            <a:solidFill>
              <a:srgbClr val="000000"/>
            </a:solidFill>
            <a:prstDash val="sysDot"/>
            <a:miter lim="800000"/>
            <a:headEnd/>
            <a:tailEnd/>
          </a:ln>
        </p:spPr>
      </p:cxnSp>
      <p:cxnSp>
        <p:nvCxnSpPr>
          <p:cNvPr id="70665" name="AutoShape 13"/>
          <p:cNvCxnSpPr>
            <a:cxnSpLocks noChangeShapeType="1"/>
            <a:stCxn id="70678" idx="4"/>
            <a:endCxn id="331787" idx="3"/>
          </p:cNvCxnSpPr>
          <p:nvPr/>
        </p:nvCxnSpPr>
        <p:spPr bwMode="auto">
          <a:xfrm rot="5400000">
            <a:off x="6538118" y="4704557"/>
            <a:ext cx="1262063" cy="1276350"/>
          </a:xfrm>
          <a:prstGeom prst="bentConnector2">
            <a:avLst/>
          </a:prstGeom>
          <a:noFill/>
          <a:ln w="28575" cap="rnd">
            <a:solidFill>
              <a:srgbClr val="000000"/>
            </a:solidFill>
            <a:prstDash val="sysDot"/>
            <a:miter lim="800000"/>
            <a:headEnd/>
            <a:tailEnd/>
          </a:ln>
        </p:spPr>
      </p:cxnSp>
      <p:sp>
        <p:nvSpPr>
          <p:cNvPr id="70666" name="Freeform 14"/>
          <p:cNvSpPr>
            <a:spLocks/>
          </p:cNvSpPr>
          <p:nvPr/>
        </p:nvSpPr>
        <p:spPr bwMode="gray">
          <a:xfrm flipH="1" flipV="1">
            <a:off x="2574925" y="3854450"/>
            <a:ext cx="4148138" cy="533400"/>
          </a:xfrm>
          <a:custGeom>
            <a:avLst/>
            <a:gdLst>
              <a:gd name="T0" fmla="*/ 0 w 2347"/>
              <a:gd name="T1" fmla="*/ 2147483647 h 336"/>
              <a:gd name="T2" fmla="*/ 0 w 2347"/>
              <a:gd name="T3" fmla="*/ 2147483647 h 336"/>
              <a:gd name="T4" fmla="*/ 2147483647 w 2347"/>
              <a:gd name="T5" fmla="*/ 2147483647 h 336"/>
              <a:gd name="T6" fmla="*/ 2147483647 w 2347"/>
              <a:gd name="T7" fmla="*/ 0 h 336"/>
              <a:gd name="T8" fmla="*/ 2147483647 w 2347"/>
              <a:gd name="T9" fmla="*/ 2147483647 h 336"/>
              <a:gd name="T10" fmla="*/ 0 w 2347"/>
              <a:gd name="T11" fmla="*/ 2147483647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47"/>
              <a:gd name="T19" fmla="*/ 0 h 336"/>
              <a:gd name="T20" fmla="*/ 2347 w 2347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47" h="336">
                <a:moveTo>
                  <a:pt x="0" y="188"/>
                </a:moveTo>
                <a:lnTo>
                  <a:pt x="0" y="336"/>
                </a:lnTo>
                <a:lnTo>
                  <a:pt x="2347" y="336"/>
                </a:lnTo>
                <a:lnTo>
                  <a:pt x="2005" y="0"/>
                </a:lnTo>
                <a:lnTo>
                  <a:pt x="2005" y="189"/>
                </a:lnTo>
                <a:lnTo>
                  <a:pt x="0" y="188"/>
                </a:lnTo>
                <a:close/>
              </a:path>
            </a:pathLst>
          </a:custGeom>
          <a:gradFill rotWithShape="1">
            <a:gsLst>
              <a:gs pos="0">
                <a:srgbClr val="EEEEA9"/>
              </a:gs>
              <a:gs pos="100000">
                <a:srgbClr val="CCCC0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7" name="Text Box 15"/>
          <p:cNvSpPr txBox="1">
            <a:spLocks noChangeArrowheads="1"/>
          </p:cNvSpPr>
          <p:nvPr/>
        </p:nvSpPr>
        <p:spPr bwMode="auto">
          <a:xfrm>
            <a:off x="808038" y="3406775"/>
            <a:ext cx="143510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CC3300"/>
                </a:solidFill>
              </a:rPr>
              <a:t>Description of the contents</a:t>
            </a:r>
          </a:p>
        </p:txBody>
      </p:sp>
      <p:sp>
        <p:nvSpPr>
          <p:cNvPr id="70668" name="Text Box 16"/>
          <p:cNvSpPr txBox="1">
            <a:spLocks noChangeArrowheads="1"/>
          </p:cNvSpPr>
          <p:nvPr/>
        </p:nvSpPr>
        <p:spPr bwMode="auto">
          <a:xfrm>
            <a:off x="7108825" y="3406775"/>
            <a:ext cx="143510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CC3300"/>
                </a:solidFill>
              </a:rPr>
              <a:t>Description of the contents</a:t>
            </a:r>
          </a:p>
        </p:txBody>
      </p:sp>
      <p:sp>
        <p:nvSpPr>
          <p:cNvPr id="70669" name="Text Box 17"/>
          <p:cNvSpPr txBox="1">
            <a:spLocks noChangeArrowheads="1"/>
          </p:cNvSpPr>
          <p:nvPr/>
        </p:nvSpPr>
        <p:spPr bwMode="auto">
          <a:xfrm>
            <a:off x="3689350" y="4203700"/>
            <a:ext cx="194786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70670" name="Text Box 18"/>
          <p:cNvSpPr txBox="1">
            <a:spLocks noChangeArrowheads="1"/>
          </p:cNvSpPr>
          <p:nvPr/>
        </p:nvSpPr>
        <p:spPr bwMode="auto">
          <a:xfrm>
            <a:off x="3689350" y="3159125"/>
            <a:ext cx="194786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</a:rPr>
              <a:t>Text in here</a:t>
            </a:r>
          </a:p>
        </p:txBody>
      </p:sp>
      <p:sp>
        <p:nvSpPr>
          <p:cNvPr id="70671" name="Rectangle 19"/>
          <p:cNvSpPr>
            <a:spLocks noChangeArrowheads="1"/>
          </p:cNvSpPr>
          <p:nvPr/>
        </p:nvSpPr>
        <p:spPr bwMode="auto">
          <a:xfrm>
            <a:off x="2881313" y="5721350"/>
            <a:ext cx="34956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0000"/>
                </a:solidFill>
              </a:rPr>
              <a:t>Describe a vision of company or strategic contents.</a:t>
            </a:r>
          </a:p>
        </p:txBody>
      </p:sp>
      <p:sp>
        <p:nvSpPr>
          <p:cNvPr id="331796" name="AutoShape 20"/>
          <p:cNvSpPr>
            <a:spLocks noChangeArrowheads="1"/>
          </p:cNvSpPr>
          <p:nvPr/>
        </p:nvSpPr>
        <p:spPr bwMode="gray">
          <a:xfrm>
            <a:off x="2727325" y="1455738"/>
            <a:ext cx="3803650" cy="593725"/>
          </a:xfrm>
          <a:prstGeom prst="roundRect">
            <a:avLst>
              <a:gd name="adj" fmla="val 0"/>
            </a:avLst>
          </a:prstGeom>
          <a:solidFill>
            <a:srgbClr val="F3FBFF"/>
          </a:solidFill>
          <a:ln w="1905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0673" name="Rectangle 21"/>
          <p:cNvSpPr>
            <a:spLocks noChangeArrowheads="1"/>
          </p:cNvSpPr>
          <p:nvPr/>
        </p:nvSpPr>
        <p:spPr bwMode="auto">
          <a:xfrm>
            <a:off x="2881313" y="1500188"/>
            <a:ext cx="34956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0000"/>
                </a:solidFill>
              </a:rPr>
              <a:t>Describe a vision of company or strategic contents.</a:t>
            </a:r>
          </a:p>
        </p:txBody>
      </p:sp>
      <p:cxnSp>
        <p:nvCxnSpPr>
          <p:cNvPr id="70674" name="AutoShape 22"/>
          <p:cNvCxnSpPr>
            <a:cxnSpLocks noChangeShapeType="1"/>
            <a:endCxn id="331796" idx="1"/>
          </p:cNvCxnSpPr>
          <p:nvPr/>
        </p:nvCxnSpPr>
        <p:spPr bwMode="auto">
          <a:xfrm rot="-5400000">
            <a:off x="1544637" y="1754188"/>
            <a:ext cx="1184275" cy="1181100"/>
          </a:xfrm>
          <a:prstGeom prst="bentConnector2">
            <a:avLst/>
          </a:prstGeom>
          <a:noFill/>
          <a:ln w="28575" cap="rnd">
            <a:solidFill>
              <a:srgbClr val="000000"/>
            </a:solidFill>
            <a:prstDash val="sysDot"/>
            <a:miter lim="800000"/>
            <a:headEnd/>
            <a:tailEnd/>
          </a:ln>
        </p:spPr>
      </p:cxnSp>
      <p:cxnSp>
        <p:nvCxnSpPr>
          <p:cNvPr id="70675" name="AutoShape 23"/>
          <p:cNvCxnSpPr>
            <a:cxnSpLocks noChangeShapeType="1"/>
            <a:stCxn id="70678" idx="0"/>
            <a:endCxn id="331796" idx="3"/>
          </p:cNvCxnSpPr>
          <p:nvPr/>
        </p:nvCxnSpPr>
        <p:spPr bwMode="auto">
          <a:xfrm rot="5400000" flipH="1">
            <a:off x="6596062" y="1687513"/>
            <a:ext cx="1146175" cy="1276350"/>
          </a:xfrm>
          <a:prstGeom prst="bentConnector2">
            <a:avLst/>
          </a:prstGeom>
          <a:noFill/>
          <a:ln w="28575" cap="rnd">
            <a:solidFill>
              <a:srgbClr val="000000"/>
            </a:solidFill>
            <a:prstDash val="sysDot"/>
            <a:miter lim="800000"/>
            <a:headEnd/>
            <a:tailEnd/>
          </a:ln>
        </p:spPr>
      </p:cxnSp>
      <p:sp>
        <p:nvSpPr>
          <p:cNvPr id="40980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pic>
        <p:nvPicPr>
          <p:cNvPr id="71683" name="Picture 3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6663" y="2921000"/>
            <a:ext cx="230981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4" name="Arc 4"/>
          <p:cNvSpPr>
            <a:spLocks/>
          </p:cNvSpPr>
          <p:nvPr/>
        </p:nvSpPr>
        <p:spPr bwMode="gray">
          <a:xfrm rot="5400000" flipH="1" flipV="1">
            <a:off x="3228975" y="3479800"/>
            <a:ext cx="2279650" cy="1174750"/>
          </a:xfrm>
          <a:custGeom>
            <a:avLst/>
            <a:gdLst>
              <a:gd name="T0" fmla="*/ 0 w 43192"/>
              <a:gd name="T1" fmla="*/ 2147483647 h 21809"/>
              <a:gd name="T2" fmla="*/ 2147483647 w 43192"/>
              <a:gd name="T3" fmla="*/ 2147483647 h 21809"/>
              <a:gd name="T4" fmla="*/ 2147483647 w 43192"/>
              <a:gd name="T5" fmla="*/ 2147483647 h 21809"/>
              <a:gd name="T6" fmla="*/ 0 60000 65536"/>
              <a:gd name="T7" fmla="*/ 0 60000 65536"/>
              <a:gd name="T8" fmla="*/ 0 60000 65536"/>
              <a:gd name="T9" fmla="*/ 0 w 43192"/>
              <a:gd name="T10" fmla="*/ 0 h 21809"/>
              <a:gd name="T11" fmla="*/ 43192 w 43192"/>
              <a:gd name="T12" fmla="*/ 21809 h 218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2" h="21809" fill="none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</a:path>
              <a:path w="43192" h="21809" stroke="0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  <a:lnTo>
                  <a:pt x="21592" y="21600"/>
                </a:lnTo>
                <a:close/>
              </a:path>
            </a:pathLst>
          </a:custGeom>
          <a:solidFill>
            <a:schemeClr val="accent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85" name="Arc 5"/>
          <p:cNvSpPr>
            <a:spLocks/>
          </p:cNvSpPr>
          <p:nvPr/>
        </p:nvSpPr>
        <p:spPr bwMode="ltGray">
          <a:xfrm rot="-5109568" flipH="1" flipV="1">
            <a:off x="4329907" y="3496468"/>
            <a:ext cx="2279650" cy="1230313"/>
          </a:xfrm>
          <a:custGeom>
            <a:avLst/>
            <a:gdLst>
              <a:gd name="T0" fmla="*/ 520465552 w 43180"/>
              <a:gd name="T1" fmla="*/ 2147483647 h 23297"/>
              <a:gd name="T2" fmla="*/ 2147483647 w 43180"/>
              <a:gd name="T3" fmla="*/ 2147483647 h 23297"/>
              <a:gd name="T4" fmla="*/ 2147483647 w 43180"/>
              <a:gd name="T5" fmla="*/ 2147483647 h 23297"/>
              <a:gd name="T6" fmla="*/ 0 60000 65536"/>
              <a:gd name="T7" fmla="*/ 0 60000 65536"/>
              <a:gd name="T8" fmla="*/ 0 60000 65536"/>
              <a:gd name="T9" fmla="*/ 0 w 43180"/>
              <a:gd name="T10" fmla="*/ 0 h 23297"/>
              <a:gd name="T11" fmla="*/ 43180 w 43180"/>
              <a:gd name="T12" fmla="*/ 23297 h 232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80" h="23297" fill="none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</a:path>
              <a:path w="43180" h="23297" stroke="0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1686" name="Group 6"/>
          <p:cNvGrpSpPr>
            <a:grpSpLocks/>
          </p:cNvGrpSpPr>
          <p:nvPr/>
        </p:nvGrpSpPr>
        <p:grpSpPr bwMode="auto">
          <a:xfrm rot="-3733502" flipH="1" flipV="1">
            <a:off x="4447382" y="4469606"/>
            <a:ext cx="2005012" cy="485775"/>
            <a:chOff x="2532" y="1051"/>
            <a:chExt cx="893" cy="246"/>
          </a:xfrm>
        </p:grpSpPr>
        <p:grpSp>
          <p:nvGrpSpPr>
            <p:cNvPr id="71724" name="Group 7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71730" name="AutoShape 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31" name="AutoShape 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32" name="AutoShape 1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33" name="AutoShape 1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1725" name="Group 12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71726" name="AutoShape 1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27" name="AutoShape 1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28" name="AutoShape 1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29" name="AutoShape 1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1687" name="Text Box 17"/>
          <p:cNvSpPr txBox="1">
            <a:spLocks noChangeArrowheads="1"/>
          </p:cNvSpPr>
          <p:nvPr/>
        </p:nvSpPr>
        <p:spPr bwMode="auto">
          <a:xfrm>
            <a:off x="3962400" y="3917950"/>
            <a:ext cx="1081088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292929"/>
                </a:solidFill>
              </a:rPr>
              <a:t>Add your text in here</a:t>
            </a:r>
          </a:p>
        </p:txBody>
      </p:sp>
      <p:sp>
        <p:nvSpPr>
          <p:cNvPr id="71688" name="Text Box 18"/>
          <p:cNvSpPr txBox="1">
            <a:spLocks noChangeArrowheads="1"/>
          </p:cNvSpPr>
          <p:nvPr/>
        </p:nvSpPr>
        <p:spPr bwMode="auto">
          <a:xfrm>
            <a:off x="4953000" y="3429000"/>
            <a:ext cx="1004888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292929"/>
                </a:solidFill>
              </a:rPr>
              <a:t>Add your text in here</a:t>
            </a:r>
          </a:p>
        </p:txBody>
      </p:sp>
      <p:sp>
        <p:nvSpPr>
          <p:cNvPr id="71689" name="Line 19"/>
          <p:cNvSpPr>
            <a:spLocks noChangeShapeType="1"/>
          </p:cNvSpPr>
          <p:nvPr/>
        </p:nvSpPr>
        <p:spPr bwMode="auto">
          <a:xfrm>
            <a:off x="3462338" y="3335338"/>
            <a:ext cx="342900" cy="1079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0" name="Line 20"/>
          <p:cNvSpPr>
            <a:spLocks noChangeShapeType="1"/>
          </p:cNvSpPr>
          <p:nvPr/>
        </p:nvSpPr>
        <p:spPr bwMode="auto">
          <a:xfrm flipV="1">
            <a:off x="3638550" y="4724400"/>
            <a:ext cx="247650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1" name="Line 21"/>
          <p:cNvSpPr>
            <a:spLocks noChangeShapeType="1"/>
          </p:cNvSpPr>
          <p:nvPr/>
        </p:nvSpPr>
        <p:spPr bwMode="auto">
          <a:xfrm rot="18903867" flipV="1">
            <a:off x="4260850" y="5259388"/>
            <a:ext cx="247650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2" name="Line 22"/>
          <p:cNvSpPr>
            <a:spLocks noChangeShapeType="1"/>
          </p:cNvSpPr>
          <p:nvPr/>
        </p:nvSpPr>
        <p:spPr bwMode="auto">
          <a:xfrm rot="2103433" flipV="1">
            <a:off x="3443288" y="4048125"/>
            <a:ext cx="249237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3" name="Line 23"/>
          <p:cNvSpPr>
            <a:spLocks noChangeShapeType="1"/>
          </p:cNvSpPr>
          <p:nvPr/>
        </p:nvSpPr>
        <p:spPr bwMode="auto">
          <a:xfrm rot="-6456755" flipH="1" flipV="1">
            <a:off x="5365750" y="2754313"/>
            <a:ext cx="342900" cy="1079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4" name="Line 24"/>
          <p:cNvSpPr>
            <a:spLocks noChangeShapeType="1"/>
          </p:cNvSpPr>
          <p:nvPr/>
        </p:nvSpPr>
        <p:spPr bwMode="auto">
          <a:xfrm rot="4384254" flipH="1">
            <a:off x="6067425" y="4584700"/>
            <a:ext cx="247650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5" name="Line 25"/>
          <p:cNvSpPr>
            <a:spLocks noChangeShapeType="1"/>
          </p:cNvSpPr>
          <p:nvPr/>
        </p:nvSpPr>
        <p:spPr bwMode="auto">
          <a:xfrm rot="120645" flipH="1">
            <a:off x="6002338" y="3111500"/>
            <a:ext cx="247650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2826" name="AutoShape 26"/>
          <p:cNvSpPr>
            <a:spLocks noChangeArrowheads="1"/>
          </p:cNvSpPr>
          <p:nvPr/>
        </p:nvSpPr>
        <p:spPr bwMode="gray">
          <a:xfrm>
            <a:off x="2009775" y="2874963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2827" name="AutoShape 27"/>
          <p:cNvSpPr>
            <a:spLocks noChangeArrowheads="1"/>
          </p:cNvSpPr>
          <p:nvPr/>
        </p:nvSpPr>
        <p:spPr bwMode="gray">
          <a:xfrm>
            <a:off x="2043113" y="2914650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2828" name="AutoShape 28"/>
          <p:cNvSpPr>
            <a:spLocks noChangeArrowheads="1"/>
          </p:cNvSpPr>
          <p:nvPr/>
        </p:nvSpPr>
        <p:spPr bwMode="gray">
          <a:xfrm flipH="1">
            <a:off x="5018088" y="1822450"/>
            <a:ext cx="1382712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2829" name="AutoShape 29"/>
          <p:cNvSpPr>
            <a:spLocks noChangeArrowheads="1"/>
          </p:cNvSpPr>
          <p:nvPr/>
        </p:nvSpPr>
        <p:spPr bwMode="gray">
          <a:xfrm flipH="1">
            <a:off x="5054600" y="1860550"/>
            <a:ext cx="1300163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1700" name="Rectangle 30"/>
          <p:cNvSpPr>
            <a:spLocks noChangeArrowheads="1"/>
          </p:cNvSpPr>
          <p:nvPr/>
        </p:nvSpPr>
        <p:spPr bwMode="auto">
          <a:xfrm>
            <a:off x="2392363" y="3035300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71701" name="Rectangle 31"/>
          <p:cNvSpPr>
            <a:spLocks noChangeArrowheads="1"/>
          </p:cNvSpPr>
          <p:nvPr/>
        </p:nvSpPr>
        <p:spPr bwMode="auto">
          <a:xfrm>
            <a:off x="5427663" y="2005013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332832" name="AutoShape 32"/>
          <p:cNvSpPr>
            <a:spLocks noChangeArrowheads="1"/>
          </p:cNvSpPr>
          <p:nvPr/>
        </p:nvSpPr>
        <p:spPr bwMode="gray">
          <a:xfrm>
            <a:off x="1957388" y="3810000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2833" name="AutoShape 33"/>
          <p:cNvSpPr>
            <a:spLocks noChangeArrowheads="1"/>
          </p:cNvSpPr>
          <p:nvPr/>
        </p:nvSpPr>
        <p:spPr bwMode="gray">
          <a:xfrm>
            <a:off x="1990725" y="3849688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1704" name="Rectangle 34"/>
          <p:cNvSpPr>
            <a:spLocks noChangeArrowheads="1"/>
          </p:cNvSpPr>
          <p:nvPr/>
        </p:nvSpPr>
        <p:spPr bwMode="auto">
          <a:xfrm>
            <a:off x="2339975" y="3970338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332835" name="AutoShape 35"/>
          <p:cNvSpPr>
            <a:spLocks noChangeArrowheads="1"/>
          </p:cNvSpPr>
          <p:nvPr/>
        </p:nvSpPr>
        <p:spPr bwMode="gray">
          <a:xfrm>
            <a:off x="2254250" y="4773613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2836" name="AutoShape 36"/>
          <p:cNvSpPr>
            <a:spLocks noChangeArrowheads="1"/>
          </p:cNvSpPr>
          <p:nvPr/>
        </p:nvSpPr>
        <p:spPr bwMode="gray">
          <a:xfrm>
            <a:off x="2287588" y="4813300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1707" name="Rectangle 37"/>
          <p:cNvSpPr>
            <a:spLocks noChangeArrowheads="1"/>
          </p:cNvSpPr>
          <p:nvPr/>
        </p:nvSpPr>
        <p:spPr bwMode="auto">
          <a:xfrm>
            <a:off x="2636838" y="4933950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332838" name="AutoShape 38"/>
          <p:cNvSpPr>
            <a:spLocks noChangeArrowheads="1"/>
          </p:cNvSpPr>
          <p:nvPr/>
        </p:nvSpPr>
        <p:spPr bwMode="gray">
          <a:xfrm>
            <a:off x="3619500" y="5584825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2839" name="AutoShape 39"/>
          <p:cNvSpPr>
            <a:spLocks noChangeArrowheads="1"/>
          </p:cNvSpPr>
          <p:nvPr/>
        </p:nvSpPr>
        <p:spPr bwMode="gray">
          <a:xfrm>
            <a:off x="3652838" y="5624513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1710" name="Rectangle 40"/>
          <p:cNvSpPr>
            <a:spLocks noChangeArrowheads="1"/>
          </p:cNvSpPr>
          <p:nvPr/>
        </p:nvSpPr>
        <p:spPr bwMode="auto">
          <a:xfrm>
            <a:off x="4002088" y="5745163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332841" name="AutoShape 41"/>
          <p:cNvSpPr>
            <a:spLocks noChangeArrowheads="1"/>
          </p:cNvSpPr>
          <p:nvPr/>
        </p:nvSpPr>
        <p:spPr bwMode="gray">
          <a:xfrm flipH="1">
            <a:off x="6270625" y="2557463"/>
            <a:ext cx="1382713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2842" name="AutoShape 42"/>
          <p:cNvSpPr>
            <a:spLocks noChangeArrowheads="1"/>
          </p:cNvSpPr>
          <p:nvPr/>
        </p:nvSpPr>
        <p:spPr bwMode="gray">
          <a:xfrm flipH="1">
            <a:off x="6307138" y="2595563"/>
            <a:ext cx="1300162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1713" name="Rectangle 43"/>
          <p:cNvSpPr>
            <a:spLocks noChangeArrowheads="1"/>
          </p:cNvSpPr>
          <p:nvPr/>
        </p:nvSpPr>
        <p:spPr bwMode="auto">
          <a:xfrm>
            <a:off x="6680200" y="2740025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332844" name="AutoShape 44"/>
          <p:cNvSpPr>
            <a:spLocks noChangeArrowheads="1"/>
          </p:cNvSpPr>
          <p:nvPr/>
        </p:nvSpPr>
        <p:spPr bwMode="gray">
          <a:xfrm flipH="1">
            <a:off x="6638925" y="3581400"/>
            <a:ext cx="1382713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2845" name="AutoShape 45"/>
          <p:cNvSpPr>
            <a:spLocks noChangeArrowheads="1"/>
          </p:cNvSpPr>
          <p:nvPr/>
        </p:nvSpPr>
        <p:spPr bwMode="gray">
          <a:xfrm flipH="1">
            <a:off x="6675438" y="3619500"/>
            <a:ext cx="1300162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1716" name="Rectangle 46"/>
          <p:cNvSpPr>
            <a:spLocks noChangeArrowheads="1"/>
          </p:cNvSpPr>
          <p:nvPr/>
        </p:nvSpPr>
        <p:spPr bwMode="auto">
          <a:xfrm>
            <a:off x="7048500" y="3763963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332847" name="AutoShape 47"/>
          <p:cNvSpPr>
            <a:spLocks noChangeArrowheads="1"/>
          </p:cNvSpPr>
          <p:nvPr/>
        </p:nvSpPr>
        <p:spPr bwMode="gray">
          <a:xfrm flipH="1">
            <a:off x="6369050" y="4602163"/>
            <a:ext cx="1382713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2848" name="AutoShape 48"/>
          <p:cNvSpPr>
            <a:spLocks noChangeArrowheads="1"/>
          </p:cNvSpPr>
          <p:nvPr/>
        </p:nvSpPr>
        <p:spPr bwMode="gray">
          <a:xfrm flipH="1">
            <a:off x="6405563" y="4640263"/>
            <a:ext cx="1300162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1719" name="Rectangle 49"/>
          <p:cNvSpPr>
            <a:spLocks noChangeArrowheads="1"/>
          </p:cNvSpPr>
          <p:nvPr/>
        </p:nvSpPr>
        <p:spPr bwMode="auto">
          <a:xfrm>
            <a:off x="6778625" y="4784725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71720" name="Line 50"/>
          <p:cNvSpPr>
            <a:spLocks noChangeShapeType="1"/>
          </p:cNvSpPr>
          <p:nvPr/>
        </p:nvSpPr>
        <p:spPr bwMode="auto">
          <a:xfrm rot="2147097" flipH="1">
            <a:off x="6254750" y="3817938"/>
            <a:ext cx="249238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1721" name="Group 51"/>
          <p:cNvGrpSpPr>
            <a:grpSpLocks/>
          </p:cNvGrpSpPr>
          <p:nvPr/>
        </p:nvGrpSpPr>
        <p:grpSpPr bwMode="auto">
          <a:xfrm>
            <a:off x="1143000" y="1676400"/>
            <a:ext cx="3505200" cy="796925"/>
            <a:chOff x="144" y="1104"/>
            <a:chExt cx="2640" cy="482"/>
          </a:xfrm>
        </p:grpSpPr>
        <p:sp>
          <p:nvSpPr>
            <p:cNvPr id="332852" name="AutoShape 52"/>
            <p:cNvSpPr>
              <a:spLocks noChangeArrowheads="1"/>
            </p:cNvSpPr>
            <p:nvPr/>
          </p:nvSpPr>
          <p:spPr bwMode="auto">
            <a:xfrm>
              <a:off x="144" y="1104"/>
              <a:ext cx="2640" cy="480"/>
            </a:xfrm>
            <a:prstGeom prst="wedgeRectCallout">
              <a:avLst>
                <a:gd name="adj1" fmla="val 40907"/>
                <a:gd name="adj2" fmla="val 11125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algn="ctr">
                <a:defRPr/>
              </a:pPr>
              <a:endParaRPr lang="zh-CN" altLang="en-US" sz="1200">
                <a:ea typeface="宋体" pitchFamily="2" charset="-122"/>
              </a:endParaRPr>
            </a:p>
          </p:txBody>
        </p:sp>
        <p:sp>
          <p:nvSpPr>
            <p:cNvPr id="71723" name="Rectangle 53"/>
            <p:cNvSpPr>
              <a:spLocks noChangeArrowheads="1"/>
            </p:cNvSpPr>
            <p:nvPr/>
          </p:nvSpPr>
          <p:spPr bwMode="auto">
            <a:xfrm>
              <a:off x="240" y="1199"/>
              <a:ext cx="2544" cy="387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200" b="1"/>
                <a:t>ThemeGallery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Freeform 2"/>
          <p:cNvSpPr>
            <a:spLocks/>
          </p:cNvSpPr>
          <p:nvPr/>
        </p:nvSpPr>
        <p:spPr bwMode="gray">
          <a:xfrm>
            <a:off x="1562100" y="1160463"/>
            <a:ext cx="4283075" cy="4556125"/>
          </a:xfrm>
          <a:custGeom>
            <a:avLst/>
            <a:gdLst/>
            <a:ahLst/>
            <a:cxnLst>
              <a:cxn ang="0">
                <a:pos x="744" y="1107"/>
              </a:cxn>
              <a:cxn ang="0">
                <a:pos x="0" y="2479"/>
              </a:cxn>
              <a:cxn ang="0">
                <a:pos x="977" y="2854"/>
              </a:cxn>
              <a:cxn ang="0">
                <a:pos x="2200" y="2440"/>
              </a:cxn>
              <a:cxn ang="0">
                <a:pos x="2666" y="1469"/>
              </a:cxn>
              <a:cxn ang="0">
                <a:pos x="2466" y="583"/>
              </a:cxn>
              <a:cxn ang="0">
                <a:pos x="2077" y="0"/>
              </a:cxn>
              <a:cxn ang="0">
                <a:pos x="744" y="1107"/>
              </a:cxn>
            </a:cxnLst>
            <a:rect l="0" t="0" r="r" b="b"/>
            <a:pathLst>
              <a:path w="2698" h="2870">
                <a:moveTo>
                  <a:pt x="744" y="1107"/>
                </a:moveTo>
                <a:lnTo>
                  <a:pt x="0" y="2479"/>
                </a:lnTo>
                <a:cubicBezTo>
                  <a:pt x="323" y="2693"/>
                  <a:pt x="608" y="2838"/>
                  <a:pt x="977" y="2854"/>
                </a:cubicBezTo>
                <a:cubicBezTo>
                  <a:pt x="1346" y="2870"/>
                  <a:pt x="1870" y="2745"/>
                  <a:pt x="2200" y="2440"/>
                </a:cubicBezTo>
                <a:cubicBezTo>
                  <a:pt x="2530" y="2135"/>
                  <a:pt x="2634" y="1715"/>
                  <a:pt x="2666" y="1469"/>
                </a:cubicBezTo>
                <a:cubicBezTo>
                  <a:pt x="2698" y="1223"/>
                  <a:pt x="2575" y="827"/>
                  <a:pt x="2466" y="583"/>
                </a:cubicBezTo>
                <a:cubicBezTo>
                  <a:pt x="2357" y="339"/>
                  <a:pt x="2258" y="175"/>
                  <a:pt x="2077" y="0"/>
                </a:cubicBezTo>
                <a:cubicBezTo>
                  <a:pt x="1410" y="553"/>
                  <a:pt x="744" y="1107"/>
                  <a:pt x="744" y="1107"/>
                </a:cubicBezTo>
                <a:close/>
              </a:path>
            </a:pathLst>
          </a:cu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270000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2707" name="AutoShape 3"/>
          <p:cNvSpPr>
            <a:spLocks noChangeArrowheads="1"/>
          </p:cNvSpPr>
          <p:nvPr/>
        </p:nvSpPr>
        <p:spPr bwMode="gray">
          <a:xfrm rot="2467145" flipH="1">
            <a:off x="2811463" y="1438275"/>
            <a:ext cx="2833687" cy="5181600"/>
          </a:xfrm>
          <a:prstGeom prst="moon">
            <a:avLst>
              <a:gd name="adj" fmla="val 13625"/>
            </a:avLst>
          </a:prstGeom>
          <a:solidFill>
            <a:srgbClr val="C9C9C9">
              <a:alpha val="2000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08" name="AutoShape 4"/>
          <p:cNvSpPr>
            <a:spLocks noChangeArrowheads="1"/>
          </p:cNvSpPr>
          <p:nvPr/>
        </p:nvSpPr>
        <p:spPr bwMode="gray">
          <a:xfrm rot="2428271" flipH="1">
            <a:off x="2874963" y="1931988"/>
            <a:ext cx="1506537" cy="2765425"/>
          </a:xfrm>
          <a:prstGeom prst="moon">
            <a:avLst>
              <a:gd name="adj" fmla="val 13625"/>
            </a:avLst>
          </a:prstGeom>
          <a:solidFill>
            <a:srgbClr val="C9C9C9">
              <a:alpha val="30196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09" name="Line 5"/>
          <p:cNvSpPr>
            <a:spLocks noChangeShapeType="1"/>
          </p:cNvSpPr>
          <p:nvPr/>
        </p:nvSpPr>
        <p:spPr bwMode="gray">
          <a:xfrm rot="-1039446">
            <a:off x="2684463" y="2468563"/>
            <a:ext cx="3009900" cy="0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0" name="Line 6"/>
          <p:cNvSpPr>
            <a:spLocks noChangeShapeType="1"/>
          </p:cNvSpPr>
          <p:nvPr/>
        </p:nvSpPr>
        <p:spPr bwMode="gray">
          <a:xfrm rot="-1039446">
            <a:off x="2936875" y="2462213"/>
            <a:ext cx="2859088" cy="1585912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1" name="Line 7"/>
          <p:cNvSpPr>
            <a:spLocks noChangeShapeType="1"/>
          </p:cNvSpPr>
          <p:nvPr/>
        </p:nvSpPr>
        <p:spPr bwMode="gray">
          <a:xfrm rot="-1039446">
            <a:off x="3121025" y="2651125"/>
            <a:ext cx="1425575" cy="2722563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2" name="Line 8"/>
          <p:cNvSpPr>
            <a:spLocks noChangeShapeType="1"/>
          </p:cNvSpPr>
          <p:nvPr/>
        </p:nvSpPr>
        <p:spPr bwMode="gray">
          <a:xfrm rot="20560554" flipH="1">
            <a:off x="2451100" y="2979738"/>
            <a:ext cx="744538" cy="2803525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2713" name="Group 9"/>
          <p:cNvGrpSpPr>
            <a:grpSpLocks/>
          </p:cNvGrpSpPr>
          <p:nvPr/>
        </p:nvGrpSpPr>
        <p:grpSpPr bwMode="auto">
          <a:xfrm>
            <a:off x="2052638" y="2236788"/>
            <a:ext cx="1527175" cy="1208087"/>
            <a:chOff x="1293" y="1283"/>
            <a:chExt cx="962" cy="761"/>
          </a:xfrm>
        </p:grpSpPr>
        <p:sp>
          <p:nvSpPr>
            <p:cNvPr id="72801" name="AutoShape 10"/>
            <p:cNvSpPr>
              <a:spLocks noChangeArrowheads="1"/>
            </p:cNvSpPr>
            <p:nvPr/>
          </p:nvSpPr>
          <p:spPr bwMode="gray">
            <a:xfrm>
              <a:off x="1295" y="1283"/>
              <a:ext cx="958" cy="76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00 w 21600"/>
                <a:gd name="T13" fmla="*/ 10814 h 21600"/>
                <a:gd name="T14" fmla="*/ 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50000">
                  <a:srgbClr val="663300"/>
                </a:gs>
                <a:gs pos="100000">
                  <a:srgbClr val="FFCC00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802" name="Oval 11"/>
            <p:cNvSpPr>
              <a:spLocks noChangeArrowheads="1"/>
            </p:cNvSpPr>
            <p:nvPr/>
          </p:nvSpPr>
          <p:spPr bwMode="gray">
            <a:xfrm>
              <a:off x="1293" y="1591"/>
              <a:ext cx="962" cy="161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E476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72714" name="Picture 12" descr="worldmap_ani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2220913" y="1611313"/>
            <a:ext cx="1177925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5" name="Picture 13" descr="shadow_1_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2481263" y="2801938"/>
            <a:ext cx="64135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2716" name="Group 14"/>
          <p:cNvGrpSpPr>
            <a:grpSpLocks/>
          </p:cNvGrpSpPr>
          <p:nvPr/>
        </p:nvGrpSpPr>
        <p:grpSpPr bwMode="auto">
          <a:xfrm>
            <a:off x="5221288" y="2944813"/>
            <a:ext cx="962025" cy="1009650"/>
            <a:chOff x="3247" y="1673"/>
            <a:chExt cx="606" cy="636"/>
          </a:xfrm>
        </p:grpSpPr>
        <p:pic>
          <p:nvPicPr>
            <p:cNvPr id="72784" name="Picture 15" descr="light_shadow"/>
            <p:cNvPicPr>
              <a:picLocks noChangeAspect="1" noChangeArrowheads="1"/>
            </p:cNvPicPr>
            <p:nvPr/>
          </p:nvPicPr>
          <p:blipFill>
            <a:blip r:embed="rId4">
              <a:lum bright="-84000" contrast="-48000"/>
            </a:blip>
            <a:srcRect/>
            <a:stretch>
              <a:fillRect/>
            </a:stretch>
          </p:blipFill>
          <p:spPr bwMode="gray">
            <a:xfrm>
              <a:off x="3305" y="2171"/>
              <a:ext cx="49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785" name="Picture 16" descr="circuler_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3247" y="1673"/>
              <a:ext cx="606" cy="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3841" name="Oval 17"/>
            <p:cNvSpPr>
              <a:spLocks noChangeArrowheads="1"/>
            </p:cNvSpPr>
            <p:nvPr/>
          </p:nvSpPr>
          <p:spPr bwMode="gray">
            <a:xfrm>
              <a:off x="3247" y="1673"/>
              <a:ext cx="602" cy="587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72789" name="Group 18"/>
            <p:cNvGrpSpPr>
              <a:grpSpLocks/>
            </p:cNvGrpSpPr>
            <p:nvPr/>
          </p:nvGrpSpPr>
          <p:grpSpPr bwMode="auto">
            <a:xfrm rot="-1045052" flipH="1" flipV="1">
              <a:off x="3295" y="2159"/>
              <a:ext cx="470" cy="111"/>
              <a:chOff x="2532" y="1051"/>
              <a:chExt cx="893" cy="246"/>
            </a:xfrm>
          </p:grpSpPr>
          <p:grpSp>
            <p:nvGrpSpPr>
              <p:cNvPr id="72791" name="Group 1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2797" name="AutoShape 2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98" name="AutoShape 2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99" name="AutoShape 2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800" name="AutoShape 2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792" name="Group 2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2793" name="AutoShape 2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1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94" name="AutoShape 2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95" name="AutoShape 2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96" name="AutoShape 2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2790" name="Freeform 29"/>
            <p:cNvSpPr>
              <a:spLocks/>
            </p:cNvSpPr>
            <p:nvPr/>
          </p:nvSpPr>
          <p:spPr bwMode="gray">
            <a:xfrm>
              <a:off x="3309" y="1685"/>
              <a:ext cx="473" cy="204"/>
            </a:xfrm>
            <a:custGeom>
              <a:avLst/>
              <a:gdLst>
                <a:gd name="T0" fmla="*/ 60 w 1321"/>
                <a:gd name="T1" fmla="*/ 9 h 712"/>
                <a:gd name="T2" fmla="*/ 61 w 1321"/>
                <a:gd name="T3" fmla="*/ 10 h 712"/>
                <a:gd name="T4" fmla="*/ 61 w 1321"/>
                <a:gd name="T5" fmla="*/ 11 h 712"/>
                <a:gd name="T6" fmla="*/ 61 w 1321"/>
                <a:gd name="T7" fmla="*/ 12 h 712"/>
                <a:gd name="T8" fmla="*/ 59 w 1321"/>
                <a:gd name="T9" fmla="*/ 13 h 712"/>
                <a:gd name="T10" fmla="*/ 58 w 1321"/>
                <a:gd name="T11" fmla="*/ 14 h 712"/>
                <a:gd name="T12" fmla="*/ 57 w 1321"/>
                <a:gd name="T13" fmla="*/ 14 h 712"/>
                <a:gd name="T14" fmla="*/ 55 w 1321"/>
                <a:gd name="T15" fmla="*/ 15 h 712"/>
                <a:gd name="T16" fmla="*/ 53 w 1321"/>
                <a:gd name="T17" fmla="*/ 15 h 712"/>
                <a:gd name="T18" fmla="*/ 50 w 1321"/>
                <a:gd name="T19" fmla="*/ 16 h 712"/>
                <a:gd name="T20" fmla="*/ 47 w 1321"/>
                <a:gd name="T21" fmla="*/ 16 h 712"/>
                <a:gd name="T22" fmla="*/ 44 w 1321"/>
                <a:gd name="T23" fmla="*/ 16 h 712"/>
                <a:gd name="T24" fmla="*/ 41 w 1321"/>
                <a:gd name="T25" fmla="*/ 17 h 712"/>
                <a:gd name="T26" fmla="*/ 38 w 1321"/>
                <a:gd name="T27" fmla="*/ 17 h 712"/>
                <a:gd name="T28" fmla="*/ 37 w 1321"/>
                <a:gd name="T29" fmla="*/ 17 h 712"/>
                <a:gd name="T30" fmla="*/ 22 w 1321"/>
                <a:gd name="T31" fmla="*/ 17 h 712"/>
                <a:gd name="T32" fmla="*/ 22 w 1321"/>
                <a:gd name="T33" fmla="*/ 17 h 712"/>
                <a:gd name="T34" fmla="*/ 19 w 1321"/>
                <a:gd name="T35" fmla="*/ 17 h 712"/>
                <a:gd name="T36" fmla="*/ 16 w 1321"/>
                <a:gd name="T37" fmla="*/ 17 h 712"/>
                <a:gd name="T38" fmla="*/ 13 w 1321"/>
                <a:gd name="T39" fmla="*/ 16 h 712"/>
                <a:gd name="T40" fmla="*/ 11 w 1321"/>
                <a:gd name="T41" fmla="*/ 16 h 712"/>
                <a:gd name="T42" fmla="*/ 9 w 1321"/>
                <a:gd name="T43" fmla="*/ 16 h 712"/>
                <a:gd name="T44" fmla="*/ 6 w 1321"/>
                <a:gd name="T45" fmla="*/ 15 h 712"/>
                <a:gd name="T46" fmla="*/ 5 w 1321"/>
                <a:gd name="T47" fmla="*/ 15 h 712"/>
                <a:gd name="T48" fmla="*/ 3 w 1321"/>
                <a:gd name="T49" fmla="*/ 15 h 712"/>
                <a:gd name="T50" fmla="*/ 2 w 1321"/>
                <a:gd name="T51" fmla="*/ 14 h 712"/>
                <a:gd name="T52" fmla="*/ 1 w 1321"/>
                <a:gd name="T53" fmla="*/ 14 h 712"/>
                <a:gd name="T54" fmla="*/ 0 w 1321"/>
                <a:gd name="T55" fmla="*/ 13 h 712"/>
                <a:gd name="T56" fmla="*/ 0 w 1321"/>
                <a:gd name="T57" fmla="*/ 12 h 712"/>
                <a:gd name="T58" fmla="*/ 0 w 1321"/>
                <a:gd name="T59" fmla="*/ 12 h 712"/>
                <a:gd name="T60" fmla="*/ 0 w 1321"/>
                <a:gd name="T61" fmla="*/ 11 h 712"/>
                <a:gd name="T62" fmla="*/ 1 w 1321"/>
                <a:gd name="T63" fmla="*/ 11 h 712"/>
                <a:gd name="T64" fmla="*/ 2 w 1321"/>
                <a:gd name="T65" fmla="*/ 9 h 712"/>
                <a:gd name="T66" fmla="*/ 4 w 1321"/>
                <a:gd name="T67" fmla="*/ 7 h 712"/>
                <a:gd name="T68" fmla="*/ 7 w 1321"/>
                <a:gd name="T69" fmla="*/ 5 h 712"/>
                <a:gd name="T70" fmla="*/ 9 w 1321"/>
                <a:gd name="T71" fmla="*/ 4 h 712"/>
                <a:gd name="T72" fmla="*/ 13 w 1321"/>
                <a:gd name="T73" fmla="*/ 3 h 712"/>
                <a:gd name="T74" fmla="*/ 16 w 1321"/>
                <a:gd name="T75" fmla="*/ 2 h 712"/>
                <a:gd name="T76" fmla="*/ 19 w 1321"/>
                <a:gd name="T77" fmla="*/ 1 h 712"/>
                <a:gd name="T78" fmla="*/ 23 w 1321"/>
                <a:gd name="T79" fmla="*/ 1 h 712"/>
                <a:gd name="T80" fmla="*/ 26 w 1321"/>
                <a:gd name="T81" fmla="*/ 0 h 712"/>
                <a:gd name="T82" fmla="*/ 31 w 1321"/>
                <a:gd name="T83" fmla="*/ 0 h 712"/>
                <a:gd name="T84" fmla="*/ 31 w 1321"/>
                <a:gd name="T85" fmla="*/ 0 h 712"/>
                <a:gd name="T86" fmla="*/ 35 w 1321"/>
                <a:gd name="T87" fmla="*/ 0 h 712"/>
                <a:gd name="T88" fmla="*/ 39 w 1321"/>
                <a:gd name="T89" fmla="*/ 1 h 712"/>
                <a:gd name="T90" fmla="*/ 43 w 1321"/>
                <a:gd name="T91" fmla="*/ 1 h 712"/>
                <a:gd name="T92" fmla="*/ 47 w 1321"/>
                <a:gd name="T93" fmla="*/ 2 h 712"/>
                <a:gd name="T94" fmla="*/ 50 w 1321"/>
                <a:gd name="T95" fmla="*/ 3 h 712"/>
                <a:gd name="T96" fmla="*/ 53 w 1321"/>
                <a:gd name="T97" fmla="*/ 5 h 712"/>
                <a:gd name="T98" fmla="*/ 55 w 1321"/>
                <a:gd name="T99" fmla="*/ 6 h 712"/>
                <a:gd name="T100" fmla="*/ 58 w 1321"/>
                <a:gd name="T101" fmla="*/ 8 h 712"/>
                <a:gd name="T102" fmla="*/ 60 w 1321"/>
                <a:gd name="T103" fmla="*/ 9 h 712"/>
                <a:gd name="T104" fmla="*/ 60 w 1321"/>
                <a:gd name="T105" fmla="*/ 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717" name="Text Box 30"/>
          <p:cNvSpPr txBox="1">
            <a:spLocks noChangeArrowheads="1"/>
          </p:cNvSpPr>
          <p:nvPr/>
        </p:nvSpPr>
        <p:spPr bwMode="gray">
          <a:xfrm>
            <a:off x="5292725" y="3267075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3366"/>
                </a:solidFill>
              </a:rPr>
              <a:t>Text</a:t>
            </a:r>
          </a:p>
        </p:txBody>
      </p:sp>
      <p:sp>
        <p:nvSpPr>
          <p:cNvPr id="333855" name="Text Box 31"/>
          <p:cNvSpPr txBox="1">
            <a:spLocks noChangeArrowheads="1"/>
          </p:cNvSpPr>
          <p:nvPr/>
        </p:nvSpPr>
        <p:spPr bwMode="gray">
          <a:xfrm>
            <a:off x="3490913" y="2278063"/>
            <a:ext cx="16398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2700" dir="5400000" algn="ctr" rotWithShape="0">
              <a:srgbClr val="0033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 b="1">
                <a:ea typeface="宋体" pitchFamily="2" charset="-122"/>
              </a:rPr>
              <a:t>Text in here</a:t>
            </a:r>
          </a:p>
        </p:txBody>
      </p:sp>
      <p:sp>
        <p:nvSpPr>
          <p:cNvPr id="333856" name="Text Box 32"/>
          <p:cNvSpPr txBox="1">
            <a:spLocks noChangeArrowheads="1"/>
          </p:cNvSpPr>
          <p:nvPr/>
        </p:nvSpPr>
        <p:spPr bwMode="gray">
          <a:xfrm>
            <a:off x="3468688" y="2976563"/>
            <a:ext cx="16398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2700" dir="5400000" algn="ctr" rotWithShape="0">
              <a:srgbClr val="0033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 b="1">
                <a:ea typeface="宋体" pitchFamily="2" charset="-122"/>
              </a:rPr>
              <a:t>Text in here</a:t>
            </a:r>
          </a:p>
        </p:txBody>
      </p:sp>
      <p:sp>
        <p:nvSpPr>
          <p:cNvPr id="333857" name="Text Box 33"/>
          <p:cNvSpPr txBox="1">
            <a:spLocks noChangeArrowheads="1"/>
          </p:cNvSpPr>
          <p:nvPr/>
        </p:nvSpPr>
        <p:spPr bwMode="gray">
          <a:xfrm>
            <a:off x="3086100" y="3641725"/>
            <a:ext cx="163988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2700" dir="5400000" algn="ctr" rotWithShape="0">
              <a:srgbClr val="0033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 b="1">
                <a:ea typeface="宋体" pitchFamily="2" charset="-122"/>
              </a:rPr>
              <a:t>Text in here</a:t>
            </a:r>
          </a:p>
        </p:txBody>
      </p:sp>
      <p:sp>
        <p:nvSpPr>
          <p:cNvPr id="333858" name="Text Box 34"/>
          <p:cNvSpPr txBox="1">
            <a:spLocks noChangeArrowheads="1"/>
          </p:cNvSpPr>
          <p:nvPr/>
        </p:nvSpPr>
        <p:spPr bwMode="gray">
          <a:xfrm>
            <a:off x="1981200" y="4010025"/>
            <a:ext cx="163988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2700" dir="5400000" algn="ctr" rotWithShape="0">
              <a:srgbClr val="0033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 b="1">
                <a:ea typeface="宋体" pitchFamily="2" charset="-122"/>
              </a:rPr>
              <a:t>Text in here</a:t>
            </a:r>
          </a:p>
        </p:txBody>
      </p:sp>
      <p:sp>
        <p:nvSpPr>
          <p:cNvPr id="72722" name="Rectangle 35"/>
          <p:cNvSpPr>
            <a:spLocks noChangeArrowheads="1"/>
          </p:cNvSpPr>
          <p:nvPr/>
        </p:nvSpPr>
        <p:spPr bwMode="gray">
          <a:xfrm>
            <a:off x="5973763" y="1779588"/>
            <a:ext cx="163671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en-US" altLang="zh-CN" sz="1400" b="1"/>
              <a:t>Description of the contents</a:t>
            </a:r>
          </a:p>
        </p:txBody>
      </p:sp>
      <p:sp>
        <p:nvSpPr>
          <p:cNvPr id="72723" name="Rectangle 36"/>
          <p:cNvSpPr>
            <a:spLocks noChangeArrowheads="1"/>
          </p:cNvSpPr>
          <p:nvPr/>
        </p:nvSpPr>
        <p:spPr bwMode="gray">
          <a:xfrm>
            <a:off x="6215063" y="3190875"/>
            <a:ext cx="163671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en-US" altLang="zh-CN" sz="1400" b="1"/>
              <a:t>Description of the contents</a:t>
            </a:r>
          </a:p>
        </p:txBody>
      </p:sp>
      <p:sp>
        <p:nvSpPr>
          <p:cNvPr id="72724" name="Rectangle 37"/>
          <p:cNvSpPr>
            <a:spLocks noChangeArrowheads="1"/>
          </p:cNvSpPr>
          <p:nvPr/>
        </p:nvSpPr>
        <p:spPr bwMode="gray">
          <a:xfrm>
            <a:off x="5519738" y="4783138"/>
            <a:ext cx="163671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en-US" altLang="zh-CN" sz="1400" b="1"/>
              <a:t>Description of the contents</a:t>
            </a:r>
          </a:p>
        </p:txBody>
      </p:sp>
      <p:sp>
        <p:nvSpPr>
          <p:cNvPr id="72725" name="Rectangle 38"/>
          <p:cNvSpPr>
            <a:spLocks noChangeArrowheads="1"/>
          </p:cNvSpPr>
          <p:nvPr/>
        </p:nvSpPr>
        <p:spPr bwMode="gray">
          <a:xfrm>
            <a:off x="2159000" y="6037263"/>
            <a:ext cx="1468438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en-US" altLang="zh-CN" sz="1400" b="1"/>
              <a:t>Description of the contents</a:t>
            </a:r>
          </a:p>
        </p:txBody>
      </p:sp>
      <p:grpSp>
        <p:nvGrpSpPr>
          <p:cNvPr id="72726" name="Group 39"/>
          <p:cNvGrpSpPr>
            <a:grpSpLocks/>
          </p:cNvGrpSpPr>
          <p:nvPr/>
        </p:nvGrpSpPr>
        <p:grpSpPr bwMode="auto">
          <a:xfrm>
            <a:off x="5184775" y="1662113"/>
            <a:ext cx="723900" cy="758825"/>
            <a:chOff x="3247" y="1673"/>
            <a:chExt cx="606" cy="636"/>
          </a:xfrm>
        </p:grpSpPr>
        <p:pic>
          <p:nvPicPr>
            <p:cNvPr id="72767" name="Picture 40" descr="light_shadow"/>
            <p:cNvPicPr>
              <a:picLocks noChangeAspect="1" noChangeArrowheads="1"/>
            </p:cNvPicPr>
            <p:nvPr/>
          </p:nvPicPr>
          <p:blipFill>
            <a:blip r:embed="rId6">
              <a:lum bright="-84000" contrast="-48000"/>
            </a:blip>
            <a:srcRect/>
            <a:stretch>
              <a:fillRect/>
            </a:stretch>
          </p:blipFill>
          <p:spPr bwMode="gray">
            <a:xfrm>
              <a:off x="3305" y="2171"/>
              <a:ext cx="49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768" name="Picture 41" descr="circuler_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gray">
            <a:xfrm>
              <a:off x="3247" y="1673"/>
              <a:ext cx="606" cy="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3866" name="Oval 42"/>
            <p:cNvSpPr>
              <a:spLocks noChangeArrowheads="1"/>
            </p:cNvSpPr>
            <p:nvPr/>
          </p:nvSpPr>
          <p:spPr bwMode="gray">
            <a:xfrm>
              <a:off x="3247" y="1673"/>
              <a:ext cx="602" cy="587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72772" name="Group 43"/>
            <p:cNvGrpSpPr>
              <a:grpSpLocks/>
            </p:cNvGrpSpPr>
            <p:nvPr/>
          </p:nvGrpSpPr>
          <p:grpSpPr bwMode="auto">
            <a:xfrm rot="-1045052" flipH="1" flipV="1">
              <a:off x="3295" y="2159"/>
              <a:ext cx="470" cy="111"/>
              <a:chOff x="2532" y="1051"/>
              <a:chExt cx="893" cy="246"/>
            </a:xfrm>
          </p:grpSpPr>
          <p:grpSp>
            <p:nvGrpSpPr>
              <p:cNvPr id="72774" name="Group 4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2780" name="AutoShape 4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81" name="AutoShape 4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82" name="AutoShape 4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83" name="AutoShape 4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775" name="Group 4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2776" name="AutoShape 5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77" name="AutoShape 5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78" name="AutoShape 5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79" name="AutoShape 5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2773" name="Freeform 54"/>
            <p:cNvSpPr>
              <a:spLocks/>
            </p:cNvSpPr>
            <p:nvPr/>
          </p:nvSpPr>
          <p:spPr bwMode="gray">
            <a:xfrm>
              <a:off x="3309" y="1685"/>
              <a:ext cx="473" cy="204"/>
            </a:xfrm>
            <a:custGeom>
              <a:avLst/>
              <a:gdLst>
                <a:gd name="T0" fmla="*/ 60 w 1321"/>
                <a:gd name="T1" fmla="*/ 9 h 712"/>
                <a:gd name="T2" fmla="*/ 61 w 1321"/>
                <a:gd name="T3" fmla="*/ 10 h 712"/>
                <a:gd name="T4" fmla="*/ 61 w 1321"/>
                <a:gd name="T5" fmla="*/ 11 h 712"/>
                <a:gd name="T6" fmla="*/ 61 w 1321"/>
                <a:gd name="T7" fmla="*/ 12 h 712"/>
                <a:gd name="T8" fmla="*/ 59 w 1321"/>
                <a:gd name="T9" fmla="*/ 13 h 712"/>
                <a:gd name="T10" fmla="*/ 58 w 1321"/>
                <a:gd name="T11" fmla="*/ 14 h 712"/>
                <a:gd name="T12" fmla="*/ 57 w 1321"/>
                <a:gd name="T13" fmla="*/ 14 h 712"/>
                <a:gd name="T14" fmla="*/ 55 w 1321"/>
                <a:gd name="T15" fmla="*/ 15 h 712"/>
                <a:gd name="T16" fmla="*/ 53 w 1321"/>
                <a:gd name="T17" fmla="*/ 15 h 712"/>
                <a:gd name="T18" fmla="*/ 50 w 1321"/>
                <a:gd name="T19" fmla="*/ 16 h 712"/>
                <a:gd name="T20" fmla="*/ 47 w 1321"/>
                <a:gd name="T21" fmla="*/ 16 h 712"/>
                <a:gd name="T22" fmla="*/ 44 w 1321"/>
                <a:gd name="T23" fmla="*/ 16 h 712"/>
                <a:gd name="T24" fmla="*/ 41 w 1321"/>
                <a:gd name="T25" fmla="*/ 17 h 712"/>
                <a:gd name="T26" fmla="*/ 38 w 1321"/>
                <a:gd name="T27" fmla="*/ 17 h 712"/>
                <a:gd name="T28" fmla="*/ 37 w 1321"/>
                <a:gd name="T29" fmla="*/ 17 h 712"/>
                <a:gd name="T30" fmla="*/ 22 w 1321"/>
                <a:gd name="T31" fmla="*/ 17 h 712"/>
                <a:gd name="T32" fmla="*/ 22 w 1321"/>
                <a:gd name="T33" fmla="*/ 17 h 712"/>
                <a:gd name="T34" fmla="*/ 19 w 1321"/>
                <a:gd name="T35" fmla="*/ 17 h 712"/>
                <a:gd name="T36" fmla="*/ 16 w 1321"/>
                <a:gd name="T37" fmla="*/ 17 h 712"/>
                <a:gd name="T38" fmla="*/ 13 w 1321"/>
                <a:gd name="T39" fmla="*/ 16 h 712"/>
                <a:gd name="T40" fmla="*/ 11 w 1321"/>
                <a:gd name="T41" fmla="*/ 16 h 712"/>
                <a:gd name="T42" fmla="*/ 9 w 1321"/>
                <a:gd name="T43" fmla="*/ 16 h 712"/>
                <a:gd name="T44" fmla="*/ 6 w 1321"/>
                <a:gd name="T45" fmla="*/ 15 h 712"/>
                <a:gd name="T46" fmla="*/ 5 w 1321"/>
                <a:gd name="T47" fmla="*/ 15 h 712"/>
                <a:gd name="T48" fmla="*/ 3 w 1321"/>
                <a:gd name="T49" fmla="*/ 15 h 712"/>
                <a:gd name="T50" fmla="*/ 2 w 1321"/>
                <a:gd name="T51" fmla="*/ 14 h 712"/>
                <a:gd name="T52" fmla="*/ 1 w 1321"/>
                <a:gd name="T53" fmla="*/ 14 h 712"/>
                <a:gd name="T54" fmla="*/ 0 w 1321"/>
                <a:gd name="T55" fmla="*/ 13 h 712"/>
                <a:gd name="T56" fmla="*/ 0 w 1321"/>
                <a:gd name="T57" fmla="*/ 12 h 712"/>
                <a:gd name="T58" fmla="*/ 0 w 1321"/>
                <a:gd name="T59" fmla="*/ 12 h 712"/>
                <a:gd name="T60" fmla="*/ 0 w 1321"/>
                <a:gd name="T61" fmla="*/ 11 h 712"/>
                <a:gd name="T62" fmla="*/ 1 w 1321"/>
                <a:gd name="T63" fmla="*/ 11 h 712"/>
                <a:gd name="T64" fmla="*/ 2 w 1321"/>
                <a:gd name="T65" fmla="*/ 9 h 712"/>
                <a:gd name="T66" fmla="*/ 4 w 1321"/>
                <a:gd name="T67" fmla="*/ 7 h 712"/>
                <a:gd name="T68" fmla="*/ 7 w 1321"/>
                <a:gd name="T69" fmla="*/ 5 h 712"/>
                <a:gd name="T70" fmla="*/ 9 w 1321"/>
                <a:gd name="T71" fmla="*/ 4 h 712"/>
                <a:gd name="T72" fmla="*/ 13 w 1321"/>
                <a:gd name="T73" fmla="*/ 3 h 712"/>
                <a:gd name="T74" fmla="*/ 16 w 1321"/>
                <a:gd name="T75" fmla="*/ 2 h 712"/>
                <a:gd name="T76" fmla="*/ 19 w 1321"/>
                <a:gd name="T77" fmla="*/ 1 h 712"/>
                <a:gd name="T78" fmla="*/ 23 w 1321"/>
                <a:gd name="T79" fmla="*/ 1 h 712"/>
                <a:gd name="T80" fmla="*/ 26 w 1321"/>
                <a:gd name="T81" fmla="*/ 0 h 712"/>
                <a:gd name="T82" fmla="*/ 31 w 1321"/>
                <a:gd name="T83" fmla="*/ 0 h 712"/>
                <a:gd name="T84" fmla="*/ 31 w 1321"/>
                <a:gd name="T85" fmla="*/ 0 h 712"/>
                <a:gd name="T86" fmla="*/ 35 w 1321"/>
                <a:gd name="T87" fmla="*/ 0 h 712"/>
                <a:gd name="T88" fmla="*/ 39 w 1321"/>
                <a:gd name="T89" fmla="*/ 1 h 712"/>
                <a:gd name="T90" fmla="*/ 43 w 1321"/>
                <a:gd name="T91" fmla="*/ 1 h 712"/>
                <a:gd name="T92" fmla="*/ 47 w 1321"/>
                <a:gd name="T93" fmla="*/ 2 h 712"/>
                <a:gd name="T94" fmla="*/ 50 w 1321"/>
                <a:gd name="T95" fmla="*/ 3 h 712"/>
                <a:gd name="T96" fmla="*/ 53 w 1321"/>
                <a:gd name="T97" fmla="*/ 5 h 712"/>
                <a:gd name="T98" fmla="*/ 55 w 1321"/>
                <a:gd name="T99" fmla="*/ 6 h 712"/>
                <a:gd name="T100" fmla="*/ 58 w 1321"/>
                <a:gd name="T101" fmla="*/ 8 h 712"/>
                <a:gd name="T102" fmla="*/ 60 w 1321"/>
                <a:gd name="T103" fmla="*/ 9 h 712"/>
                <a:gd name="T104" fmla="*/ 60 w 1321"/>
                <a:gd name="T105" fmla="*/ 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727" name="Text Box 55"/>
          <p:cNvSpPr txBox="1">
            <a:spLocks noChangeArrowheads="1"/>
          </p:cNvSpPr>
          <p:nvPr/>
        </p:nvSpPr>
        <p:spPr bwMode="gray">
          <a:xfrm>
            <a:off x="5162550" y="1839913"/>
            <a:ext cx="7556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3366"/>
                </a:solidFill>
              </a:rPr>
              <a:t>Text</a:t>
            </a:r>
          </a:p>
        </p:txBody>
      </p:sp>
      <p:grpSp>
        <p:nvGrpSpPr>
          <p:cNvPr id="72728" name="Group 56"/>
          <p:cNvGrpSpPr>
            <a:grpSpLocks/>
          </p:cNvGrpSpPr>
          <p:nvPr/>
        </p:nvGrpSpPr>
        <p:grpSpPr bwMode="auto">
          <a:xfrm>
            <a:off x="4262438" y="4384675"/>
            <a:ext cx="1193800" cy="1254125"/>
            <a:chOff x="3247" y="1673"/>
            <a:chExt cx="606" cy="636"/>
          </a:xfrm>
        </p:grpSpPr>
        <p:pic>
          <p:nvPicPr>
            <p:cNvPr id="72750" name="Picture 57" descr="light_shadow"/>
            <p:cNvPicPr>
              <a:picLocks noChangeAspect="1" noChangeArrowheads="1"/>
            </p:cNvPicPr>
            <p:nvPr/>
          </p:nvPicPr>
          <p:blipFill>
            <a:blip r:embed="rId8">
              <a:lum bright="-84000" contrast="-48000"/>
            </a:blip>
            <a:srcRect/>
            <a:stretch>
              <a:fillRect/>
            </a:stretch>
          </p:blipFill>
          <p:spPr bwMode="gray">
            <a:xfrm>
              <a:off x="3305" y="2171"/>
              <a:ext cx="49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751" name="Picture 58" descr="circuler_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gray">
            <a:xfrm>
              <a:off x="3247" y="1673"/>
              <a:ext cx="606" cy="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3883" name="Oval 59"/>
            <p:cNvSpPr>
              <a:spLocks noChangeArrowheads="1"/>
            </p:cNvSpPr>
            <p:nvPr/>
          </p:nvSpPr>
          <p:spPr bwMode="gray">
            <a:xfrm>
              <a:off x="3247" y="1673"/>
              <a:ext cx="602" cy="587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72755" name="Group 60"/>
            <p:cNvGrpSpPr>
              <a:grpSpLocks/>
            </p:cNvGrpSpPr>
            <p:nvPr/>
          </p:nvGrpSpPr>
          <p:grpSpPr bwMode="auto">
            <a:xfrm rot="-1045052" flipH="1" flipV="1">
              <a:off x="3295" y="2159"/>
              <a:ext cx="470" cy="111"/>
              <a:chOff x="2532" y="1051"/>
              <a:chExt cx="893" cy="246"/>
            </a:xfrm>
          </p:grpSpPr>
          <p:grpSp>
            <p:nvGrpSpPr>
              <p:cNvPr id="72757" name="Group 6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2763" name="AutoShape 6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64" name="AutoShape 6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65" name="AutoShape 6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66" name="AutoShape 6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758" name="Group 6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2759" name="AutoShape 6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1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60" name="AutoShape 6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61" name="AutoShape 6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62" name="AutoShape 7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2756" name="Freeform 71"/>
            <p:cNvSpPr>
              <a:spLocks/>
            </p:cNvSpPr>
            <p:nvPr/>
          </p:nvSpPr>
          <p:spPr bwMode="gray">
            <a:xfrm>
              <a:off x="3309" y="1685"/>
              <a:ext cx="473" cy="204"/>
            </a:xfrm>
            <a:custGeom>
              <a:avLst/>
              <a:gdLst>
                <a:gd name="T0" fmla="*/ 60 w 1321"/>
                <a:gd name="T1" fmla="*/ 9 h 712"/>
                <a:gd name="T2" fmla="*/ 61 w 1321"/>
                <a:gd name="T3" fmla="*/ 10 h 712"/>
                <a:gd name="T4" fmla="*/ 61 w 1321"/>
                <a:gd name="T5" fmla="*/ 11 h 712"/>
                <a:gd name="T6" fmla="*/ 61 w 1321"/>
                <a:gd name="T7" fmla="*/ 12 h 712"/>
                <a:gd name="T8" fmla="*/ 59 w 1321"/>
                <a:gd name="T9" fmla="*/ 13 h 712"/>
                <a:gd name="T10" fmla="*/ 58 w 1321"/>
                <a:gd name="T11" fmla="*/ 14 h 712"/>
                <a:gd name="T12" fmla="*/ 57 w 1321"/>
                <a:gd name="T13" fmla="*/ 14 h 712"/>
                <a:gd name="T14" fmla="*/ 55 w 1321"/>
                <a:gd name="T15" fmla="*/ 15 h 712"/>
                <a:gd name="T16" fmla="*/ 53 w 1321"/>
                <a:gd name="T17" fmla="*/ 15 h 712"/>
                <a:gd name="T18" fmla="*/ 50 w 1321"/>
                <a:gd name="T19" fmla="*/ 16 h 712"/>
                <a:gd name="T20" fmla="*/ 47 w 1321"/>
                <a:gd name="T21" fmla="*/ 16 h 712"/>
                <a:gd name="T22" fmla="*/ 44 w 1321"/>
                <a:gd name="T23" fmla="*/ 16 h 712"/>
                <a:gd name="T24" fmla="*/ 41 w 1321"/>
                <a:gd name="T25" fmla="*/ 17 h 712"/>
                <a:gd name="T26" fmla="*/ 38 w 1321"/>
                <a:gd name="T27" fmla="*/ 17 h 712"/>
                <a:gd name="T28" fmla="*/ 37 w 1321"/>
                <a:gd name="T29" fmla="*/ 17 h 712"/>
                <a:gd name="T30" fmla="*/ 22 w 1321"/>
                <a:gd name="T31" fmla="*/ 17 h 712"/>
                <a:gd name="T32" fmla="*/ 22 w 1321"/>
                <a:gd name="T33" fmla="*/ 17 h 712"/>
                <a:gd name="T34" fmla="*/ 19 w 1321"/>
                <a:gd name="T35" fmla="*/ 17 h 712"/>
                <a:gd name="T36" fmla="*/ 16 w 1321"/>
                <a:gd name="T37" fmla="*/ 17 h 712"/>
                <a:gd name="T38" fmla="*/ 13 w 1321"/>
                <a:gd name="T39" fmla="*/ 16 h 712"/>
                <a:gd name="T40" fmla="*/ 11 w 1321"/>
                <a:gd name="T41" fmla="*/ 16 h 712"/>
                <a:gd name="T42" fmla="*/ 9 w 1321"/>
                <a:gd name="T43" fmla="*/ 16 h 712"/>
                <a:gd name="T44" fmla="*/ 6 w 1321"/>
                <a:gd name="T45" fmla="*/ 15 h 712"/>
                <a:gd name="T46" fmla="*/ 5 w 1321"/>
                <a:gd name="T47" fmla="*/ 15 h 712"/>
                <a:gd name="T48" fmla="*/ 3 w 1321"/>
                <a:gd name="T49" fmla="*/ 15 h 712"/>
                <a:gd name="T50" fmla="*/ 2 w 1321"/>
                <a:gd name="T51" fmla="*/ 14 h 712"/>
                <a:gd name="T52" fmla="*/ 1 w 1321"/>
                <a:gd name="T53" fmla="*/ 14 h 712"/>
                <a:gd name="T54" fmla="*/ 0 w 1321"/>
                <a:gd name="T55" fmla="*/ 13 h 712"/>
                <a:gd name="T56" fmla="*/ 0 w 1321"/>
                <a:gd name="T57" fmla="*/ 12 h 712"/>
                <a:gd name="T58" fmla="*/ 0 w 1321"/>
                <a:gd name="T59" fmla="*/ 12 h 712"/>
                <a:gd name="T60" fmla="*/ 0 w 1321"/>
                <a:gd name="T61" fmla="*/ 11 h 712"/>
                <a:gd name="T62" fmla="*/ 1 w 1321"/>
                <a:gd name="T63" fmla="*/ 11 h 712"/>
                <a:gd name="T64" fmla="*/ 2 w 1321"/>
                <a:gd name="T65" fmla="*/ 9 h 712"/>
                <a:gd name="T66" fmla="*/ 4 w 1321"/>
                <a:gd name="T67" fmla="*/ 7 h 712"/>
                <a:gd name="T68" fmla="*/ 7 w 1321"/>
                <a:gd name="T69" fmla="*/ 5 h 712"/>
                <a:gd name="T70" fmla="*/ 9 w 1321"/>
                <a:gd name="T71" fmla="*/ 4 h 712"/>
                <a:gd name="T72" fmla="*/ 13 w 1321"/>
                <a:gd name="T73" fmla="*/ 3 h 712"/>
                <a:gd name="T74" fmla="*/ 16 w 1321"/>
                <a:gd name="T75" fmla="*/ 2 h 712"/>
                <a:gd name="T76" fmla="*/ 19 w 1321"/>
                <a:gd name="T77" fmla="*/ 1 h 712"/>
                <a:gd name="T78" fmla="*/ 23 w 1321"/>
                <a:gd name="T79" fmla="*/ 1 h 712"/>
                <a:gd name="T80" fmla="*/ 26 w 1321"/>
                <a:gd name="T81" fmla="*/ 0 h 712"/>
                <a:gd name="T82" fmla="*/ 31 w 1321"/>
                <a:gd name="T83" fmla="*/ 0 h 712"/>
                <a:gd name="T84" fmla="*/ 31 w 1321"/>
                <a:gd name="T85" fmla="*/ 0 h 712"/>
                <a:gd name="T86" fmla="*/ 35 w 1321"/>
                <a:gd name="T87" fmla="*/ 0 h 712"/>
                <a:gd name="T88" fmla="*/ 39 w 1321"/>
                <a:gd name="T89" fmla="*/ 1 h 712"/>
                <a:gd name="T90" fmla="*/ 43 w 1321"/>
                <a:gd name="T91" fmla="*/ 1 h 712"/>
                <a:gd name="T92" fmla="*/ 47 w 1321"/>
                <a:gd name="T93" fmla="*/ 2 h 712"/>
                <a:gd name="T94" fmla="*/ 50 w 1321"/>
                <a:gd name="T95" fmla="*/ 3 h 712"/>
                <a:gd name="T96" fmla="*/ 53 w 1321"/>
                <a:gd name="T97" fmla="*/ 5 h 712"/>
                <a:gd name="T98" fmla="*/ 55 w 1321"/>
                <a:gd name="T99" fmla="*/ 6 h 712"/>
                <a:gd name="T100" fmla="*/ 58 w 1321"/>
                <a:gd name="T101" fmla="*/ 8 h 712"/>
                <a:gd name="T102" fmla="*/ 60 w 1321"/>
                <a:gd name="T103" fmla="*/ 9 h 712"/>
                <a:gd name="T104" fmla="*/ 60 w 1321"/>
                <a:gd name="T105" fmla="*/ 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729" name="Text Box 72"/>
          <p:cNvSpPr txBox="1">
            <a:spLocks noChangeArrowheads="1"/>
          </p:cNvSpPr>
          <p:nvPr/>
        </p:nvSpPr>
        <p:spPr bwMode="gray">
          <a:xfrm>
            <a:off x="4395788" y="4767263"/>
            <a:ext cx="95408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3366"/>
                </a:solidFill>
              </a:rPr>
              <a:t>Text</a:t>
            </a:r>
          </a:p>
        </p:txBody>
      </p:sp>
      <p:grpSp>
        <p:nvGrpSpPr>
          <p:cNvPr id="72730" name="Group 73"/>
          <p:cNvGrpSpPr>
            <a:grpSpLocks/>
          </p:cNvGrpSpPr>
          <p:nvPr/>
        </p:nvGrpSpPr>
        <p:grpSpPr bwMode="auto">
          <a:xfrm>
            <a:off x="2400300" y="5103813"/>
            <a:ext cx="892175" cy="936625"/>
            <a:chOff x="3247" y="1673"/>
            <a:chExt cx="606" cy="636"/>
          </a:xfrm>
        </p:grpSpPr>
        <p:pic>
          <p:nvPicPr>
            <p:cNvPr id="72733" name="Picture 74" descr="light_shadow"/>
            <p:cNvPicPr>
              <a:picLocks noChangeAspect="1" noChangeArrowheads="1"/>
            </p:cNvPicPr>
            <p:nvPr/>
          </p:nvPicPr>
          <p:blipFill>
            <a:blip r:embed="rId10">
              <a:lum bright="-84000" contrast="-48000"/>
            </a:blip>
            <a:srcRect/>
            <a:stretch>
              <a:fillRect/>
            </a:stretch>
          </p:blipFill>
          <p:spPr bwMode="gray">
            <a:xfrm>
              <a:off x="3305" y="2171"/>
              <a:ext cx="49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734" name="Picture 75" descr="circuler_1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gray">
            <a:xfrm>
              <a:off x="3247" y="1673"/>
              <a:ext cx="606" cy="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3900" name="Oval 76"/>
            <p:cNvSpPr>
              <a:spLocks noChangeArrowheads="1"/>
            </p:cNvSpPr>
            <p:nvPr/>
          </p:nvSpPr>
          <p:spPr bwMode="gray">
            <a:xfrm>
              <a:off x="3247" y="1673"/>
              <a:ext cx="602" cy="587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72738" name="Group 77"/>
            <p:cNvGrpSpPr>
              <a:grpSpLocks/>
            </p:cNvGrpSpPr>
            <p:nvPr/>
          </p:nvGrpSpPr>
          <p:grpSpPr bwMode="auto">
            <a:xfrm rot="-1045052" flipH="1" flipV="1">
              <a:off x="3295" y="2159"/>
              <a:ext cx="470" cy="111"/>
              <a:chOff x="2532" y="1051"/>
              <a:chExt cx="893" cy="246"/>
            </a:xfrm>
          </p:grpSpPr>
          <p:grpSp>
            <p:nvGrpSpPr>
              <p:cNvPr id="72740" name="Group 7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2746" name="AutoShape 7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47" name="AutoShape 8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48" name="AutoShape 8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49" name="AutoShape 8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741" name="Group 8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2742" name="AutoShape 8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1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43" name="AutoShape 8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44" name="AutoShape 8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45" name="AutoShape 8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2739" name="Freeform 88"/>
            <p:cNvSpPr>
              <a:spLocks/>
            </p:cNvSpPr>
            <p:nvPr/>
          </p:nvSpPr>
          <p:spPr bwMode="gray">
            <a:xfrm>
              <a:off x="3309" y="1685"/>
              <a:ext cx="473" cy="204"/>
            </a:xfrm>
            <a:custGeom>
              <a:avLst/>
              <a:gdLst>
                <a:gd name="T0" fmla="*/ 60 w 1321"/>
                <a:gd name="T1" fmla="*/ 9 h 712"/>
                <a:gd name="T2" fmla="*/ 61 w 1321"/>
                <a:gd name="T3" fmla="*/ 10 h 712"/>
                <a:gd name="T4" fmla="*/ 61 w 1321"/>
                <a:gd name="T5" fmla="*/ 11 h 712"/>
                <a:gd name="T6" fmla="*/ 61 w 1321"/>
                <a:gd name="T7" fmla="*/ 12 h 712"/>
                <a:gd name="T8" fmla="*/ 59 w 1321"/>
                <a:gd name="T9" fmla="*/ 13 h 712"/>
                <a:gd name="T10" fmla="*/ 58 w 1321"/>
                <a:gd name="T11" fmla="*/ 14 h 712"/>
                <a:gd name="T12" fmla="*/ 57 w 1321"/>
                <a:gd name="T13" fmla="*/ 14 h 712"/>
                <a:gd name="T14" fmla="*/ 55 w 1321"/>
                <a:gd name="T15" fmla="*/ 15 h 712"/>
                <a:gd name="T16" fmla="*/ 53 w 1321"/>
                <a:gd name="T17" fmla="*/ 15 h 712"/>
                <a:gd name="T18" fmla="*/ 50 w 1321"/>
                <a:gd name="T19" fmla="*/ 16 h 712"/>
                <a:gd name="T20" fmla="*/ 47 w 1321"/>
                <a:gd name="T21" fmla="*/ 16 h 712"/>
                <a:gd name="T22" fmla="*/ 44 w 1321"/>
                <a:gd name="T23" fmla="*/ 16 h 712"/>
                <a:gd name="T24" fmla="*/ 41 w 1321"/>
                <a:gd name="T25" fmla="*/ 17 h 712"/>
                <a:gd name="T26" fmla="*/ 38 w 1321"/>
                <a:gd name="T27" fmla="*/ 17 h 712"/>
                <a:gd name="T28" fmla="*/ 37 w 1321"/>
                <a:gd name="T29" fmla="*/ 17 h 712"/>
                <a:gd name="T30" fmla="*/ 22 w 1321"/>
                <a:gd name="T31" fmla="*/ 17 h 712"/>
                <a:gd name="T32" fmla="*/ 22 w 1321"/>
                <a:gd name="T33" fmla="*/ 17 h 712"/>
                <a:gd name="T34" fmla="*/ 19 w 1321"/>
                <a:gd name="T35" fmla="*/ 17 h 712"/>
                <a:gd name="T36" fmla="*/ 16 w 1321"/>
                <a:gd name="T37" fmla="*/ 17 h 712"/>
                <a:gd name="T38" fmla="*/ 13 w 1321"/>
                <a:gd name="T39" fmla="*/ 16 h 712"/>
                <a:gd name="T40" fmla="*/ 11 w 1321"/>
                <a:gd name="T41" fmla="*/ 16 h 712"/>
                <a:gd name="T42" fmla="*/ 9 w 1321"/>
                <a:gd name="T43" fmla="*/ 16 h 712"/>
                <a:gd name="T44" fmla="*/ 6 w 1321"/>
                <a:gd name="T45" fmla="*/ 15 h 712"/>
                <a:gd name="T46" fmla="*/ 5 w 1321"/>
                <a:gd name="T47" fmla="*/ 15 h 712"/>
                <a:gd name="T48" fmla="*/ 3 w 1321"/>
                <a:gd name="T49" fmla="*/ 15 h 712"/>
                <a:gd name="T50" fmla="*/ 2 w 1321"/>
                <a:gd name="T51" fmla="*/ 14 h 712"/>
                <a:gd name="T52" fmla="*/ 1 w 1321"/>
                <a:gd name="T53" fmla="*/ 14 h 712"/>
                <a:gd name="T54" fmla="*/ 0 w 1321"/>
                <a:gd name="T55" fmla="*/ 13 h 712"/>
                <a:gd name="T56" fmla="*/ 0 w 1321"/>
                <a:gd name="T57" fmla="*/ 12 h 712"/>
                <a:gd name="T58" fmla="*/ 0 w 1321"/>
                <a:gd name="T59" fmla="*/ 12 h 712"/>
                <a:gd name="T60" fmla="*/ 0 w 1321"/>
                <a:gd name="T61" fmla="*/ 11 h 712"/>
                <a:gd name="T62" fmla="*/ 1 w 1321"/>
                <a:gd name="T63" fmla="*/ 11 h 712"/>
                <a:gd name="T64" fmla="*/ 2 w 1321"/>
                <a:gd name="T65" fmla="*/ 9 h 712"/>
                <a:gd name="T66" fmla="*/ 4 w 1321"/>
                <a:gd name="T67" fmla="*/ 7 h 712"/>
                <a:gd name="T68" fmla="*/ 7 w 1321"/>
                <a:gd name="T69" fmla="*/ 5 h 712"/>
                <a:gd name="T70" fmla="*/ 9 w 1321"/>
                <a:gd name="T71" fmla="*/ 4 h 712"/>
                <a:gd name="T72" fmla="*/ 13 w 1321"/>
                <a:gd name="T73" fmla="*/ 3 h 712"/>
                <a:gd name="T74" fmla="*/ 16 w 1321"/>
                <a:gd name="T75" fmla="*/ 2 h 712"/>
                <a:gd name="T76" fmla="*/ 19 w 1321"/>
                <a:gd name="T77" fmla="*/ 1 h 712"/>
                <a:gd name="T78" fmla="*/ 23 w 1321"/>
                <a:gd name="T79" fmla="*/ 1 h 712"/>
                <a:gd name="T80" fmla="*/ 26 w 1321"/>
                <a:gd name="T81" fmla="*/ 0 h 712"/>
                <a:gd name="T82" fmla="*/ 31 w 1321"/>
                <a:gd name="T83" fmla="*/ 0 h 712"/>
                <a:gd name="T84" fmla="*/ 31 w 1321"/>
                <a:gd name="T85" fmla="*/ 0 h 712"/>
                <a:gd name="T86" fmla="*/ 35 w 1321"/>
                <a:gd name="T87" fmla="*/ 0 h 712"/>
                <a:gd name="T88" fmla="*/ 39 w 1321"/>
                <a:gd name="T89" fmla="*/ 1 h 712"/>
                <a:gd name="T90" fmla="*/ 43 w 1321"/>
                <a:gd name="T91" fmla="*/ 1 h 712"/>
                <a:gd name="T92" fmla="*/ 47 w 1321"/>
                <a:gd name="T93" fmla="*/ 2 h 712"/>
                <a:gd name="T94" fmla="*/ 50 w 1321"/>
                <a:gd name="T95" fmla="*/ 3 h 712"/>
                <a:gd name="T96" fmla="*/ 53 w 1321"/>
                <a:gd name="T97" fmla="*/ 5 h 712"/>
                <a:gd name="T98" fmla="*/ 55 w 1321"/>
                <a:gd name="T99" fmla="*/ 6 h 712"/>
                <a:gd name="T100" fmla="*/ 58 w 1321"/>
                <a:gd name="T101" fmla="*/ 8 h 712"/>
                <a:gd name="T102" fmla="*/ 60 w 1321"/>
                <a:gd name="T103" fmla="*/ 9 h 712"/>
                <a:gd name="T104" fmla="*/ 60 w 1321"/>
                <a:gd name="T105" fmla="*/ 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731" name="Text Box 89"/>
          <p:cNvSpPr txBox="1">
            <a:spLocks noChangeArrowheads="1"/>
          </p:cNvSpPr>
          <p:nvPr/>
        </p:nvSpPr>
        <p:spPr bwMode="gray">
          <a:xfrm>
            <a:off x="2427288" y="5373688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3366"/>
                </a:solidFill>
              </a:rPr>
              <a:t>Text</a:t>
            </a:r>
          </a:p>
        </p:txBody>
      </p:sp>
      <p:sp>
        <p:nvSpPr>
          <p:cNvPr id="43036" name="Rectangle 9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98425"/>
            <a:ext cx="6858000" cy="10747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73731" name="Text Box 4"/>
          <p:cNvSpPr txBox="1">
            <a:spLocks noChangeArrowheads="1"/>
          </p:cNvSpPr>
          <p:nvPr/>
        </p:nvSpPr>
        <p:spPr bwMode="black">
          <a:xfrm>
            <a:off x="4114800" y="2057400"/>
            <a:ext cx="3833813" cy="1552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ThemeGallery is a </a:t>
            </a:r>
            <a:r>
              <a:rPr lang="en-US" altLang="zh-CN" sz="2400" b="1">
                <a:solidFill>
                  <a:srgbClr val="FF3300"/>
                </a:solidFill>
                <a:latin typeface="Calibri" pitchFamily="34" charset="0"/>
                <a:cs typeface="Arial" charset="0"/>
              </a:rPr>
              <a:t>Design Digital Content &amp; Contents mall</a:t>
            </a:r>
            <a:r>
              <a:rPr lang="en-US" altLang="zh-CN" sz="2400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 developed by Guild Design Inc.</a:t>
            </a:r>
          </a:p>
        </p:txBody>
      </p:sp>
      <p:pic>
        <p:nvPicPr>
          <p:cNvPr id="73732" name="Picture 24"/>
          <p:cNvPicPr>
            <a:picLocks noChangeAspect="1" noChangeArrowheads="1"/>
          </p:cNvPicPr>
          <p:nvPr/>
        </p:nvPicPr>
        <p:blipFill>
          <a:blip r:embed="rId2"/>
          <a:srcRect b="28271"/>
          <a:stretch>
            <a:fillRect/>
          </a:stretch>
        </p:blipFill>
        <p:spPr bwMode="auto">
          <a:xfrm>
            <a:off x="1235075" y="1589088"/>
            <a:ext cx="2454275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AutoShape 3"/>
          <p:cNvSpPr>
            <a:spLocks noChangeArrowheads="1"/>
          </p:cNvSpPr>
          <p:nvPr/>
        </p:nvSpPr>
        <p:spPr bwMode="gray">
          <a:xfrm>
            <a:off x="588963" y="4141788"/>
            <a:ext cx="1684337" cy="18018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0504D">
                  <a:gamma/>
                  <a:shade val="72941"/>
                  <a:invGamma/>
                </a:srgbClr>
              </a:gs>
              <a:gs pos="100000">
                <a:srgbClr val="C0504D"/>
              </a:gs>
            </a:gsLst>
            <a:lin ang="18900000" scaled="1"/>
          </a:gradFill>
          <a:ln w="28575">
            <a:noFill/>
            <a:round/>
            <a:headEnd/>
            <a:tailEnd/>
          </a:ln>
          <a:effectLst>
            <a:prstShdw prst="shdw13" dist="63500" dir="3187806">
              <a:srgbClr val="4D4D4D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28" name="AutoShape 5"/>
          <p:cNvSpPr>
            <a:spLocks noChangeArrowheads="1"/>
          </p:cNvSpPr>
          <p:nvPr/>
        </p:nvSpPr>
        <p:spPr bwMode="gray">
          <a:xfrm>
            <a:off x="2551113" y="4141788"/>
            <a:ext cx="1684337" cy="18018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BBB59">
                  <a:gamma/>
                  <a:shade val="72941"/>
                  <a:invGamma/>
                </a:srgbClr>
              </a:gs>
              <a:gs pos="100000">
                <a:srgbClr val="9BBB59"/>
              </a:gs>
            </a:gsLst>
            <a:lin ang="18900000" scaled="1"/>
          </a:gradFill>
          <a:ln w="28575">
            <a:noFill/>
            <a:round/>
            <a:headEnd/>
            <a:tailEnd/>
          </a:ln>
          <a:effectLst>
            <a:prstShdw prst="shdw13" dist="63500" dir="3187806">
              <a:srgbClr val="4D4D4D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gray">
          <a:xfrm>
            <a:off x="4505325" y="4141788"/>
            <a:ext cx="1684338" cy="18018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064A2">
                  <a:gamma/>
                  <a:shade val="72941"/>
                  <a:invGamma/>
                </a:srgbClr>
              </a:gs>
              <a:gs pos="100000">
                <a:srgbClr val="8064A2"/>
              </a:gs>
            </a:gsLst>
            <a:lin ang="18900000" scaled="1"/>
          </a:gradFill>
          <a:ln w="28575">
            <a:noFill/>
            <a:round/>
            <a:headEnd/>
            <a:tailEnd/>
          </a:ln>
          <a:effectLst>
            <a:prstShdw prst="shdw13" dist="63500" dir="3187806">
              <a:srgbClr val="4D4D4D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30" name="AutoShape 7"/>
          <p:cNvSpPr>
            <a:spLocks noChangeArrowheads="1"/>
          </p:cNvSpPr>
          <p:nvPr/>
        </p:nvSpPr>
        <p:spPr bwMode="gray">
          <a:xfrm>
            <a:off x="6470650" y="4141788"/>
            <a:ext cx="1684338" cy="18018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BACC6">
                  <a:gamma/>
                  <a:shade val="76078"/>
                  <a:invGamma/>
                </a:srgbClr>
              </a:gs>
              <a:gs pos="100000">
                <a:srgbClr val="4BACC6"/>
              </a:gs>
            </a:gsLst>
            <a:lin ang="18900000" scaled="1"/>
          </a:gradFill>
          <a:ln w="28575">
            <a:noFill/>
            <a:round/>
            <a:headEnd/>
            <a:tailEnd/>
          </a:ln>
          <a:effectLst>
            <a:prstShdw prst="shdw13" dist="63500" dir="3187806">
              <a:srgbClr val="4D4D4D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31" name="Line 8"/>
          <p:cNvSpPr>
            <a:spLocks noChangeShapeType="1"/>
          </p:cNvSpPr>
          <p:nvPr/>
        </p:nvSpPr>
        <p:spPr bwMode="gray">
          <a:xfrm>
            <a:off x="8134350" y="4394200"/>
            <a:ext cx="3175" cy="1306513"/>
          </a:xfrm>
          <a:prstGeom prst="line">
            <a:avLst/>
          </a:prstGeom>
          <a:noFill/>
          <a:ln w="19050">
            <a:solidFill>
              <a:srgbClr val="080808">
                <a:alpha val="22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73738" name="Text Box 9"/>
          <p:cNvSpPr txBox="1">
            <a:spLocks noChangeArrowheads="1"/>
          </p:cNvSpPr>
          <p:nvPr/>
        </p:nvSpPr>
        <p:spPr bwMode="gray">
          <a:xfrm>
            <a:off x="706438" y="5026025"/>
            <a:ext cx="159702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  <a:cs typeface="Arial" charset="0"/>
              </a:rPr>
              <a:t> Description of the sub contents</a:t>
            </a:r>
          </a:p>
        </p:txBody>
      </p:sp>
      <p:sp>
        <p:nvSpPr>
          <p:cNvPr id="73739" name="Text Box 10"/>
          <p:cNvSpPr txBox="1">
            <a:spLocks noChangeArrowheads="1"/>
          </p:cNvSpPr>
          <p:nvPr/>
        </p:nvSpPr>
        <p:spPr bwMode="gray">
          <a:xfrm>
            <a:off x="606425" y="4344988"/>
            <a:ext cx="16811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latin typeface="Calibri" pitchFamily="34" charset="0"/>
                <a:cs typeface="Arial" charset="0"/>
              </a:rPr>
              <a:t>Title in here</a:t>
            </a:r>
          </a:p>
        </p:txBody>
      </p:sp>
      <p:sp>
        <p:nvSpPr>
          <p:cNvPr id="73740" name="Text Box 11"/>
          <p:cNvSpPr txBox="1">
            <a:spLocks noChangeArrowheads="1"/>
          </p:cNvSpPr>
          <p:nvPr/>
        </p:nvSpPr>
        <p:spPr bwMode="gray">
          <a:xfrm>
            <a:off x="2547938" y="4344988"/>
            <a:ext cx="168116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latin typeface="Calibri" pitchFamily="34" charset="0"/>
                <a:cs typeface="Arial" charset="0"/>
              </a:rPr>
              <a:t>Title in here</a:t>
            </a:r>
          </a:p>
        </p:txBody>
      </p:sp>
      <p:sp>
        <p:nvSpPr>
          <p:cNvPr id="73741" name="Text Box 12"/>
          <p:cNvSpPr txBox="1">
            <a:spLocks noChangeArrowheads="1"/>
          </p:cNvSpPr>
          <p:nvPr/>
        </p:nvSpPr>
        <p:spPr bwMode="gray">
          <a:xfrm>
            <a:off x="4494213" y="4344988"/>
            <a:ext cx="168116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latin typeface="Calibri" pitchFamily="34" charset="0"/>
                <a:cs typeface="Arial" charset="0"/>
              </a:rPr>
              <a:t>Title in here</a:t>
            </a:r>
          </a:p>
        </p:txBody>
      </p:sp>
      <p:sp>
        <p:nvSpPr>
          <p:cNvPr id="73742" name="Text Box 13"/>
          <p:cNvSpPr txBox="1">
            <a:spLocks noChangeArrowheads="1"/>
          </p:cNvSpPr>
          <p:nvPr/>
        </p:nvSpPr>
        <p:spPr bwMode="gray">
          <a:xfrm>
            <a:off x="6470650" y="4344988"/>
            <a:ext cx="16811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latin typeface="Calibri" pitchFamily="34" charset="0"/>
                <a:cs typeface="Arial" charset="0"/>
              </a:rPr>
              <a:t>Title in here</a:t>
            </a:r>
          </a:p>
        </p:txBody>
      </p:sp>
      <p:sp>
        <p:nvSpPr>
          <p:cNvPr id="73743" name="Text Box 14"/>
          <p:cNvSpPr txBox="1">
            <a:spLocks noChangeArrowheads="1"/>
          </p:cNvSpPr>
          <p:nvPr/>
        </p:nvSpPr>
        <p:spPr bwMode="gray">
          <a:xfrm>
            <a:off x="2628900" y="5026025"/>
            <a:ext cx="159702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  <a:cs typeface="Arial" charset="0"/>
              </a:rPr>
              <a:t> Description of the sub contents</a:t>
            </a:r>
          </a:p>
        </p:txBody>
      </p:sp>
      <p:sp>
        <p:nvSpPr>
          <p:cNvPr id="73744" name="Text Box 15"/>
          <p:cNvSpPr txBox="1">
            <a:spLocks noChangeArrowheads="1"/>
          </p:cNvSpPr>
          <p:nvPr/>
        </p:nvSpPr>
        <p:spPr bwMode="gray">
          <a:xfrm>
            <a:off x="4592638" y="5026025"/>
            <a:ext cx="159702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  <a:cs typeface="Arial" charset="0"/>
              </a:rPr>
              <a:t> Description of the sub contents</a:t>
            </a:r>
          </a:p>
        </p:txBody>
      </p:sp>
      <p:sp>
        <p:nvSpPr>
          <p:cNvPr id="73745" name="Text Box 16"/>
          <p:cNvSpPr txBox="1">
            <a:spLocks noChangeArrowheads="1"/>
          </p:cNvSpPr>
          <p:nvPr/>
        </p:nvSpPr>
        <p:spPr bwMode="gray">
          <a:xfrm>
            <a:off x="6557963" y="5026025"/>
            <a:ext cx="159702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  <a:cs typeface="Arial" charset="0"/>
              </a:rPr>
              <a:t> Description of the sub contents</a:t>
            </a:r>
          </a:p>
        </p:txBody>
      </p:sp>
      <p:sp>
        <p:nvSpPr>
          <p:cNvPr id="40" name="AutoShape 20"/>
          <p:cNvSpPr>
            <a:spLocks noChangeArrowheads="1"/>
          </p:cNvSpPr>
          <p:nvPr/>
        </p:nvSpPr>
        <p:spPr bwMode="gray">
          <a:xfrm>
            <a:off x="2266950" y="4441825"/>
            <a:ext cx="257175" cy="268288"/>
          </a:xfrm>
          <a:prstGeom prst="rightArrow">
            <a:avLst>
              <a:gd name="adj1" fmla="val 55833"/>
              <a:gd name="adj2" fmla="val 62718"/>
            </a:avLst>
          </a:prstGeom>
          <a:solidFill>
            <a:srgbClr val="C0504D"/>
          </a:solidFill>
          <a:ln w="19050">
            <a:noFill/>
            <a:miter lim="800000"/>
            <a:headEnd/>
            <a:tailEnd/>
          </a:ln>
          <a:effectLst>
            <a:outerShdw dist="28398" dir="3806097" algn="ctr" rotWithShape="0">
              <a:srgbClr val="4D4D4D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41" name="AutoShape 21"/>
          <p:cNvSpPr>
            <a:spLocks noChangeArrowheads="1"/>
          </p:cNvSpPr>
          <p:nvPr/>
        </p:nvSpPr>
        <p:spPr bwMode="gray">
          <a:xfrm>
            <a:off x="4235450" y="4430713"/>
            <a:ext cx="257175" cy="268287"/>
          </a:xfrm>
          <a:prstGeom prst="rightArrow">
            <a:avLst>
              <a:gd name="adj1" fmla="val 55833"/>
              <a:gd name="adj2" fmla="val 62718"/>
            </a:avLst>
          </a:prstGeom>
          <a:solidFill>
            <a:srgbClr val="9BBB59"/>
          </a:solidFill>
          <a:ln w="19050">
            <a:noFill/>
            <a:miter lim="800000"/>
            <a:headEnd/>
            <a:tailEnd/>
          </a:ln>
          <a:effectLst>
            <a:outerShdw dist="28398" dir="3806097" algn="ctr" rotWithShape="0">
              <a:srgbClr val="4D4D4D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42" name="AutoShape 22"/>
          <p:cNvSpPr>
            <a:spLocks noChangeArrowheads="1"/>
          </p:cNvSpPr>
          <p:nvPr/>
        </p:nvSpPr>
        <p:spPr bwMode="gray">
          <a:xfrm>
            <a:off x="6178550" y="4430713"/>
            <a:ext cx="257175" cy="268287"/>
          </a:xfrm>
          <a:prstGeom prst="rightArrow">
            <a:avLst>
              <a:gd name="adj1" fmla="val 55833"/>
              <a:gd name="adj2" fmla="val 62718"/>
            </a:avLst>
          </a:prstGeom>
          <a:solidFill>
            <a:srgbClr val="8064A2"/>
          </a:solidFill>
          <a:ln w="19050">
            <a:noFill/>
            <a:miter lim="800000"/>
            <a:headEnd/>
            <a:tailEnd/>
          </a:ln>
          <a:effectLst>
            <a:outerShdw dist="28398" dir="3806097" algn="ctr" rotWithShape="0">
              <a:srgbClr val="4D4D4D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Contents</a:t>
            </a:r>
          </a:p>
        </p:txBody>
      </p:sp>
      <p:grpSp>
        <p:nvGrpSpPr>
          <p:cNvPr id="28675" name="Group 3"/>
          <p:cNvGrpSpPr>
            <a:grpSpLocks/>
          </p:cNvGrpSpPr>
          <p:nvPr/>
        </p:nvGrpSpPr>
        <p:grpSpPr bwMode="auto">
          <a:xfrm>
            <a:off x="2133600" y="1905000"/>
            <a:ext cx="4724400" cy="685800"/>
            <a:chOff x="1296" y="1824"/>
            <a:chExt cx="2976" cy="432"/>
          </a:xfrm>
        </p:grpSpPr>
        <p:sp>
          <p:nvSpPr>
            <p:cNvPr id="158724" name="AutoShape 4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8692" name="AutoShape 5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93" name="Text Box 6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28694" name="Text Box 7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28676" name="Group 8"/>
          <p:cNvGrpSpPr>
            <a:grpSpLocks/>
          </p:cNvGrpSpPr>
          <p:nvPr/>
        </p:nvGrpSpPr>
        <p:grpSpPr bwMode="auto">
          <a:xfrm>
            <a:off x="2133600" y="2743200"/>
            <a:ext cx="4724400" cy="685800"/>
            <a:chOff x="1296" y="1824"/>
            <a:chExt cx="2976" cy="432"/>
          </a:xfrm>
        </p:grpSpPr>
        <p:sp>
          <p:nvSpPr>
            <p:cNvPr id="158729" name="AutoShape 9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8688" name="AutoShape 10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9" name="Text Box 11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28690" name="Text Box 12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28677" name="Group 13"/>
          <p:cNvGrpSpPr>
            <a:grpSpLocks/>
          </p:cNvGrpSpPr>
          <p:nvPr/>
        </p:nvGrpSpPr>
        <p:grpSpPr bwMode="auto">
          <a:xfrm>
            <a:off x="2133600" y="3581400"/>
            <a:ext cx="4724400" cy="685800"/>
            <a:chOff x="1296" y="1824"/>
            <a:chExt cx="2976" cy="432"/>
          </a:xfrm>
        </p:grpSpPr>
        <p:sp>
          <p:nvSpPr>
            <p:cNvPr id="158734" name="AutoShape 14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1176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8684" name="AutoShape 15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5" name="Text Box 16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28686" name="Text Box 17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28678" name="Group 18"/>
          <p:cNvGrpSpPr>
            <a:grpSpLocks/>
          </p:cNvGrpSpPr>
          <p:nvPr/>
        </p:nvGrpSpPr>
        <p:grpSpPr bwMode="auto">
          <a:xfrm>
            <a:off x="2133600" y="4495800"/>
            <a:ext cx="4724400" cy="685800"/>
            <a:chOff x="1296" y="1824"/>
            <a:chExt cx="2976" cy="432"/>
          </a:xfrm>
        </p:grpSpPr>
        <p:sp>
          <p:nvSpPr>
            <p:cNvPr id="158739" name="AutoShape 19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8680" name="AutoShape 20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1" name="Text Box 21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28682" name="Text Box 22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Oval 2"/>
          <p:cNvSpPr>
            <a:spLocks noChangeArrowheads="1"/>
          </p:cNvSpPr>
          <p:nvPr/>
        </p:nvSpPr>
        <p:spPr bwMode="gray">
          <a:xfrm>
            <a:off x="3181350" y="1831975"/>
            <a:ext cx="4400550" cy="2122488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ysDot"/>
            <a:round/>
            <a:headEnd/>
            <a:tailEnd/>
          </a:ln>
          <a:scene3d>
            <a:camera prst="legacyPerspectiveFront">
              <a:rot lat="20099993" lon="20099993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endParaRPr lang="ko-KR" altLang="en-US">
              <a:latin typeface="Times New Roman" pitchFamily="18" charset="0"/>
              <a:ea typeface="굴림" pitchFamily="34" charset="-127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 bwMode="gray"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mtClean="0">
                <a:ea typeface="굴림" pitchFamily="34" charset="-127"/>
              </a:rPr>
              <a:t>Diagram</a:t>
            </a:r>
            <a:endParaRPr lang="ko-KR" altLang="en-US" smtClean="0">
              <a:ea typeface="굴림" pitchFamily="34" charset="-127"/>
            </a:endParaRP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4133850" y="2578100"/>
            <a:ext cx="2895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b="1">
                <a:latin typeface="Verdana" pitchFamily="34" charset="0"/>
                <a:ea typeface="굴림" pitchFamily="34" charset="-127"/>
              </a:rPr>
              <a:t>Diagram</a:t>
            </a:r>
          </a:p>
          <a:p>
            <a:pPr latinLnBrk="1"/>
            <a:r>
              <a:rPr kumimoji="1" lang="en-US" altLang="ko-KR">
                <a:ea typeface="굴림" pitchFamily="34" charset="-127"/>
              </a:rPr>
              <a:t>Click to edit sub text</a:t>
            </a:r>
          </a:p>
          <a:p>
            <a:pPr latinLnBrk="1"/>
            <a:r>
              <a:rPr kumimoji="1" lang="en-US" altLang="ko-KR" sz="1400">
                <a:latin typeface="Verdana" pitchFamily="34" charset="0"/>
                <a:ea typeface="굴림" pitchFamily="34" charset="-127"/>
              </a:rPr>
              <a:t> </a:t>
            </a: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4133850" y="4808538"/>
            <a:ext cx="22860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b="1">
                <a:latin typeface="Verdana" pitchFamily="34" charset="0"/>
                <a:ea typeface="굴림" pitchFamily="34" charset="-127"/>
              </a:rPr>
              <a:t>Diagram 2</a:t>
            </a:r>
          </a:p>
          <a:p>
            <a:pPr latinLnBrk="1"/>
            <a:r>
              <a:rPr kumimoji="1" lang="en-US" altLang="ko-KR">
                <a:ea typeface="굴림" pitchFamily="34" charset="-127"/>
              </a:rPr>
              <a:t>Click to edit sub text</a:t>
            </a:r>
          </a:p>
          <a:p>
            <a:pPr latinLnBrk="1"/>
            <a:r>
              <a:rPr kumimoji="1" lang="en-US" altLang="ko-KR" sz="1400">
                <a:latin typeface="Verdana" pitchFamily="34" charset="0"/>
                <a:ea typeface="굴림" pitchFamily="34" charset="-127"/>
              </a:rPr>
              <a:t> </a:t>
            </a: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6477000" y="4175125"/>
            <a:ext cx="22860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b="1">
                <a:latin typeface="Verdana" pitchFamily="34" charset="0"/>
                <a:ea typeface="굴림" pitchFamily="34" charset="-127"/>
              </a:rPr>
              <a:t>Diagram 3</a:t>
            </a:r>
          </a:p>
          <a:p>
            <a:pPr latinLnBrk="1"/>
            <a:r>
              <a:rPr kumimoji="1" lang="en-US" altLang="ko-KR">
                <a:ea typeface="굴림" pitchFamily="34" charset="-127"/>
              </a:rPr>
              <a:t>Click to edit sub text</a:t>
            </a:r>
          </a:p>
          <a:p>
            <a:pPr latinLnBrk="1"/>
            <a:r>
              <a:rPr kumimoji="1" lang="en-US" altLang="ko-KR" sz="1400">
                <a:latin typeface="Verdana" pitchFamily="34" charset="0"/>
                <a:ea typeface="굴림" pitchFamily="34" charset="-127"/>
              </a:rPr>
              <a:t> </a:t>
            </a: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1847850" y="4041775"/>
            <a:ext cx="22860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b="1">
                <a:latin typeface="Verdana" pitchFamily="34" charset="0"/>
                <a:ea typeface="굴림" pitchFamily="34" charset="-127"/>
              </a:rPr>
              <a:t>Diagram 1</a:t>
            </a:r>
          </a:p>
          <a:p>
            <a:pPr latinLnBrk="1"/>
            <a:r>
              <a:rPr kumimoji="1" lang="en-US" altLang="ko-KR">
                <a:ea typeface="굴림" pitchFamily="34" charset="-127"/>
              </a:rPr>
              <a:t>Click to edit sub text</a:t>
            </a:r>
          </a:p>
          <a:p>
            <a:pPr latinLnBrk="1"/>
            <a:r>
              <a:rPr kumimoji="1" lang="en-US" altLang="ko-KR" sz="1400">
                <a:latin typeface="Verdana" pitchFamily="34" charset="0"/>
                <a:ea typeface="굴림" pitchFamily="34" charset="-127"/>
              </a:rPr>
              <a:t> </a:t>
            </a:r>
          </a:p>
        </p:txBody>
      </p:sp>
      <p:sp>
        <p:nvSpPr>
          <p:cNvPr id="74760" name="AutoShape 8"/>
          <p:cNvSpPr>
            <a:spLocks noChangeArrowheads="1"/>
          </p:cNvSpPr>
          <p:nvPr/>
        </p:nvSpPr>
        <p:spPr bwMode="auto">
          <a:xfrm rot="2827936">
            <a:off x="3048000" y="3565525"/>
            <a:ext cx="609600" cy="3429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61" name="AutoShape 9"/>
          <p:cNvSpPr>
            <a:spLocks noChangeArrowheads="1"/>
          </p:cNvSpPr>
          <p:nvPr/>
        </p:nvSpPr>
        <p:spPr bwMode="auto">
          <a:xfrm>
            <a:off x="4876800" y="4210050"/>
            <a:ext cx="609600" cy="3429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62" name="AutoShape 10"/>
          <p:cNvSpPr>
            <a:spLocks noChangeArrowheads="1"/>
          </p:cNvSpPr>
          <p:nvPr/>
        </p:nvSpPr>
        <p:spPr bwMode="auto">
          <a:xfrm rot="-2832484">
            <a:off x="6896100" y="3698875"/>
            <a:ext cx="609600" cy="3429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gray">
          <a:xfrm>
            <a:off x="3733800" y="3465513"/>
            <a:ext cx="1743075" cy="1163637"/>
          </a:xfrm>
          <a:prstGeom prst="rect">
            <a:avLst/>
          </a:prstGeom>
          <a:solidFill>
            <a:schemeClr val="folHlink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4852" name="AutoShape 4"/>
          <p:cNvSpPr>
            <a:spLocks noChangeArrowheads="1"/>
          </p:cNvSpPr>
          <p:nvPr/>
        </p:nvSpPr>
        <p:spPr bwMode="gray">
          <a:xfrm>
            <a:off x="2325688" y="2422525"/>
            <a:ext cx="4538662" cy="1001713"/>
          </a:xfrm>
          <a:custGeom>
            <a:avLst/>
            <a:gdLst>
              <a:gd name="G0" fmla="+- 6528 0 0"/>
              <a:gd name="G1" fmla="+- 21600 0 6528"/>
              <a:gd name="G2" fmla="*/ 6528 1 2"/>
              <a:gd name="G3" fmla="+- 21600 0 G2"/>
              <a:gd name="G4" fmla="+/ 6528 21600 2"/>
              <a:gd name="G5" fmla="+/ G1 0 2"/>
              <a:gd name="G6" fmla="*/ 21600 21600 6528"/>
              <a:gd name="G7" fmla="*/ G6 1 2"/>
              <a:gd name="G8" fmla="+- 21600 0 G7"/>
              <a:gd name="G9" fmla="*/ 21600 1 2"/>
              <a:gd name="G10" fmla="+- 6528 0 G9"/>
              <a:gd name="G11" fmla="?: G10 G8 0"/>
              <a:gd name="G12" fmla="?: G10 G7 21600"/>
              <a:gd name="T0" fmla="*/ 18336 w 21600"/>
              <a:gd name="T1" fmla="*/ 10800 h 21600"/>
              <a:gd name="T2" fmla="*/ 10800 w 21600"/>
              <a:gd name="T3" fmla="*/ 21600 h 21600"/>
              <a:gd name="T4" fmla="*/ 3264 w 21600"/>
              <a:gd name="T5" fmla="*/ 10800 h 21600"/>
              <a:gd name="T6" fmla="*/ 10800 w 21600"/>
              <a:gd name="T7" fmla="*/ 0 h 21600"/>
              <a:gd name="T8" fmla="*/ 5064 w 21600"/>
              <a:gd name="T9" fmla="*/ 5064 h 21600"/>
              <a:gd name="T10" fmla="*/ 16536 w 21600"/>
              <a:gd name="T11" fmla="*/ 1653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6528" y="21600"/>
                </a:lnTo>
                <a:lnTo>
                  <a:pt x="1507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63922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4853" name="Freeform 5"/>
          <p:cNvSpPr>
            <a:spLocks/>
          </p:cNvSpPr>
          <p:nvPr/>
        </p:nvSpPr>
        <p:spPr bwMode="gray">
          <a:xfrm>
            <a:off x="5507038" y="2422525"/>
            <a:ext cx="1430337" cy="2216150"/>
          </a:xfrm>
          <a:custGeom>
            <a:avLst/>
            <a:gdLst/>
            <a:ahLst/>
            <a:cxnLst>
              <a:cxn ang="0">
                <a:pos x="0" y="657"/>
              </a:cxn>
              <a:cxn ang="0">
                <a:pos x="0" y="1389"/>
              </a:cxn>
              <a:cxn ang="0">
                <a:pos x="901" y="1389"/>
              </a:cxn>
              <a:cxn ang="0">
                <a:pos x="901" y="0"/>
              </a:cxn>
              <a:cxn ang="0">
                <a:pos x="0" y="657"/>
              </a:cxn>
            </a:cxnLst>
            <a:rect l="0" t="0" r="r" b="b"/>
            <a:pathLst>
              <a:path w="901" h="1389">
                <a:moveTo>
                  <a:pt x="0" y="657"/>
                </a:moveTo>
                <a:lnTo>
                  <a:pt x="0" y="1389"/>
                </a:lnTo>
                <a:lnTo>
                  <a:pt x="901" y="1389"/>
                </a:lnTo>
                <a:lnTo>
                  <a:pt x="901" y="0"/>
                </a:lnTo>
                <a:lnTo>
                  <a:pt x="0" y="657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4854" name="Freeform 6"/>
          <p:cNvSpPr>
            <a:spLocks/>
          </p:cNvSpPr>
          <p:nvPr/>
        </p:nvSpPr>
        <p:spPr bwMode="gray">
          <a:xfrm flipH="1">
            <a:off x="2262188" y="2424113"/>
            <a:ext cx="1430337" cy="2205037"/>
          </a:xfrm>
          <a:custGeom>
            <a:avLst/>
            <a:gdLst/>
            <a:ahLst/>
            <a:cxnLst>
              <a:cxn ang="0">
                <a:pos x="0" y="657"/>
              </a:cxn>
              <a:cxn ang="0">
                <a:pos x="0" y="1389"/>
              </a:cxn>
              <a:cxn ang="0">
                <a:pos x="901" y="1389"/>
              </a:cxn>
              <a:cxn ang="0">
                <a:pos x="901" y="0"/>
              </a:cxn>
              <a:cxn ang="0">
                <a:pos x="0" y="657"/>
              </a:cxn>
            </a:cxnLst>
            <a:rect l="0" t="0" r="r" b="b"/>
            <a:pathLst>
              <a:path w="901" h="1389">
                <a:moveTo>
                  <a:pt x="0" y="657"/>
                </a:moveTo>
                <a:lnTo>
                  <a:pt x="0" y="1389"/>
                </a:lnTo>
                <a:lnTo>
                  <a:pt x="901" y="1389"/>
                </a:lnTo>
                <a:lnTo>
                  <a:pt x="901" y="0"/>
                </a:lnTo>
                <a:lnTo>
                  <a:pt x="0" y="657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gray">
          <a:xfrm>
            <a:off x="2247900" y="4668838"/>
            <a:ext cx="4691063" cy="12890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gray">
          <a:xfrm>
            <a:off x="3832225" y="2771775"/>
            <a:ext cx="14922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</a:rPr>
              <a:t> </a:t>
            </a:r>
            <a:r>
              <a:rPr lang="en-US" altLang="zh-CN" b="1">
                <a:solidFill>
                  <a:srgbClr val="FFFFFF"/>
                </a:solidFill>
              </a:rPr>
              <a:t>Positioning</a:t>
            </a:r>
          </a:p>
        </p:txBody>
      </p:sp>
      <p:sp>
        <p:nvSpPr>
          <p:cNvPr id="75785" name="Rectangle 9"/>
          <p:cNvSpPr>
            <a:spLocks noChangeArrowheads="1"/>
          </p:cNvSpPr>
          <p:nvPr/>
        </p:nvSpPr>
        <p:spPr bwMode="gray">
          <a:xfrm>
            <a:off x="2360613" y="3811588"/>
            <a:ext cx="12382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</a:rPr>
              <a:t> </a:t>
            </a:r>
            <a:r>
              <a:rPr lang="en-US" altLang="zh-CN" b="1">
                <a:solidFill>
                  <a:srgbClr val="FFFFFF"/>
                </a:solidFill>
              </a:rPr>
              <a:t>Products</a:t>
            </a:r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gray">
          <a:xfrm>
            <a:off x="5572125" y="3841750"/>
            <a:ext cx="1289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</a:rPr>
              <a:t> </a:t>
            </a:r>
            <a:r>
              <a:rPr lang="en-US" altLang="zh-CN" b="1">
                <a:solidFill>
                  <a:srgbClr val="FFFFFF"/>
                </a:solidFill>
              </a:rPr>
              <a:t>Targeting</a:t>
            </a:r>
          </a:p>
        </p:txBody>
      </p:sp>
      <p:sp>
        <p:nvSpPr>
          <p:cNvPr id="75787" name="Rectangle 11"/>
          <p:cNvSpPr>
            <a:spLocks noChangeArrowheads="1"/>
          </p:cNvSpPr>
          <p:nvPr/>
        </p:nvSpPr>
        <p:spPr bwMode="gray">
          <a:xfrm>
            <a:off x="3870325" y="3727450"/>
            <a:ext cx="14541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Marketing Plan</a:t>
            </a:r>
          </a:p>
        </p:txBody>
      </p:sp>
      <p:sp>
        <p:nvSpPr>
          <p:cNvPr id="75788" name="Rectangle 12"/>
          <p:cNvSpPr>
            <a:spLocks noChangeArrowheads="1"/>
          </p:cNvSpPr>
          <p:nvPr/>
        </p:nvSpPr>
        <p:spPr bwMode="gray">
          <a:xfrm>
            <a:off x="2400300" y="4803775"/>
            <a:ext cx="4378325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FFFFFF"/>
                </a:solidFill>
              </a:rPr>
              <a:t>ThemeGallery  is a Design Digital Content &amp; Contents mall developed by Guild Design Inc.</a:t>
            </a:r>
          </a:p>
        </p:txBody>
      </p:sp>
      <p:sp>
        <p:nvSpPr>
          <p:cNvPr id="75789" name="Text Box 13"/>
          <p:cNvSpPr txBox="1">
            <a:spLocks noChangeArrowheads="1"/>
          </p:cNvSpPr>
          <p:nvPr/>
        </p:nvSpPr>
        <p:spPr bwMode="gray">
          <a:xfrm>
            <a:off x="3221038" y="1633538"/>
            <a:ext cx="27336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</a:p>
        </p:txBody>
      </p:sp>
      <p:cxnSp>
        <p:nvCxnSpPr>
          <p:cNvPr id="75790" name="AutoShape 14"/>
          <p:cNvCxnSpPr>
            <a:cxnSpLocks noChangeShapeType="1"/>
            <a:endCxn id="334852" idx="3"/>
          </p:cNvCxnSpPr>
          <p:nvPr/>
        </p:nvCxnSpPr>
        <p:spPr bwMode="gray">
          <a:xfrm rot="10800000" flipV="1">
            <a:off x="4595813" y="2028825"/>
            <a:ext cx="7937" cy="393700"/>
          </a:xfrm>
          <a:prstGeom prst="bentConnector2">
            <a:avLst/>
          </a:prstGeom>
          <a:noFill/>
          <a:ln w="19050">
            <a:solidFill>
              <a:srgbClr val="1C1C1C"/>
            </a:solidFill>
            <a:miter lim="800000"/>
            <a:headEnd/>
            <a:tailEnd/>
          </a:ln>
        </p:spPr>
      </p:cxnSp>
      <p:sp>
        <p:nvSpPr>
          <p:cNvPr id="75791" name="Line 15"/>
          <p:cNvSpPr>
            <a:spLocks noChangeShapeType="1"/>
          </p:cNvSpPr>
          <p:nvPr/>
        </p:nvSpPr>
        <p:spPr bwMode="auto">
          <a:xfrm flipH="1">
            <a:off x="1795463" y="3497263"/>
            <a:ext cx="4635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92" name="Line 16"/>
          <p:cNvSpPr>
            <a:spLocks noChangeShapeType="1"/>
          </p:cNvSpPr>
          <p:nvPr/>
        </p:nvSpPr>
        <p:spPr bwMode="auto">
          <a:xfrm flipH="1">
            <a:off x="6923088" y="3497263"/>
            <a:ext cx="4635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93" name="Text Box 17"/>
          <p:cNvSpPr txBox="1">
            <a:spLocks noChangeArrowheads="1"/>
          </p:cNvSpPr>
          <p:nvPr/>
        </p:nvSpPr>
        <p:spPr bwMode="gray">
          <a:xfrm>
            <a:off x="7432675" y="3235325"/>
            <a:ext cx="157162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Description of the contents</a:t>
            </a:r>
          </a:p>
        </p:txBody>
      </p:sp>
      <p:sp>
        <p:nvSpPr>
          <p:cNvPr id="75794" name="Text Box 18"/>
          <p:cNvSpPr txBox="1">
            <a:spLocks noChangeArrowheads="1"/>
          </p:cNvSpPr>
          <p:nvPr/>
        </p:nvSpPr>
        <p:spPr bwMode="gray">
          <a:xfrm>
            <a:off x="217488" y="3235325"/>
            <a:ext cx="157162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/>
              <a:t>Description of the contents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grpSp>
        <p:nvGrpSpPr>
          <p:cNvPr id="76803" name="Group 3"/>
          <p:cNvGrpSpPr>
            <a:grpSpLocks/>
          </p:cNvGrpSpPr>
          <p:nvPr/>
        </p:nvGrpSpPr>
        <p:grpSpPr bwMode="auto">
          <a:xfrm>
            <a:off x="1123950" y="1447800"/>
            <a:ext cx="6953250" cy="4876800"/>
            <a:chOff x="708" y="912"/>
            <a:chExt cx="4380" cy="3072"/>
          </a:xfrm>
        </p:grpSpPr>
        <p:sp>
          <p:nvSpPr>
            <p:cNvPr id="335876" name="AutoShape 4"/>
            <p:cNvSpPr>
              <a:spLocks noChangeArrowheads="1"/>
            </p:cNvSpPr>
            <p:nvPr/>
          </p:nvSpPr>
          <p:spPr bwMode="gray">
            <a:xfrm>
              <a:off x="912" y="1248"/>
              <a:ext cx="3936" cy="2592"/>
            </a:xfrm>
            <a:prstGeom prst="upArrow">
              <a:avLst>
                <a:gd name="adj1" fmla="val 73769"/>
                <a:gd name="adj2" fmla="val 32588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6805" name="Text Box 5"/>
            <p:cNvSpPr txBox="1">
              <a:spLocks noChangeArrowheads="1"/>
            </p:cNvSpPr>
            <p:nvPr/>
          </p:nvSpPr>
          <p:spPr bwMode="auto">
            <a:xfrm>
              <a:off x="1968" y="912"/>
              <a:ext cx="1776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66"/>
                  </a:solidFill>
                </a:rPr>
                <a:t>Add Your Title</a:t>
              </a:r>
            </a:p>
          </p:txBody>
        </p:sp>
        <p:sp>
          <p:nvSpPr>
            <p:cNvPr id="335878" name="AutoShape 6"/>
            <p:cNvSpPr>
              <a:spLocks noChangeArrowheads="1"/>
            </p:cNvSpPr>
            <p:nvPr/>
          </p:nvSpPr>
          <p:spPr bwMode="gray">
            <a:xfrm>
              <a:off x="1536" y="2040"/>
              <a:ext cx="2688" cy="1944"/>
            </a:xfrm>
            <a:prstGeom prst="upArrow">
              <a:avLst>
                <a:gd name="adj1" fmla="val 72694"/>
                <a:gd name="adj2" fmla="val 3393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5879" name="AutoShape 7"/>
            <p:cNvSpPr>
              <a:spLocks noChangeArrowheads="1"/>
            </p:cNvSpPr>
            <p:nvPr/>
          </p:nvSpPr>
          <p:spPr bwMode="gray">
            <a:xfrm>
              <a:off x="3552" y="2966"/>
              <a:ext cx="1536" cy="1018"/>
            </a:xfrm>
            <a:prstGeom prst="upArrow">
              <a:avLst>
                <a:gd name="adj1" fmla="val 78306"/>
                <a:gd name="adj2" fmla="val 48213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76808" name="Group 8"/>
            <p:cNvGrpSpPr>
              <a:grpSpLocks/>
            </p:cNvGrpSpPr>
            <p:nvPr/>
          </p:nvGrpSpPr>
          <p:grpSpPr bwMode="auto">
            <a:xfrm>
              <a:off x="2124" y="2988"/>
              <a:ext cx="1440" cy="972"/>
              <a:chOff x="1440" y="3000"/>
              <a:chExt cx="1440" cy="1008"/>
            </a:xfrm>
          </p:grpSpPr>
          <p:sp>
            <p:nvSpPr>
              <p:cNvPr id="335881" name="AutoShape 9"/>
              <p:cNvSpPr>
                <a:spLocks noChangeArrowheads="1"/>
              </p:cNvSpPr>
              <p:nvPr/>
            </p:nvSpPr>
            <p:spPr bwMode="gray">
              <a:xfrm>
                <a:off x="1440" y="3000"/>
                <a:ext cx="1440" cy="1008"/>
              </a:xfrm>
              <a:prstGeom prst="upArrow">
                <a:avLst>
                  <a:gd name="adj1" fmla="val 78306"/>
                  <a:gd name="adj2" fmla="val 48213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6816" name="Text Box 10"/>
              <p:cNvSpPr txBox="1">
                <a:spLocks noChangeArrowheads="1"/>
              </p:cNvSpPr>
              <p:nvPr/>
            </p:nvSpPr>
            <p:spPr bwMode="gray">
              <a:xfrm>
                <a:off x="1680" y="3409"/>
                <a:ext cx="990" cy="21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600" b="1"/>
                  <a:t>Add Your Text</a:t>
                </a:r>
              </a:p>
            </p:txBody>
          </p:sp>
        </p:grpSp>
        <p:sp>
          <p:nvSpPr>
            <p:cNvPr id="76809" name="Text Box 11"/>
            <p:cNvSpPr txBox="1">
              <a:spLocks noChangeArrowheads="1"/>
            </p:cNvSpPr>
            <p:nvPr/>
          </p:nvSpPr>
          <p:spPr bwMode="gray">
            <a:xfrm>
              <a:off x="3804" y="3384"/>
              <a:ext cx="990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600" b="1"/>
                <a:t>Add Your Text</a:t>
              </a:r>
            </a:p>
          </p:txBody>
        </p:sp>
        <p:sp>
          <p:nvSpPr>
            <p:cNvPr id="76810" name="Text Box 12"/>
            <p:cNvSpPr txBox="1">
              <a:spLocks noChangeArrowheads="1"/>
            </p:cNvSpPr>
            <p:nvPr/>
          </p:nvSpPr>
          <p:spPr bwMode="gray">
            <a:xfrm>
              <a:off x="2267" y="2591"/>
              <a:ext cx="1210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000" b="1">
                  <a:solidFill>
                    <a:srgbClr val="FFFFFF"/>
                  </a:solidFill>
                </a:rPr>
                <a:t>Add Your Text</a:t>
              </a:r>
            </a:p>
          </p:txBody>
        </p:sp>
        <p:sp>
          <p:nvSpPr>
            <p:cNvPr id="76811" name="Text Box 13"/>
            <p:cNvSpPr txBox="1">
              <a:spLocks noChangeArrowheads="1"/>
            </p:cNvSpPr>
            <p:nvPr/>
          </p:nvSpPr>
          <p:spPr bwMode="gray">
            <a:xfrm>
              <a:off x="2267" y="1497"/>
              <a:ext cx="1210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000" b="1">
                  <a:solidFill>
                    <a:srgbClr val="FFFFFF"/>
                  </a:solidFill>
                </a:rPr>
                <a:t>Add Your Text</a:t>
              </a:r>
            </a:p>
          </p:txBody>
        </p:sp>
        <p:grpSp>
          <p:nvGrpSpPr>
            <p:cNvPr id="76812" name="Group 14"/>
            <p:cNvGrpSpPr>
              <a:grpSpLocks/>
            </p:cNvGrpSpPr>
            <p:nvPr/>
          </p:nvGrpSpPr>
          <p:grpSpPr bwMode="auto">
            <a:xfrm>
              <a:off x="708" y="2994"/>
              <a:ext cx="1440" cy="972"/>
              <a:chOff x="1440" y="3000"/>
              <a:chExt cx="1440" cy="1008"/>
            </a:xfrm>
          </p:grpSpPr>
          <p:sp>
            <p:nvSpPr>
              <p:cNvPr id="335887" name="AutoShape 15"/>
              <p:cNvSpPr>
                <a:spLocks noChangeArrowheads="1"/>
              </p:cNvSpPr>
              <p:nvPr/>
            </p:nvSpPr>
            <p:spPr bwMode="gray">
              <a:xfrm>
                <a:off x="1440" y="3000"/>
                <a:ext cx="1440" cy="1008"/>
              </a:xfrm>
              <a:prstGeom prst="upArrow">
                <a:avLst>
                  <a:gd name="adj1" fmla="val 78306"/>
                  <a:gd name="adj2" fmla="val 48213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6814" name="Text Box 16"/>
              <p:cNvSpPr txBox="1">
                <a:spLocks noChangeArrowheads="1"/>
              </p:cNvSpPr>
              <p:nvPr/>
            </p:nvSpPr>
            <p:spPr bwMode="gray">
              <a:xfrm>
                <a:off x="1680" y="3409"/>
                <a:ext cx="990" cy="21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600" b="1"/>
                  <a:t>Add Your Text</a:t>
                </a:r>
              </a:p>
            </p:txBody>
          </p:sp>
        </p:grp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3-D Pie Chart</a:t>
            </a:r>
          </a:p>
        </p:txBody>
      </p:sp>
      <p:sp>
        <p:nvSpPr>
          <p:cNvPr id="77827" name="AutoShape 3"/>
          <p:cNvSpPr>
            <a:spLocks noChangeArrowheads="1"/>
          </p:cNvSpPr>
          <p:nvPr/>
        </p:nvSpPr>
        <p:spPr bwMode="gray">
          <a:xfrm>
            <a:off x="708025" y="5410200"/>
            <a:ext cx="2339975" cy="406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50000">
                <a:srgbClr val="F5F5F5"/>
              </a:gs>
              <a:gs pos="100000">
                <a:srgbClr val="C0C0C0"/>
              </a:gs>
            </a:gsLst>
            <a:lin ang="2700000" scaled="1"/>
          </a:gradFill>
          <a:ln w="2857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6900" name="Text Box 4"/>
          <p:cNvSpPr txBox="1">
            <a:spLocks noChangeArrowheads="1"/>
          </p:cNvSpPr>
          <p:nvPr/>
        </p:nvSpPr>
        <p:spPr bwMode="auto">
          <a:xfrm>
            <a:off x="912813" y="5441950"/>
            <a:ext cx="1936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135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>
                <a:solidFill>
                  <a:srgbClr val="333333"/>
                </a:solidFill>
                <a:latin typeface="Verdana" pitchFamily="34" charset="0"/>
                <a:ea typeface="宋体" pitchFamily="2" charset="-122"/>
              </a:rPr>
              <a:t>A. Products</a:t>
            </a: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6191250" y="2209800"/>
            <a:ext cx="18288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/>
              <a:t>Add your text in here</a:t>
            </a:r>
          </a:p>
        </p:txBody>
      </p:sp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5505450" y="1905000"/>
            <a:ext cx="18288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/>
              <a:t>Add your text in here</a:t>
            </a:r>
          </a:p>
        </p:txBody>
      </p:sp>
      <p:cxnSp>
        <p:nvCxnSpPr>
          <p:cNvPr id="77831" name="AutoShape 7"/>
          <p:cNvCxnSpPr>
            <a:cxnSpLocks noChangeShapeType="1"/>
            <a:stCxn id="77830" idx="1"/>
            <a:endCxn id="77847" idx="1"/>
          </p:cNvCxnSpPr>
          <p:nvPr/>
        </p:nvCxnSpPr>
        <p:spPr bwMode="auto">
          <a:xfrm rot="10800000" flipV="1">
            <a:off x="5257800" y="2057400"/>
            <a:ext cx="247650" cy="38100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77832" name="AutoShape 8"/>
          <p:cNvCxnSpPr>
            <a:cxnSpLocks noChangeShapeType="1"/>
            <a:stCxn id="77829" idx="1"/>
            <a:endCxn id="77845" idx="1"/>
          </p:cNvCxnSpPr>
          <p:nvPr/>
        </p:nvCxnSpPr>
        <p:spPr bwMode="auto">
          <a:xfrm rot="10800000" flipV="1">
            <a:off x="5754688" y="2362200"/>
            <a:ext cx="436562" cy="36671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grpSp>
        <p:nvGrpSpPr>
          <p:cNvPr id="77833" name="Group 9"/>
          <p:cNvGrpSpPr>
            <a:grpSpLocks/>
          </p:cNvGrpSpPr>
          <p:nvPr/>
        </p:nvGrpSpPr>
        <p:grpSpPr bwMode="auto">
          <a:xfrm>
            <a:off x="533400" y="2382838"/>
            <a:ext cx="2698750" cy="3197225"/>
            <a:chOff x="480" y="1501"/>
            <a:chExt cx="1700" cy="2014"/>
          </a:xfrm>
        </p:grpSpPr>
        <p:pic>
          <p:nvPicPr>
            <p:cNvPr id="77862" name="Picture 10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0" y="1501"/>
              <a:ext cx="1700" cy="1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863" name="Arc 11"/>
            <p:cNvSpPr>
              <a:spLocks/>
            </p:cNvSpPr>
            <p:nvPr/>
          </p:nvSpPr>
          <p:spPr bwMode="gray">
            <a:xfrm rot="5400000" flipH="1" flipV="1">
              <a:off x="98" y="1888"/>
              <a:ext cx="1631" cy="864"/>
            </a:xfrm>
            <a:custGeom>
              <a:avLst/>
              <a:gdLst>
                <a:gd name="T0" fmla="*/ 0 w 41981"/>
                <a:gd name="T1" fmla="*/ 0 h 21791"/>
                <a:gd name="T2" fmla="*/ 0 w 41981"/>
                <a:gd name="T3" fmla="*/ 0 h 21791"/>
                <a:gd name="T4" fmla="*/ 0 w 41981"/>
                <a:gd name="T5" fmla="*/ 0 h 21791"/>
                <a:gd name="T6" fmla="*/ 0 60000 65536"/>
                <a:gd name="T7" fmla="*/ 0 60000 65536"/>
                <a:gd name="T8" fmla="*/ 0 60000 65536"/>
                <a:gd name="T9" fmla="*/ 0 w 41981"/>
                <a:gd name="T10" fmla="*/ 0 h 21791"/>
                <a:gd name="T11" fmla="*/ 41981 w 41981"/>
                <a:gd name="T12" fmla="*/ 21791 h 217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981" h="21791" fill="none" extrusionOk="0">
                  <a:moveTo>
                    <a:pt x="-1" y="14446"/>
                  </a:moveTo>
                  <a:cubicBezTo>
                    <a:pt x="3037" y="5792"/>
                    <a:pt x="11209" y="-1"/>
                    <a:pt x="20381" y="0"/>
                  </a:cubicBezTo>
                  <a:cubicBezTo>
                    <a:pt x="32310" y="0"/>
                    <a:pt x="41981" y="9670"/>
                    <a:pt x="41981" y="21600"/>
                  </a:cubicBezTo>
                  <a:cubicBezTo>
                    <a:pt x="41981" y="21663"/>
                    <a:pt x="41980" y="21727"/>
                    <a:pt x="41980" y="21791"/>
                  </a:cubicBezTo>
                </a:path>
                <a:path w="41981" h="21791" stroke="0" extrusionOk="0">
                  <a:moveTo>
                    <a:pt x="-1" y="14446"/>
                  </a:moveTo>
                  <a:cubicBezTo>
                    <a:pt x="3037" y="5792"/>
                    <a:pt x="11209" y="-1"/>
                    <a:pt x="20381" y="0"/>
                  </a:cubicBezTo>
                  <a:cubicBezTo>
                    <a:pt x="32310" y="0"/>
                    <a:pt x="41981" y="9670"/>
                    <a:pt x="41981" y="21600"/>
                  </a:cubicBezTo>
                  <a:cubicBezTo>
                    <a:pt x="41981" y="21663"/>
                    <a:pt x="41980" y="21727"/>
                    <a:pt x="41980" y="21791"/>
                  </a:cubicBezTo>
                  <a:lnTo>
                    <a:pt x="20381" y="2160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64" name="Arc 12"/>
            <p:cNvSpPr>
              <a:spLocks/>
            </p:cNvSpPr>
            <p:nvPr/>
          </p:nvSpPr>
          <p:spPr bwMode="gray">
            <a:xfrm rot="-5109568" flipH="1" flipV="1">
              <a:off x="813" y="1843"/>
              <a:ext cx="1678" cy="1052"/>
            </a:xfrm>
            <a:custGeom>
              <a:avLst/>
              <a:gdLst>
                <a:gd name="T0" fmla="*/ 0 w 43200"/>
                <a:gd name="T1" fmla="*/ 0 h 27056"/>
                <a:gd name="T2" fmla="*/ 0 w 43200"/>
                <a:gd name="T3" fmla="*/ 0 h 27056"/>
                <a:gd name="T4" fmla="*/ 0 w 43200"/>
                <a:gd name="T5" fmla="*/ 0 h 27056"/>
                <a:gd name="T6" fmla="*/ 0 60000 65536"/>
                <a:gd name="T7" fmla="*/ 0 60000 65536"/>
                <a:gd name="T8" fmla="*/ 0 60000 65536"/>
                <a:gd name="T9" fmla="*/ 0 w 43200"/>
                <a:gd name="T10" fmla="*/ 0 h 27056"/>
                <a:gd name="T11" fmla="*/ 43200 w 43200"/>
                <a:gd name="T12" fmla="*/ 27056 h 270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7056" fill="none" extrusionOk="0">
                  <a:moveTo>
                    <a:pt x="66" y="23297"/>
                  </a:moveTo>
                  <a:cubicBezTo>
                    <a:pt x="22" y="22732"/>
                    <a:pt x="0" y="2216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3441"/>
                    <a:pt x="42964" y="25274"/>
                    <a:pt x="42499" y="27055"/>
                  </a:cubicBezTo>
                </a:path>
                <a:path w="43200" h="27056" stroke="0" extrusionOk="0">
                  <a:moveTo>
                    <a:pt x="66" y="23297"/>
                  </a:moveTo>
                  <a:cubicBezTo>
                    <a:pt x="22" y="22732"/>
                    <a:pt x="0" y="2216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3441"/>
                    <a:pt x="42964" y="25274"/>
                    <a:pt x="42499" y="27055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65" name="Text Box 13"/>
            <p:cNvSpPr txBox="1">
              <a:spLocks noChangeArrowheads="1"/>
            </p:cNvSpPr>
            <p:nvPr/>
          </p:nvSpPr>
          <p:spPr bwMode="auto">
            <a:xfrm>
              <a:off x="624" y="2026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</a:p>
          </p:txBody>
        </p:sp>
        <p:sp>
          <p:nvSpPr>
            <p:cNvPr id="77866" name="Text Box 14"/>
            <p:cNvSpPr txBox="1">
              <a:spLocks noChangeArrowheads="1"/>
            </p:cNvSpPr>
            <p:nvPr/>
          </p:nvSpPr>
          <p:spPr bwMode="auto">
            <a:xfrm>
              <a:off x="1392" y="2314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</a:p>
          </p:txBody>
        </p:sp>
        <p:grpSp>
          <p:nvGrpSpPr>
            <p:cNvPr id="77867" name="Group 15"/>
            <p:cNvGrpSpPr>
              <a:grpSpLocks/>
            </p:cNvGrpSpPr>
            <p:nvPr/>
          </p:nvGrpSpPr>
          <p:grpSpPr bwMode="auto">
            <a:xfrm rot="-3733502" flipH="1" flipV="1">
              <a:off x="1017" y="2599"/>
              <a:ext cx="1475" cy="358"/>
              <a:chOff x="2532" y="1051"/>
              <a:chExt cx="893" cy="246"/>
            </a:xfrm>
          </p:grpSpPr>
          <p:grpSp>
            <p:nvGrpSpPr>
              <p:cNvPr id="77868" name="Group 1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7874" name="AutoShape 1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75" name="AutoShape 1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76" name="AutoShape 1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77" name="AutoShape 2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7869" name="Group 2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7870" name="AutoShape 2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71" name="AutoShape 2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72" name="AutoShape 2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73" name="AutoShape 2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7834" name="Group 26"/>
          <p:cNvGrpSpPr>
            <a:grpSpLocks/>
          </p:cNvGrpSpPr>
          <p:nvPr/>
        </p:nvGrpSpPr>
        <p:grpSpPr bwMode="auto">
          <a:xfrm>
            <a:off x="3505200" y="2360613"/>
            <a:ext cx="2728913" cy="3219450"/>
            <a:chOff x="2352" y="1487"/>
            <a:chExt cx="1719" cy="2028"/>
          </a:xfrm>
        </p:grpSpPr>
        <p:pic>
          <p:nvPicPr>
            <p:cNvPr id="77842" name="Picture 27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52" y="1501"/>
              <a:ext cx="1700" cy="1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843" name="Arc 28"/>
            <p:cNvSpPr>
              <a:spLocks/>
            </p:cNvSpPr>
            <p:nvPr/>
          </p:nvSpPr>
          <p:spPr bwMode="gray">
            <a:xfrm rot="5400000" flipH="1" flipV="1">
              <a:off x="1970" y="1888"/>
              <a:ext cx="1631" cy="864"/>
            </a:xfrm>
            <a:custGeom>
              <a:avLst/>
              <a:gdLst>
                <a:gd name="T0" fmla="*/ 0 w 41981"/>
                <a:gd name="T1" fmla="*/ 0 h 21791"/>
                <a:gd name="T2" fmla="*/ 0 w 41981"/>
                <a:gd name="T3" fmla="*/ 0 h 21791"/>
                <a:gd name="T4" fmla="*/ 0 w 41981"/>
                <a:gd name="T5" fmla="*/ 0 h 21791"/>
                <a:gd name="T6" fmla="*/ 0 60000 65536"/>
                <a:gd name="T7" fmla="*/ 0 60000 65536"/>
                <a:gd name="T8" fmla="*/ 0 60000 65536"/>
                <a:gd name="T9" fmla="*/ 0 w 41981"/>
                <a:gd name="T10" fmla="*/ 0 h 21791"/>
                <a:gd name="T11" fmla="*/ 41981 w 41981"/>
                <a:gd name="T12" fmla="*/ 21791 h 217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981" h="21791" fill="none" extrusionOk="0">
                  <a:moveTo>
                    <a:pt x="-1" y="14446"/>
                  </a:moveTo>
                  <a:cubicBezTo>
                    <a:pt x="3037" y="5792"/>
                    <a:pt x="11209" y="-1"/>
                    <a:pt x="20381" y="0"/>
                  </a:cubicBezTo>
                  <a:cubicBezTo>
                    <a:pt x="32310" y="0"/>
                    <a:pt x="41981" y="9670"/>
                    <a:pt x="41981" y="21600"/>
                  </a:cubicBezTo>
                  <a:cubicBezTo>
                    <a:pt x="41981" y="21663"/>
                    <a:pt x="41980" y="21727"/>
                    <a:pt x="41980" y="21791"/>
                  </a:cubicBezTo>
                </a:path>
                <a:path w="41981" h="21791" stroke="0" extrusionOk="0">
                  <a:moveTo>
                    <a:pt x="-1" y="14446"/>
                  </a:moveTo>
                  <a:cubicBezTo>
                    <a:pt x="3037" y="5792"/>
                    <a:pt x="11209" y="-1"/>
                    <a:pt x="20381" y="0"/>
                  </a:cubicBezTo>
                  <a:cubicBezTo>
                    <a:pt x="32310" y="0"/>
                    <a:pt x="41981" y="9670"/>
                    <a:pt x="41981" y="21600"/>
                  </a:cubicBezTo>
                  <a:cubicBezTo>
                    <a:pt x="41981" y="21663"/>
                    <a:pt x="41980" y="21727"/>
                    <a:pt x="41980" y="21791"/>
                  </a:cubicBezTo>
                  <a:lnTo>
                    <a:pt x="20381" y="2160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44" name="Arc 29"/>
            <p:cNvSpPr>
              <a:spLocks/>
            </p:cNvSpPr>
            <p:nvPr/>
          </p:nvSpPr>
          <p:spPr bwMode="gray">
            <a:xfrm rot="-5109568" flipH="1" flipV="1">
              <a:off x="3038" y="2227"/>
              <a:ext cx="908" cy="1052"/>
            </a:xfrm>
            <a:custGeom>
              <a:avLst/>
              <a:gdLst>
                <a:gd name="T0" fmla="*/ 0 w 23364"/>
                <a:gd name="T1" fmla="*/ 0 h 27056"/>
                <a:gd name="T2" fmla="*/ 0 w 23364"/>
                <a:gd name="T3" fmla="*/ 0 h 27056"/>
                <a:gd name="T4" fmla="*/ 0 w 23364"/>
                <a:gd name="T5" fmla="*/ 0 h 27056"/>
                <a:gd name="T6" fmla="*/ 0 60000 65536"/>
                <a:gd name="T7" fmla="*/ 0 60000 65536"/>
                <a:gd name="T8" fmla="*/ 0 60000 65536"/>
                <a:gd name="T9" fmla="*/ 0 w 23364"/>
                <a:gd name="T10" fmla="*/ 0 h 27056"/>
                <a:gd name="T11" fmla="*/ 23364 w 23364"/>
                <a:gd name="T12" fmla="*/ 27056 h 270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364" h="27056" fill="none" extrusionOk="0">
                  <a:moveTo>
                    <a:pt x="0" y="72"/>
                  </a:moveTo>
                  <a:cubicBezTo>
                    <a:pt x="586" y="24"/>
                    <a:pt x="1175" y="-1"/>
                    <a:pt x="1764" y="0"/>
                  </a:cubicBezTo>
                  <a:cubicBezTo>
                    <a:pt x="13693" y="0"/>
                    <a:pt x="23364" y="9670"/>
                    <a:pt x="23364" y="21600"/>
                  </a:cubicBezTo>
                  <a:cubicBezTo>
                    <a:pt x="23364" y="23441"/>
                    <a:pt x="23128" y="25274"/>
                    <a:pt x="22663" y="27055"/>
                  </a:cubicBezTo>
                </a:path>
                <a:path w="23364" h="27056" stroke="0" extrusionOk="0">
                  <a:moveTo>
                    <a:pt x="0" y="72"/>
                  </a:moveTo>
                  <a:cubicBezTo>
                    <a:pt x="586" y="24"/>
                    <a:pt x="1175" y="-1"/>
                    <a:pt x="1764" y="0"/>
                  </a:cubicBezTo>
                  <a:cubicBezTo>
                    <a:pt x="13693" y="0"/>
                    <a:pt x="23364" y="9670"/>
                    <a:pt x="23364" y="21600"/>
                  </a:cubicBezTo>
                  <a:cubicBezTo>
                    <a:pt x="23364" y="23441"/>
                    <a:pt x="23128" y="25274"/>
                    <a:pt x="22663" y="27055"/>
                  </a:cubicBezTo>
                  <a:lnTo>
                    <a:pt x="1764" y="21600"/>
                  </a:ln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45" name="Arc 30"/>
            <p:cNvSpPr>
              <a:spLocks/>
            </p:cNvSpPr>
            <p:nvPr/>
          </p:nvSpPr>
          <p:spPr bwMode="gray">
            <a:xfrm rot="-10509568" flipH="1" flipV="1">
              <a:off x="3243" y="1547"/>
              <a:ext cx="505" cy="821"/>
            </a:xfrm>
            <a:custGeom>
              <a:avLst/>
              <a:gdLst>
                <a:gd name="T0" fmla="*/ 0 w 12999"/>
                <a:gd name="T1" fmla="*/ 0 h 21112"/>
                <a:gd name="T2" fmla="*/ 0 w 12999"/>
                <a:gd name="T3" fmla="*/ 0 h 21112"/>
                <a:gd name="T4" fmla="*/ 0 w 12999"/>
                <a:gd name="T5" fmla="*/ 0 h 21112"/>
                <a:gd name="T6" fmla="*/ 0 60000 65536"/>
                <a:gd name="T7" fmla="*/ 0 60000 65536"/>
                <a:gd name="T8" fmla="*/ 0 60000 65536"/>
                <a:gd name="T9" fmla="*/ 0 w 12999"/>
                <a:gd name="T10" fmla="*/ 0 h 21112"/>
                <a:gd name="T11" fmla="*/ 12999 w 12999"/>
                <a:gd name="T12" fmla="*/ 21112 h 21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999" h="21112" fill="none" extrusionOk="0">
                  <a:moveTo>
                    <a:pt x="4565" y="-1"/>
                  </a:moveTo>
                  <a:cubicBezTo>
                    <a:pt x="7622" y="661"/>
                    <a:pt x="10500" y="1978"/>
                    <a:pt x="12999" y="3861"/>
                  </a:cubicBezTo>
                </a:path>
                <a:path w="12999" h="21112" stroke="0" extrusionOk="0">
                  <a:moveTo>
                    <a:pt x="4565" y="-1"/>
                  </a:moveTo>
                  <a:cubicBezTo>
                    <a:pt x="7622" y="661"/>
                    <a:pt x="10500" y="1978"/>
                    <a:pt x="12999" y="3861"/>
                  </a:cubicBezTo>
                  <a:lnTo>
                    <a:pt x="0" y="21112"/>
                  </a:ln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46" name="Arc 31"/>
            <p:cNvSpPr>
              <a:spLocks/>
            </p:cNvSpPr>
            <p:nvPr/>
          </p:nvSpPr>
          <p:spPr bwMode="gray">
            <a:xfrm rot="-7675471" flipH="1" flipV="1">
              <a:off x="3320" y="1814"/>
              <a:ext cx="662" cy="841"/>
            </a:xfrm>
            <a:custGeom>
              <a:avLst/>
              <a:gdLst>
                <a:gd name="T0" fmla="*/ 0 w 17040"/>
                <a:gd name="T1" fmla="*/ 0 h 21600"/>
                <a:gd name="T2" fmla="*/ 0 w 17040"/>
                <a:gd name="T3" fmla="*/ 0 h 21600"/>
                <a:gd name="T4" fmla="*/ 0 w 17040"/>
                <a:gd name="T5" fmla="*/ 0 h 21600"/>
                <a:gd name="T6" fmla="*/ 0 60000 65536"/>
                <a:gd name="T7" fmla="*/ 0 60000 65536"/>
                <a:gd name="T8" fmla="*/ 0 60000 65536"/>
                <a:gd name="T9" fmla="*/ 0 w 17040"/>
                <a:gd name="T10" fmla="*/ 0 h 21600"/>
                <a:gd name="T11" fmla="*/ 17040 w 1704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040" h="21600" fill="none" extrusionOk="0">
                  <a:moveTo>
                    <a:pt x="-1" y="343"/>
                  </a:moveTo>
                  <a:cubicBezTo>
                    <a:pt x="1266" y="114"/>
                    <a:pt x="2550" y="-1"/>
                    <a:pt x="3837" y="0"/>
                  </a:cubicBezTo>
                  <a:cubicBezTo>
                    <a:pt x="8615" y="0"/>
                    <a:pt x="13258" y="1584"/>
                    <a:pt x="17040" y="4504"/>
                  </a:cubicBezTo>
                </a:path>
                <a:path w="17040" h="21600" stroke="0" extrusionOk="0">
                  <a:moveTo>
                    <a:pt x="-1" y="343"/>
                  </a:moveTo>
                  <a:cubicBezTo>
                    <a:pt x="1266" y="114"/>
                    <a:pt x="2550" y="-1"/>
                    <a:pt x="3837" y="0"/>
                  </a:cubicBezTo>
                  <a:cubicBezTo>
                    <a:pt x="8615" y="0"/>
                    <a:pt x="13258" y="1584"/>
                    <a:pt x="17040" y="4504"/>
                  </a:cubicBezTo>
                  <a:lnTo>
                    <a:pt x="3837" y="21600"/>
                  </a:lnTo>
                  <a:close/>
                </a:path>
              </a:pathLst>
            </a:custGeom>
            <a:solidFill>
              <a:schemeClr val="tx2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47" name="Arc 32"/>
            <p:cNvSpPr>
              <a:spLocks/>
            </p:cNvSpPr>
            <p:nvPr/>
          </p:nvSpPr>
          <p:spPr bwMode="gray">
            <a:xfrm rot="9746424" flipH="1" flipV="1">
              <a:off x="3080" y="1487"/>
              <a:ext cx="476" cy="799"/>
            </a:xfrm>
            <a:custGeom>
              <a:avLst/>
              <a:gdLst>
                <a:gd name="T0" fmla="*/ 0 w 12246"/>
                <a:gd name="T1" fmla="*/ 0 h 20557"/>
                <a:gd name="T2" fmla="*/ 0 w 12246"/>
                <a:gd name="T3" fmla="*/ 0 h 20557"/>
                <a:gd name="T4" fmla="*/ 0 w 12246"/>
                <a:gd name="T5" fmla="*/ 0 h 20557"/>
                <a:gd name="T6" fmla="*/ 0 60000 65536"/>
                <a:gd name="T7" fmla="*/ 0 60000 65536"/>
                <a:gd name="T8" fmla="*/ 0 60000 65536"/>
                <a:gd name="T9" fmla="*/ 0 w 12246"/>
                <a:gd name="T10" fmla="*/ 0 h 20557"/>
                <a:gd name="T11" fmla="*/ 12246 w 12246"/>
                <a:gd name="T12" fmla="*/ 20557 h 2055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46" h="20557" fill="none" extrusionOk="0">
                  <a:moveTo>
                    <a:pt x="6630" y="0"/>
                  </a:moveTo>
                  <a:cubicBezTo>
                    <a:pt x="8626" y="643"/>
                    <a:pt x="10518" y="1574"/>
                    <a:pt x="12246" y="2763"/>
                  </a:cubicBezTo>
                </a:path>
                <a:path w="12246" h="20557" stroke="0" extrusionOk="0">
                  <a:moveTo>
                    <a:pt x="6630" y="0"/>
                  </a:moveTo>
                  <a:cubicBezTo>
                    <a:pt x="8626" y="643"/>
                    <a:pt x="10518" y="1574"/>
                    <a:pt x="12246" y="2763"/>
                  </a:cubicBezTo>
                  <a:lnTo>
                    <a:pt x="0" y="20557"/>
                  </a:lnTo>
                  <a:close/>
                </a:path>
              </a:pathLst>
            </a:custGeom>
            <a:solidFill>
              <a:schemeClr val="hlink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48" name="Text Box 33"/>
            <p:cNvSpPr txBox="1">
              <a:spLocks noChangeArrowheads="1"/>
            </p:cNvSpPr>
            <p:nvPr/>
          </p:nvSpPr>
          <p:spPr bwMode="auto">
            <a:xfrm>
              <a:off x="2478" y="2074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</a:p>
          </p:txBody>
        </p:sp>
        <p:sp>
          <p:nvSpPr>
            <p:cNvPr id="77849" name="Text Box 34"/>
            <p:cNvSpPr txBox="1">
              <a:spLocks noChangeArrowheads="1"/>
            </p:cNvSpPr>
            <p:nvPr/>
          </p:nvSpPr>
          <p:spPr bwMode="auto">
            <a:xfrm>
              <a:off x="3198" y="2506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</a:p>
          </p:txBody>
        </p:sp>
        <p:sp>
          <p:nvSpPr>
            <p:cNvPr id="77850" name="Text Box 35"/>
            <p:cNvSpPr txBox="1">
              <a:spLocks noChangeArrowheads="1"/>
            </p:cNvSpPr>
            <p:nvPr/>
          </p:nvSpPr>
          <p:spPr bwMode="auto">
            <a:xfrm>
              <a:off x="3390" y="2026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</a:p>
          </p:txBody>
        </p:sp>
        <p:grpSp>
          <p:nvGrpSpPr>
            <p:cNvPr id="77851" name="Group 36"/>
            <p:cNvGrpSpPr>
              <a:grpSpLocks/>
            </p:cNvGrpSpPr>
            <p:nvPr/>
          </p:nvGrpSpPr>
          <p:grpSpPr bwMode="auto">
            <a:xfrm rot="-3733502" flipH="1" flipV="1">
              <a:off x="2889" y="2599"/>
              <a:ext cx="1475" cy="358"/>
              <a:chOff x="2532" y="1051"/>
              <a:chExt cx="893" cy="246"/>
            </a:xfrm>
          </p:grpSpPr>
          <p:grpSp>
            <p:nvGrpSpPr>
              <p:cNvPr id="77852" name="Group 3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7858" name="AutoShape 3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59" name="AutoShape 3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60" name="AutoShape 4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61" name="AutoShape 4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7853" name="Group 4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7854" name="AutoShape 4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55" name="AutoShape 4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56" name="AutoShape 4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57" name="AutoShape 4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7835" name="AutoShape 47"/>
          <p:cNvSpPr>
            <a:spLocks noChangeArrowheads="1"/>
          </p:cNvSpPr>
          <p:nvPr/>
        </p:nvSpPr>
        <p:spPr bwMode="gray">
          <a:xfrm>
            <a:off x="3733800" y="5410200"/>
            <a:ext cx="2339975" cy="406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50000">
                <a:srgbClr val="F5F5F5"/>
              </a:gs>
              <a:gs pos="100000">
                <a:srgbClr val="C0C0C0"/>
              </a:gs>
            </a:gsLst>
            <a:lin ang="2700000" scaled="1"/>
          </a:gradFill>
          <a:ln w="2857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6944" name="Text Box 48"/>
          <p:cNvSpPr txBox="1">
            <a:spLocks noChangeArrowheads="1"/>
          </p:cNvSpPr>
          <p:nvPr/>
        </p:nvSpPr>
        <p:spPr bwMode="auto">
          <a:xfrm>
            <a:off x="3938588" y="5441950"/>
            <a:ext cx="1936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135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>
                <a:solidFill>
                  <a:srgbClr val="333333"/>
                </a:solidFill>
                <a:latin typeface="Verdana" pitchFamily="34" charset="0"/>
                <a:ea typeface="宋体" pitchFamily="2" charset="-122"/>
              </a:rPr>
              <a:t>B. Products</a:t>
            </a:r>
          </a:p>
        </p:txBody>
      </p:sp>
      <p:sp>
        <p:nvSpPr>
          <p:cNvPr id="77837" name="AutoShape 49"/>
          <p:cNvSpPr>
            <a:spLocks noChangeArrowheads="1"/>
          </p:cNvSpPr>
          <p:nvPr/>
        </p:nvSpPr>
        <p:spPr bwMode="invGray">
          <a:xfrm>
            <a:off x="6553200" y="2895600"/>
            <a:ext cx="2209800" cy="381000"/>
          </a:xfrm>
          <a:prstGeom prst="roundRect">
            <a:avLst>
              <a:gd name="adj" fmla="val 7574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</a:p>
        </p:txBody>
      </p:sp>
      <p:sp>
        <p:nvSpPr>
          <p:cNvPr id="77838" name="AutoShape 50"/>
          <p:cNvSpPr>
            <a:spLocks noChangeArrowheads="1"/>
          </p:cNvSpPr>
          <p:nvPr/>
        </p:nvSpPr>
        <p:spPr bwMode="invGray">
          <a:xfrm>
            <a:off x="6553200" y="3429000"/>
            <a:ext cx="2209800" cy="381000"/>
          </a:xfrm>
          <a:prstGeom prst="roundRect">
            <a:avLst>
              <a:gd name="adj" fmla="val 7574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</a:p>
        </p:txBody>
      </p:sp>
      <p:sp>
        <p:nvSpPr>
          <p:cNvPr id="77839" name="AutoShape 51"/>
          <p:cNvSpPr>
            <a:spLocks noChangeArrowheads="1"/>
          </p:cNvSpPr>
          <p:nvPr/>
        </p:nvSpPr>
        <p:spPr bwMode="invGray">
          <a:xfrm>
            <a:off x="6553200" y="3962400"/>
            <a:ext cx="2209800" cy="381000"/>
          </a:xfrm>
          <a:prstGeom prst="roundRect">
            <a:avLst>
              <a:gd name="adj" fmla="val 7574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</a:p>
        </p:txBody>
      </p:sp>
      <p:sp>
        <p:nvSpPr>
          <p:cNvPr id="77840" name="AutoShape 52"/>
          <p:cNvSpPr>
            <a:spLocks noChangeArrowheads="1"/>
          </p:cNvSpPr>
          <p:nvPr/>
        </p:nvSpPr>
        <p:spPr bwMode="invGray">
          <a:xfrm>
            <a:off x="6553200" y="4495800"/>
            <a:ext cx="2209800" cy="381000"/>
          </a:xfrm>
          <a:prstGeom prst="roundRect">
            <a:avLst>
              <a:gd name="adj" fmla="val 7574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</a:p>
        </p:txBody>
      </p:sp>
      <p:sp>
        <p:nvSpPr>
          <p:cNvPr id="77841" name="AutoShape 53"/>
          <p:cNvSpPr>
            <a:spLocks noChangeArrowheads="1"/>
          </p:cNvSpPr>
          <p:nvPr/>
        </p:nvSpPr>
        <p:spPr bwMode="invGray">
          <a:xfrm>
            <a:off x="6553200" y="5029200"/>
            <a:ext cx="2209800" cy="381000"/>
          </a:xfrm>
          <a:prstGeom prst="roundRect">
            <a:avLst>
              <a:gd name="adj" fmla="val 7574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pic>
        <p:nvPicPr>
          <p:cNvPr id="78851" name="Picture 3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81463" y="2921000"/>
            <a:ext cx="230981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Arc 4"/>
          <p:cNvSpPr>
            <a:spLocks/>
          </p:cNvSpPr>
          <p:nvPr/>
        </p:nvSpPr>
        <p:spPr bwMode="gray">
          <a:xfrm rot="5400000" flipH="1" flipV="1">
            <a:off x="3533775" y="3479800"/>
            <a:ext cx="2279650" cy="1174750"/>
          </a:xfrm>
          <a:custGeom>
            <a:avLst/>
            <a:gdLst>
              <a:gd name="T0" fmla="*/ 0 w 43192"/>
              <a:gd name="T1" fmla="*/ 2147483647 h 21809"/>
              <a:gd name="T2" fmla="*/ 2147483647 w 43192"/>
              <a:gd name="T3" fmla="*/ 2147483647 h 21809"/>
              <a:gd name="T4" fmla="*/ 2147483647 w 43192"/>
              <a:gd name="T5" fmla="*/ 2147483647 h 21809"/>
              <a:gd name="T6" fmla="*/ 0 60000 65536"/>
              <a:gd name="T7" fmla="*/ 0 60000 65536"/>
              <a:gd name="T8" fmla="*/ 0 60000 65536"/>
              <a:gd name="T9" fmla="*/ 0 w 43192"/>
              <a:gd name="T10" fmla="*/ 0 h 21809"/>
              <a:gd name="T11" fmla="*/ 43192 w 43192"/>
              <a:gd name="T12" fmla="*/ 21809 h 218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2" h="21809" fill="none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</a:path>
              <a:path w="43192" h="21809" stroke="0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  <a:lnTo>
                  <a:pt x="21592" y="21600"/>
                </a:lnTo>
                <a:close/>
              </a:path>
            </a:pathLst>
          </a:custGeom>
          <a:solidFill>
            <a:schemeClr val="accent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3" name="Arc 5"/>
          <p:cNvSpPr>
            <a:spLocks/>
          </p:cNvSpPr>
          <p:nvPr/>
        </p:nvSpPr>
        <p:spPr bwMode="ltGray">
          <a:xfrm rot="-5109568" flipH="1" flipV="1">
            <a:off x="4634707" y="3496468"/>
            <a:ext cx="2279650" cy="1230313"/>
          </a:xfrm>
          <a:custGeom>
            <a:avLst/>
            <a:gdLst>
              <a:gd name="T0" fmla="*/ 520465552 w 43180"/>
              <a:gd name="T1" fmla="*/ 2147483647 h 23297"/>
              <a:gd name="T2" fmla="*/ 2147483647 w 43180"/>
              <a:gd name="T3" fmla="*/ 2147483647 h 23297"/>
              <a:gd name="T4" fmla="*/ 2147483647 w 43180"/>
              <a:gd name="T5" fmla="*/ 2147483647 h 23297"/>
              <a:gd name="T6" fmla="*/ 0 60000 65536"/>
              <a:gd name="T7" fmla="*/ 0 60000 65536"/>
              <a:gd name="T8" fmla="*/ 0 60000 65536"/>
              <a:gd name="T9" fmla="*/ 0 w 43180"/>
              <a:gd name="T10" fmla="*/ 0 h 23297"/>
              <a:gd name="T11" fmla="*/ 43180 w 43180"/>
              <a:gd name="T12" fmla="*/ 23297 h 232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80" h="23297" fill="none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</a:path>
              <a:path w="43180" h="23297" stroke="0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8854" name="Group 6"/>
          <p:cNvGrpSpPr>
            <a:grpSpLocks/>
          </p:cNvGrpSpPr>
          <p:nvPr/>
        </p:nvGrpSpPr>
        <p:grpSpPr bwMode="auto">
          <a:xfrm rot="-3733502" flipH="1" flipV="1">
            <a:off x="4752182" y="4469606"/>
            <a:ext cx="2005012" cy="485775"/>
            <a:chOff x="2532" y="1051"/>
            <a:chExt cx="893" cy="246"/>
          </a:xfrm>
        </p:grpSpPr>
        <p:grpSp>
          <p:nvGrpSpPr>
            <p:cNvPr id="78892" name="Group 7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78898" name="AutoShape 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99" name="AutoShape 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900" name="AutoShape 1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901" name="AutoShape 1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8893" name="Group 12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78894" name="AutoShape 1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95" name="AutoShape 1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96" name="AutoShape 1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97" name="AutoShape 1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8855" name="Text Box 17"/>
          <p:cNvSpPr txBox="1">
            <a:spLocks noChangeArrowheads="1"/>
          </p:cNvSpPr>
          <p:nvPr/>
        </p:nvSpPr>
        <p:spPr bwMode="auto">
          <a:xfrm>
            <a:off x="4319588" y="3902075"/>
            <a:ext cx="912812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b="1">
                <a:solidFill>
                  <a:srgbClr val="292929"/>
                </a:solidFill>
              </a:rPr>
              <a:t>Add your text in here</a:t>
            </a:r>
          </a:p>
        </p:txBody>
      </p:sp>
      <p:sp>
        <p:nvSpPr>
          <p:cNvPr id="78856" name="Text Box 18"/>
          <p:cNvSpPr txBox="1">
            <a:spLocks noChangeArrowheads="1"/>
          </p:cNvSpPr>
          <p:nvPr/>
        </p:nvSpPr>
        <p:spPr bwMode="auto">
          <a:xfrm>
            <a:off x="5319713" y="3556000"/>
            <a:ext cx="912812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b="1">
                <a:solidFill>
                  <a:srgbClr val="292929"/>
                </a:solidFill>
              </a:rPr>
              <a:t>Add your text in here</a:t>
            </a:r>
          </a:p>
        </p:txBody>
      </p:sp>
      <p:sp>
        <p:nvSpPr>
          <p:cNvPr id="78857" name="Line 19"/>
          <p:cNvSpPr>
            <a:spLocks noChangeShapeType="1"/>
          </p:cNvSpPr>
          <p:nvPr/>
        </p:nvSpPr>
        <p:spPr bwMode="auto">
          <a:xfrm>
            <a:off x="3767138" y="3335338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8" name="Line 20"/>
          <p:cNvSpPr>
            <a:spLocks noChangeShapeType="1"/>
          </p:cNvSpPr>
          <p:nvPr/>
        </p:nvSpPr>
        <p:spPr bwMode="auto">
          <a:xfrm flipV="1">
            <a:off x="3838575" y="5027613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9" name="Line 21"/>
          <p:cNvSpPr>
            <a:spLocks noChangeShapeType="1"/>
          </p:cNvSpPr>
          <p:nvPr/>
        </p:nvSpPr>
        <p:spPr bwMode="auto">
          <a:xfrm rot="18903867" flipV="1">
            <a:off x="4565650" y="5381625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60" name="Line 22"/>
          <p:cNvSpPr>
            <a:spLocks noChangeShapeType="1"/>
          </p:cNvSpPr>
          <p:nvPr/>
        </p:nvSpPr>
        <p:spPr bwMode="auto">
          <a:xfrm rot="2103433" flipV="1">
            <a:off x="3643313" y="4229100"/>
            <a:ext cx="249237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61" name="Line 23"/>
          <p:cNvSpPr>
            <a:spLocks noChangeShapeType="1"/>
          </p:cNvSpPr>
          <p:nvPr/>
        </p:nvSpPr>
        <p:spPr bwMode="auto">
          <a:xfrm rot="-6456755" flipH="1" flipV="1">
            <a:off x="5670550" y="2754313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62" name="Line 24"/>
          <p:cNvSpPr>
            <a:spLocks noChangeShapeType="1"/>
          </p:cNvSpPr>
          <p:nvPr/>
        </p:nvSpPr>
        <p:spPr bwMode="auto">
          <a:xfrm rot="4384254" flipH="1">
            <a:off x="6427788" y="4627563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63" name="Line 25"/>
          <p:cNvSpPr>
            <a:spLocks noChangeShapeType="1"/>
          </p:cNvSpPr>
          <p:nvPr/>
        </p:nvSpPr>
        <p:spPr bwMode="auto">
          <a:xfrm rot="120645" flipH="1">
            <a:off x="6307138" y="3111500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46" name="AutoShape 26"/>
          <p:cNvSpPr>
            <a:spLocks noChangeArrowheads="1"/>
          </p:cNvSpPr>
          <p:nvPr/>
        </p:nvSpPr>
        <p:spPr bwMode="gray">
          <a:xfrm>
            <a:off x="2314575" y="2874963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7947" name="AutoShape 27"/>
          <p:cNvSpPr>
            <a:spLocks noChangeArrowheads="1"/>
          </p:cNvSpPr>
          <p:nvPr/>
        </p:nvSpPr>
        <p:spPr bwMode="gray">
          <a:xfrm>
            <a:off x="2347913" y="2914650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7948" name="AutoShape 28"/>
          <p:cNvSpPr>
            <a:spLocks noChangeArrowheads="1"/>
          </p:cNvSpPr>
          <p:nvPr/>
        </p:nvSpPr>
        <p:spPr bwMode="gray">
          <a:xfrm flipH="1">
            <a:off x="5162550" y="1822450"/>
            <a:ext cx="1382713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7949" name="AutoShape 29"/>
          <p:cNvSpPr>
            <a:spLocks noChangeArrowheads="1"/>
          </p:cNvSpPr>
          <p:nvPr/>
        </p:nvSpPr>
        <p:spPr bwMode="gray">
          <a:xfrm flipH="1">
            <a:off x="5199063" y="1860550"/>
            <a:ext cx="1300162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8868" name="Rectangle 30"/>
          <p:cNvSpPr>
            <a:spLocks noChangeArrowheads="1"/>
          </p:cNvSpPr>
          <p:nvPr/>
        </p:nvSpPr>
        <p:spPr bwMode="auto">
          <a:xfrm>
            <a:off x="2697163" y="3035300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78869" name="Rectangle 31"/>
          <p:cNvSpPr>
            <a:spLocks noChangeArrowheads="1"/>
          </p:cNvSpPr>
          <p:nvPr/>
        </p:nvSpPr>
        <p:spPr bwMode="auto">
          <a:xfrm>
            <a:off x="5572125" y="2005013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337952" name="AutoShape 32"/>
          <p:cNvSpPr>
            <a:spLocks noChangeArrowheads="1"/>
          </p:cNvSpPr>
          <p:nvPr/>
        </p:nvSpPr>
        <p:spPr bwMode="gray">
          <a:xfrm>
            <a:off x="2157413" y="3990975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7953" name="AutoShape 33"/>
          <p:cNvSpPr>
            <a:spLocks noChangeArrowheads="1"/>
          </p:cNvSpPr>
          <p:nvPr/>
        </p:nvSpPr>
        <p:spPr bwMode="gray">
          <a:xfrm>
            <a:off x="2190750" y="4030663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8872" name="Rectangle 34"/>
          <p:cNvSpPr>
            <a:spLocks noChangeArrowheads="1"/>
          </p:cNvSpPr>
          <p:nvPr/>
        </p:nvSpPr>
        <p:spPr bwMode="auto">
          <a:xfrm>
            <a:off x="2540000" y="4151313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337955" name="AutoShape 35"/>
          <p:cNvSpPr>
            <a:spLocks noChangeArrowheads="1"/>
          </p:cNvSpPr>
          <p:nvPr/>
        </p:nvSpPr>
        <p:spPr bwMode="gray">
          <a:xfrm>
            <a:off x="2454275" y="5076825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7956" name="AutoShape 36"/>
          <p:cNvSpPr>
            <a:spLocks noChangeArrowheads="1"/>
          </p:cNvSpPr>
          <p:nvPr/>
        </p:nvSpPr>
        <p:spPr bwMode="gray">
          <a:xfrm>
            <a:off x="2487613" y="5116513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8875" name="Rectangle 37"/>
          <p:cNvSpPr>
            <a:spLocks noChangeArrowheads="1"/>
          </p:cNvSpPr>
          <p:nvPr/>
        </p:nvSpPr>
        <p:spPr bwMode="auto">
          <a:xfrm>
            <a:off x="2836863" y="5237163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337958" name="AutoShape 38"/>
          <p:cNvSpPr>
            <a:spLocks noChangeArrowheads="1"/>
          </p:cNvSpPr>
          <p:nvPr/>
        </p:nvSpPr>
        <p:spPr bwMode="gray">
          <a:xfrm>
            <a:off x="3924300" y="5707063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7959" name="AutoShape 39"/>
          <p:cNvSpPr>
            <a:spLocks noChangeArrowheads="1"/>
          </p:cNvSpPr>
          <p:nvPr/>
        </p:nvSpPr>
        <p:spPr bwMode="gray">
          <a:xfrm>
            <a:off x="3957638" y="5746750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8878" name="Rectangle 40"/>
          <p:cNvSpPr>
            <a:spLocks noChangeArrowheads="1"/>
          </p:cNvSpPr>
          <p:nvPr/>
        </p:nvSpPr>
        <p:spPr bwMode="auto">
          <a:xfrm>
            <a:off x="4306888" y="5867400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337961" name="AutoShape 41"/>
          <p:cNvSpPr>
            <a:spLocks noChangeArrowheads="1"/>
          </p:cNvSpPr>
          <p:nvPr/>
        </p:nvSpPr>
        <p:spPr bwMode="gray">
          <a:xfrm flipH="1">
            <a:off x="6575425" y="2557463"/>
            <a:ext cx="1382713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7962" name="AutoShape 42"/>
          <p:cNvSpPr>
            <a:spLocks noChangeArrowheads="1"/>
          </p:cNvSpPr>
          <p:nvPr/>
        </p:nvSpPr>
        <p:spPr bwMode="gray">
          <a:xfrm flipH="1">
            <a:off x="6611938" y="2595563"/>
            <a:ext cx="1300162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8881" name="Rectangle 43"/>
          <p:cNvSpPr>
            <a:spLocks noChangeArrowheads="1"/>
          </p:cNvSpPr>
          <p:nvPr/>
        </p:nvSpPr>
        <p:spPr bwMode="auto">
          <a:xfrm>
            <a:off x="6985000" y="2740025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337964" name="AutoShape 44"/>
          <p:cNvSpPr>
            <a:spLocks noChangeArrowheads="1"/>
          </p:cNvSpPr>
          <p:nvPr/>
        </p:nvSpPr>
        <p:spPr bwMode="gray">
          <a:xfrm flipH="1">
            <a:off x="6999288" y="3624263"/>
            <a:ext cx="1382712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7965" name="AutoShape 45"/>
          <p:cNvSpPr>
            <a:spLocks noChangeArrowheads="1"/>
          </p:cNvSpPr>
          <p:nvPr/>
        </p:nvSpPr>
        <p:spPr bwMode="gray">
          <a:xfrm flipH="1">
            <a:off x="7035800" y="3662363"/>
            <a:ext cx="1300163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8884" name="Rectangle 46"/>
          <p:cNvSpPr>
            <a:spLocks noChangeArrowheads="1"/>
          </p:cNvSpPr>
          <p:nvPr/>
        </p:nvSpPr>
        <p:spPr bwMode="auto">
          <a:xfrm>
            <a:off x="7408863" y="3806825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337967" name="AutoShape 47"/>
          <p:cNvSpPr>
            <a:spLocks noChangeArrowheads="1"/>
          </p:cNvSpPr>
          <p:nvPr/>
        </p:nvSpPr>
        <p:spPr bwMode="gray">
          <a:xfrm flipH="1">
            <a:off x="6729413" y="4645025"/>
            <a:ext cx="1382712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  <a:headEnd/>
            <a:tailE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7968" name="AutoShape 48"/>
          <p:cNvSpPr>
            <a:spLocks noChangeArrowheads="1"/>
          </p:cNvSpPr>
          <p:nvPr/>
        </p:nvSpPr>
        <p:spPr bwMode="gray">
          <a:xfrm flipH="1">
            <a:off x="6765925" y="4683125"/>
            <a:ext cx="1300163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8887" name="Rectangle 49"/>
          <p:cNvSpPr>
            <a:spLocks noChangeArrowheads="1"/>
          </p:cNvSpPr>
          <p:nvPr/>
        </p:nvSpPr>
        <p:spPr bwMode="auto">
          <a:xfrm>
            <a:off x="7138988" y="4827588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78888" name="Line 50"/>
          <p:cNvSpPr>
            <a:spLocks noChangeShapeType="1"/>
          </p:cNvSpPr>
          <p:nvPr/>
        </p:nvSpPr>
        <p:spPr bwMode="auto">
          <a:xfrm rot="2147097" flipH="1">
            <a:off x="6615113" y="3860800"/>
            <a:ext cx="249237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8889" name="Group 51"/>
          <p:cNvGrpSpPr>
            <a:grpSpLocks/>
          </p:cNvGrpSpPr>
          <p:nvPr/>
        </p:nvGrpSpPr>
        <p:grpSpPr bwMode="auto">
          <a:xfrm>
            <a:off x="457200" y="1752600"/>
            <a:ext cx="4267200" cy="762000"/>
            <a:chOff x="144" y="1104"/>
            <a:chExt cx="2640" cy="480"/>
          </a:xfrm>
        </p:grpSpPr>
        <p:sp>
          <p:nvSpPr>
            <p:cNvPr id="337972" name="AutoShape 52"/>
            <p:cNvSpPr>
              <a:spLocks noChangeArrowheads="1"/>
            </p:cNvSpPr>
            <p:nvPr/>
          </p:nvSpPr>
          <p:spPr bwMode="auto">
            <a:xfrm>
              <a:off x="144" y="1104"/>
              <a:ext cx="2640" cy="480"/>
            </a:xfrm>
            <a:prstGeom prst="wedgeRectCallout">
              <a:avLst>
                <a:gd name="adj1" fmla="val 40907"/>
                <a:gd name="adj2" fmla="val 111250"/>
              </a:avLst>
            </a:prstGeom>
            <a:noFill/>
            <a:ln w="38100">
              <a:solidFill>
                <a:schemeClr val="tx2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891" name="Rectangle 53"/>
            <p:cNvSpPr>
              <a:spLocks noChangeArrowheads="1"/>
            </p:cNvSpPr>
            <p:nvPr/>
          </p:nvSpPr>
          <p:spPr bwMode="auto">
            <a:xfrm>
              <a:off x="240" y="1200"/>
              <a:ext cx="2544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400" b="1"/>
                <a:t>ThemeGallery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AutoShape 2"/>
          <p:cNvSpPr>
            <a:spLocks noChangeArrowheads="1"/>
          </p:cNvSpPr>
          <p:nvPr/>
        </p:nvSpPr>
        <p:spPr bwMode="gray">
          <a:xfrm>
            <a:off x="1447800" y="5475288"/>
            <a:ext cx="6305550" cy="8302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8947" name="AutoShape 3"/>
          <p:cNvSpPr>
            <a:spLocks noChangeArrowheads="1"/>
          </p:cNvSpPr>
          <p:nvPr/>
        </p:nvSpPr>
        <p:spPr bwMode="gray">
          <a:xfrm rot="1961519">
            <a:off x="2200275" y="2919413"/>
            <a:ext cx="4784725" cy="10937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4000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38948" name="AutoShape 4"/>
          <p:cNvSpPr>
            <a:spLocks noChangeArrowheads="1"/>
          </p:cNvSpPr>
          <p:nvPr/>
        </p:nvSpPr>
        <p:spPr bwMode="gray">
          <a:xfrm rot="19638481" flipH="1">
            <a:off x="2197100" y="2922588"/>
            <a:ext cx="4784725" cy="10937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29804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9877" name="AutoShape 5"/>
          <p:cNvSpPr>
            <a:spLocks noChangeArrowheads="1"/>
          </p:cNvSpPr>
          <p:nvPr/>
        </p:nvSpPr>
        <p:spPr bwMode="gray">
          <a:xfrm>
            <a:off x="3602038" y="2586038"/>
            <a:ext cx="2003425" cy="1311275"/>
          </a:xfrm>
          <a:prstGeom prst="diamond">
            <a:avLst/>
          </a:prstGeom>
          <a:gradFill rotWithShape="1">
            <a:gsLst>
              <a:gs pos="0">
                <a:srgbClr val="FF6600"/>
              </a:gs>
              <a:gs pos="100000">
                <a:srgbClr val="FFBC8F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Bottom"/>
            <a:lightRig rig="legacyNormal3" dir="t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gray">
          <a:xfrm>
            <a:off x="3765550" y="2874963"/>
            <a:ext cx="1676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E1"/>
                </a:solidFill>
              </a:rPr>
              <a:t>Text in here</a:t>
            </a:r>
          </a:p>
        </p:txBody>
      </p:sp>
      <p:sp>
        <p:nvSpPr>
          <p:cNvPr id="79879" name="Rectangle 7"/>
          <p:cNvSpPr>
            <a:spLocks noChangeArrowheads="1"/>
          </p:cNvSpPr>
          <p:nvPr/>
        </p:nvSpPr>
        <p:spPr bwMode="gray">
          <a:xfrm>
            <a:off x="1238250" y="5591175"/>
            <a:ext cx="6713538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600" b="1">
                <a:solidFill>
                  <a:srgbClr val="CC0000"/>
                </a:solidFill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</a:rPr>
              <a:t>  is a Design Digital Content &amp; Contents mall developed by Guild Design Inc.</a:t>
            </a:r>
          </a:p>
        </p:txBody>
      </p:sp>
      <p:sp>
        <p:nvSpPr>
          <p:cNvPr id="79880" name="Rectangle 8"/>
          <p:cNvSpPr>
            <a:spLocks noChangeArrowheads="1"/>
          </p:cNvSpPr>
          <p:nvPr/>
        </p:nvSpPr>
        <p:spPr bwMode="gray">
          <a:xfrm>
            <a:off x="2600325" y="2176463"/>
            <a:ext cx="10223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22370F"/>
                </a:solidFill>
              </a:rPr>
              <a:t>Title in here</a:t>
            </a:r>
          </a:p>
        </p:txBody>
      </p:sp>
      <p:sp>
        <p:nvSpPr>
          <p:cNvPr id="79881" name="Rectangle 9"/>
          <p:cNvSpPr>
            <a:spLocks noChangeArrowheads="1"/>
          </p:cNvSpPr>
          <p:nvPr/>
        </p:nvSpPr>
        <p:spPr bwMode="gray">
          <a:xfrm>
            <a:off x="6213475" y="3090863"/>
            <a:ext cx="1889125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/>
              <a:t>Describe a vision of company or strategic contents.</a:t>
            </a:r>
          </a:p>
        </p:txBody>
      </p:sp>
      <p:sp>
        <p:nvSpPr>
          <p:cNvPr id="79882" name="Rectangle 10"/>
          <p:cNvSpPr>
            <a:spLocks noChangeArrowheads="1"/>
          </p:cNvSpPr>
          <p:nvPr/>
        </p:nvSpPr>
        <p:spPr bwMode="gray">
          <a:xfrm>
            <a:off x="3600450" y="4595813"/>
            <a:ext cx="1971675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</a:rPr>
              <a:t>Describe a vision of company or strategic contents.</a:t>
            </a:r>
          </a:p>
        </p:txBody>
      </p:sp>
      <p:sp>
        <p:nvSpPr>
          <p:cNvPr id="79883" name="Rectangle 11"/>
          <p:cNvSpPr>
            <a:spLocks noChangeArrowheads="1"/>
          </p:cNvSpPr>
          <p:nvPr/>
        </p:nvSpPr>
        <p:spPr bwMode="gray">
          <a:xfrm>
            <a:off x="3619500" y="1535113"/>
            <a:ext cx="1889125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/>
              <a:t>Describe a vision of company or strategic contents.</a:t>
            </a:r>
          </a:p>
        </p:txBody>
      </p:sp>
      <p:sp>
        <p:nvSpPr>
          <p:cNvPr id="79884" name="Rectangle 12"/>
          <p:cNvSpPr>
            <a:spLocks noChangeArrowheads="1"/>
          </p:cNvSpPr>
          <p:nvPr/>
        </p:nvSpPr>
        <p:spPr bwMode="gray">
          <a:xfrm>
            <a:off x="5562600" y="2176463"/>
            <a:ext cx="10223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0C2036"/>
                </a:solidFill>
              </a:rPr>
              <a:t>Title in here</a:t>
            </a:r>
          </a:p>
        </p:txBody>
      </p:sp>
      <p:sp>
        <p:nvSpPr>
          <p:cNvPr id="79885" name="Rectangle 13"/>
          <p:cNvSpPr>
            <a:spLocks noChangeArrowheads="1"/>
          </p:cNvSpPr>
          <p:nvPr/>
        </p:nvSpPr>
        <p:spPr bwMode="gray">
          <a:xfrm>
            <a:off x="2600325" y="4191000"/>
            <a:ext cx="10223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0C2036"/>
                </a:solidFill>
              </a:rPr>
              <a:t>Title in here</a:t>
            </a:r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gray">
          <a:xfrm>
            <a:off x="5562600" y="4191000"/>
            <a:ext cx="10223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22370F"/>
                </a:solidFill>
              </a:rPr>
              <a:t>Title in here</a:t>
            </a:r>
          </a:p>
        </p:txBody>
      </p:sp>
      <p:sp>
        <p:nvSpPr>
          <p:cNvPr id="51215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grpSp>
        <p:nvGrpSpPr>
          <p:cNvPr id="79888" name="Group 16"/>
          <p:cNvGrpSpPr>
            <a:grpSpLocks/>
          </p:cNvGrpSpPr>
          <p:nvPr/>
        </p:nvGrpSpPr>
        <p:grpSpPr bwMode="auto">
          <a:xfrm>
            <a:off x="1970088" y="3024188"/>
            <a:ext cx="1123950" cy="942975"/>
            <a:chOff x="1944" y="1766"/>
            <a:chExt cx="708" cy="594"/>
          </a:xfrm>
        </p:grpSpPr>
        <p:sp>
          <p:nvSpPr>
            <p:cNvPr id="338961" name="Freeform 17"/>
            <p:cNvSpPr>
              <a:spLocks/>
            </p:cNvSpPr>
            <p:nvPr/>
          </p:nvSpPr>
          <p:spPr bwMode="gray">
            <a:xfrm>
              <a:off x="1944" y="1928"/>
              <a:ext cx="708" cy="432"/>
            </a:xfrm>
            <a:custGeom>
              <a:avLst/>
              <a:gdLst/>
              <a:ahLst/>
              <a:cxnLst>
                <a:cxn ang="0">
                  <a:pos x="8" y="211"/>
                </a:cxn>
                <a:cxn ang="0">
                  <a:pos x="324" y="417"/>
                </a:cxn>
                <a:cxn ang="0">
                  <a:pos x="360" y="432"/>
                </a:cxn>
                <a:cxn ang="0">
                  <a:pos x="404" y="412"/>
                </a:cxn>
                <a:cxn ang="0">
                  <a:pos x="705" y="216"/>
                </a:cxn>
                <a:cxn ang="0">
                  <a:pos x="708" y="198"/>
                </a:cxn>
                <a:cxn ang="0">
                  <a:pos x="671" y="4"/>
                </a:cxn>
                <a:cxn ang="0">
                  <a:pos x="383" y="190"/>
                </a:cxn>
                <a:cxn ang="0">
                  <a:pos x="354" y="187"/>
                </a:cxn>
                <a:cxn ang="0">
                  <a:pos x="39" y="0"/>
                </a:cxn>
                <a:cxn ang="0">
                  <a:pos x="0" y="195"/>
                </a:cxn>
                <a:cxn ang="0">
                  <a:pos x="8" y="211"/>
                </a:cxn>
              </a:cxnLst>
              <a:rect l="0" t="0" r="r" b="b"/>
              <a:pathLst>
                <a:path w="708" h="432">
                  <a:moveTo>
                    <a:pt x="8" y="211"/>
                  </a:moveTo>
                  <a:cubicBezTo>
                    <a:pt x="8" y="211"/>
                    <a:pt x="265" y="380"/>
                    <a:pt x="324" y="417"/>
                  </a:cubicBezTo>
                  <a:cubicBezTo>
                    <a:pt x="336" y="423"/>
                    <a:pt x="342" y="432"/>
                    <a:pt x="360" y="432"/>
                  </a:cubicBezTo>
                  <a:cubicBezTo>
                    <a:pt x="378" y="432"/>
                    <a:pt x="386" y="423"/>
                    <a:pt x="404" y="412"/>
                  </a:cubicBezTo>
                  <a:cubicBezTo>
                    <a:pt x="560" y="311"/>
                    <a:pt x="705" y="216"/>
                    <a:pt x="705" y="216"/>
                  </a:cubicBezTo>
                  <a:lnTo>
                    <a:pt x="708" y="198"/>
                  </a:lnTo>
                  <a:lnTo>
                    <a:pt x="671" y="4"/>
                  </a:lnTo>
                  <a:lnTo>
                    <a:pt x="383" y="190"/>
                  </a:lnTo>
                  <a:lnTo>
                    <a:pt x="354" y="187"/>
                  </a:lnTo>
                  <a:lnTo>
                    <a:pt x="39" y="0"/>
                  </a:lnTo>
                  <a:lnTo>
                    <a:pt x="0" y="195"/>
                  </a:lnTo>
                  <a:lnTo>
                    <a:pt x="8" y="211"/>
                  </a:lnTo>
                  <a:close/>
                </a:path>
              </a:pathLst>
            </a:custGeom>
            <a:gradFill rotWithShape="1">
              <a:gsLst>
                <a:gs pos="0">
                  <a:srgbClr val="C0C0C0">
                    <a:gamma/>
                    <a:tint val="3922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>
              <a:outerShdw dist="25400" dir="54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890" name="Freeform 18"/>
            <p:cNvSpPr>
              <a:spLocks/>
            </p:cNvSpPr>
            <p:nvPr/>
          </p:nvSpPr>
          <p:spPr bwMode="gray">
            <a:xfrm>
              <a:off x="1974" y="1766"/>
              <a:ext cx="646" cy="366"/>
            </a:xfrm>
            <a:custGeom>
              <a:avLst/>
              <a:gdLst>
                <a:gd name="T0" fmla="*/ 346 w 646"/>
                <a:gd name="T1" fmla="*/ 0 h 366"/>
                <a:gd name="T2" fmla="*/ 288 w 646"/>
                <a:gd name="T3" fmla="*/ 27 h 366"/>
                <a:gd name="T4" fmla="*/ 171 w 646"/>
                <a:gd name="T5" fmla="*/ 89 h 366"/>
                <a:gd name="T6" fmla="*/ 21 w 646"/>
                <a:gd name="T7" fmla="*/ 158 h 366"/>
                <a:gd name="T8" fmla="*/ 15 w 646"/>
                <a:gd name="T9" fmla="*/ 182 h 366"/>
                <a:gd name="T10" fmla="*/ 241 w 646"/>
                <a:gd name="T11" fmla="*/ 320 h 366"/>
                <a:gd name="T12" fmla="*/ 333 w 646"/>
                <a:gd name="T13" fmla="*/ 366 h 366"/>
                <a:gd name="T14" fmla="*/ 391 w 646"/>
                <a:gd name="T15" fmla="*/ 347 h 366"/>
                <a:gd name="T16" fmla="*/ 552 w 646"/>
                <a:gd name="T17" fmla="*/ 251 h 366"/>
                <a:gd name="T18" fmla="*/ 618 w 646"/>
                <a:gd name="T19" fmla="*/ 204 h 366"/>
                <a:gd name="T20" fmla="*/ 643 w 646"/>
                <a:gd name="T21" fmla="*/ 179 h 366"/>
                <a:gd name="T22" fmla="*/ 619 w 646"/>
                <a:gd name="T23" fmla="*/ 153 h 366"/>
                <a:gd name="T24" fmla="*/ 478 w 646"/>
                <a:gd name="T25" fmla="*/ 69 h 366"/>
                <a:gd name="T26" fmla="*/ 346 w 646"/>
                <a:gd name="T27" fmla="*/ 0 h 36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6"/>
                <a:gd name="T43" fmla="*/ 0 h 366"/>
                <a:gd name="T44" fmla="*/ 646 w 646"/>
                <a:gd name="T45" fmla="*/ 366 h 36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6" h="366">
                  <a:moveTo>
                    <a:pt x="346" y="0"/>
                  </a:moveTo>
                  <a:cubicBezTo>
                    <a:pt x="331" y="0"/>
                    <a:pt x="317" y="12"/>
                    <a:pt x="288" y="27"/>
                  </a:cubicBezTo>
                  <a:lnTo>
                    <a:pt x="171" y="89"/>
                  </a:lnTo>
                  <a:lnTo>
                    <a:pt x="21" y="158"/>
                  </a:lnTo>
                  <a:cubicBezTo>
                    <a:pt x="21" y="158"/>
                    <a:pt x="0" y="167"/>
                    <a:pt x="15" y="182"/>
                  </a:cubicBezTo>
                  <a:cubicBezTo>
                    <a:pt x="151" y="265"/>
                    <a:pt x="188" y="289"/>
                    <a:pt x="241" y="320"/>
                  </a:cubicBezTo>
                  <a:cubicBezTo>
                    <a:pt x="294" y="351"/>
                    <a:pt x="308" y="361"/>
                    <a:pt x="333" y="366"/>
                  </a:cubicBezTo>
                  <a:cubicBezTo>
                    <a:pt x="349" y="365"/>
                    <a:pt x="355" y="366"/>
                    <a:pt x="391" y="347"/>
                  </a:cubicBezTo>
                  <a:lnTo>
                    <a:pt x="552" y="251"/>
                  </a:lnTo>
                  <a:lnTo>
                    <a:pt x="618" y="204"/>
                  </a:lnTo>
                  <a:cubicBezTo>
                    <a:pt x="633" y="192"/>
                    <a:pt x="643" y="187"/>
                    <a:pt x="643" y="179"/>
                  </a:cubicBezTo>
                  <a:cubicBezTo>
                    <a:pt x="643" y="171"/>
                    <a:pt x="646" y="171"/>
                    <a:pt x="619" y="153"/>
                  </a:cubicBezTo>
                  <a:lnTo>
                    <a:pt x="478" y="69"/>
                  </a:lnTo>
                  <a:cubicBezTo>
                    <a:pt x="433" y="44"/>
                    <a:pt x="361" y="0"/>
                    <a:pt x="346" y="0"/>
                  </a:cubicBez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91" name="Freeform 19"/>
            <p:cNvSpPr>
              <a:spLocks/>
            </p:cNvSpPr>
            <p:nvPr/>
          </p:nvSpPr>
          <p:spPr bwMode="gray">
            <a:xfrm>
              <a:off x="2052" y="1985"/>
              <a:ext cx="254" cy="313"/>
            </a:xfrm>
            <a:custGeom>
              <a:avLst/>
              <a:gdLst>
                <a:gd name="T0" fmla="*/ 0 w 254"/>
                <a:gd name="T1" fmla="*/ 0 h 313"/>
                <a:gd name="T2" fmla="*/ 134 w 254"/>
                <a:gd name="T3" fmla="*/ 82 h 313"/>
                <a:gd name="T4" fmla="*/ 228 w 254"/>
                <a:gd name="T5" fmla="*/ 135 h 313"/>
                <a:gd name="T6" fmla="*/ 254 w 254"/>
                <a:gd name="T7" fmla="*/ 166 h 313"/>
                <a:gd name="T8" fmla="*/ 254 w 254"/>
                <a:gd name="T9" fmla="*/ 313 h 313"/>
                <a:gd name="T10" fmla="*/ 191 w 254"/>
                <a:gd name="T11" fmla="*/ 150 h 313"/>
                <a:gd name="T12" fmla="*/ 0 w 254"/>
                <a:gd name="T13" fmla="*/ 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4"/>
                <a:gd name="T22" fmla="*/ 0 h 313"/>
                <a:gd name="T23" fmla="*/ 254 w 254"/>
                <a:gd name="T24" fmla="*/ 313 h 3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4" h="313">
                  <a:moveTo>
                    <a:pt x="0" y="0"/>
                  </a:moveTo>
                  <a:lnTo>
                    <a:pt x="134" y="82"/>
                  </a:lnTo>
                  <a:cubicBezTo>
                    <a:pt x="172" y="105"/>
                    <a:pt x="208" y="121"/>
                    <a:pt x="228" y="135"/>
                  </a:cubicBezTo>
                  <a:cubicBezTo>
                    <a:pt x="245" y="144"/>
                    <a:pt x="253" y="141"/>
                    <a:pt x="254" y="166"/>
                  </a:cubicBezTo>
                  <a:lnTo>
                    <a:pt x="254" y="313"/>
                  </a:lnTo>
                  <a:cubicBezTo>
                    <a:pt x="244" y="310"/>
                    <a:pt x="233" y="202"/>
                    <a:pt x="191" y="150"/>
                  </a:cubicBezTo>
                  <a:cubicBezTo>
                    <a:pt x="149" y="98"/>
                    <a:pt x="38" y="3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92" name="Line 20"/>
            <p:cNvSpPr>
              <a:spLocks noChangeShapeType="1"/>
            </p:cNvSpPr>
            <p:nvPr/>
          </p:nvSpPr>
          <p:spPr bwMode="gray">
            <a:xfrm flipV="1">
              <a:off x="2203" y="1879"/>
              <a:ext cx="190" cy="10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80899" name="AutoShape 3"/>
          <p:cNvSpPr>
            <a:spLocks noChangeArrowheads="1"/>
          </p:cNvSpPr>
          <p:nvPr/>
        </p:nvSpPr>
        <p:spPr bwMode="gray">
          <a:xfrm>
            <a:off x="2962275" y="4437063"/>
            <a:ext cx="614363" cy="614362"/>
          </a:xfrm>
          <a:prstGeom prst="cube">
            <a:avLst>
              <a:gd name="adj" fmla="val 28912"/>
            </a:avLst>
          </a:prstGeom>
          <a:solidFill>
            <a:srgbClr val="00D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0" name="AutoShape 4"/>
          <p:cNvSpPr>
            <a:spLocks noChangeArrowheads="1"/>
          </p:cNvSpPr>
          <p:nvPr/>
        </p:nvSpPr>
        <p:spPr bwMode="gray">
          <a:xfrm>
            <a:off x="3638550" y="424497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5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1" name="AutoShape 5"/>
          <p:cNvSpPr>
            <a:spLocks noChangeArrowheads="1"/>
          </p:cNvSpPr>
          <p:nvPr/>
        </p:nvSpPr>
        <p:spPr bwMode="gray">
          <a:xfrm>
            <a:off x="4067175" y="424497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5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2" name="AutoShape 6"/>
          <p:cNvSpPr>
            <a:spLocks noChangeArrowheads="1"/>
          </p:cNvSpPr>
          <p:nvPr/>
        </p:nvSpPr>
        <p:spPr bwMode="gray">
          <a:xfrm>
            <a:off x="4495800" y="424497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5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3" name="AutoShape 7"/>
          <p:cNvSpPr>
            <a:spLocks noChangeArrowheads="1"/>
          </p:cNvSpPr>
          <p:nvPr/>
        </p:nvSpPr>
        <p:spPr bwMode="gray">
          <a:xfrm>
            <a:off x="3154363" y="3738563"/>
            <a:ext cx="614362" cy="614362"/>
          </a:xfrm>
          <a:prstGeom prst="cube">
            <a:avLst>
              <a:gd name="adj" fmla="val 28912"/>
            </a:avLst>
          </a:prstGeom>
          <a:solidFill>
            <a:schemeClr val="tx2">
              <a:alpha val="83920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4" name="AutoShape 8"/>
          <p:cNvSpPr>
            <a:spLocks noChangeArrowheads="1"/>
          </p:cNvSpPr>
          <p:nvPr/>
        </p:nvSpPr>
        <p:spPr bwMode="gray">
          <a:xfrm>
            <a:off x="3154363" y="3300413"/>
            <a:ext cx="614362" cy="614362"/>
          </a:xfrm>
          <a:prstGeom prst="cube">
            <a:avLst>
              <a:gd name="adj" fmla="val 28912"/>
            </a:avLst>
          </a:prstGeom>
          <a:solidFill>
            <a:schemeClr val="tx2">
              <a:alpha val="72156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5" name="AutoShape 9"/>
          <p:cNvSpPr>
            <a:spLocks noChangeArrowheads="1"/>
          </p:cNvSpPr>
          <p:nvPr/>
        </p:nvSpPr>
        <p:spPr bwMode="gray">
          <a:xfrm>
            <a:off x="3154363" y="2862263"/>
            <a:ext cx="614362" cy="614362"/>
          </a:xfrm>
          <a:prstGeom prst="cube">
            <a:avLst>
              <a:gd name="adj" fmla="val 28912"/>
            </a:avLst>
          </a:prstGeom>
          <a:solidFill>
            <a:schemeClr val="tx2">
              <a:alpha val="39999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6" name="AutoShape 10"/>
          <p:cNvSpPr>
            <a:spLocks noChangeArrowheads="1"/>
          </p:cNvSpPr>
          <p:nvPr/>
        </p:nvSpPr>
        <p:spPr bwMode="gray">
          <a:xfrm>
            <a:off x="3717925" y="37306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83920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7" name="AutoShape 11"/>
          <p:cNvSpPr>
            <a:spLocks noChangeArrowheads="1"/>
          </p:cNvSpPr>
          <p:nvPr/>
        </p:nvSpPr>
        <p:spPr bwMode="gray">
          <a:xfrm>
            <a:off x="4146550" y="37306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83920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8" name="AutoShape 12"/>
          <p:cNvSpPr>
            <a:spLocks noChangeArrowheads="1"/>
          </p:cNvSpPr>
          <p:nvPr/>
        </p:nvSpPr>
        <p:spPr bwMode="gray">
          <a:xfrm>
            <a:off x="4575175" y="37306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83920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9" name="AutoShape 13"/>
          <p:cNvSpPr>
            <a:spLocks noChangeArrowheads="1"/>
          </p:cNvSpPr>
          <p:nvPr/>
        </p:nvSpPr>
        <p:spPr bwMode="gray">
          <a:xfrm>
            <a:off x="3717925" y="3292475"/>
            <a:ext cx="1465263" cy="614363"/>
          </a:xfrm>
          <a:prstGeom prst="cube">
            <a:avLst>
              <a:gd name="adj" fmla="val 28912"/>
            </a:avLst>
          </a:prstGeom>
          <a:solidFill>
            <a:srgbClr val="F8F8F8"/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0" name="AutoShape 14"/>
          <p:cNvSpPr>
            <a:spLocks noChangeArrowheads="1"/>
          </p:cNvSpPr>
          <p:nvPr/>
        </p:nvSpPr>
        <p:spPr bwMode="gray">
          <a:xfrm>
            <a:off x="3717925" y="28543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3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1" name="AutoShape 15"/>
          <p:cNvSpPr>
            <a:spLocks noChangeArrowheads="1"/>
          </p:cNvSpPr>
          <p:nvPr/>
        </p:nvSpPr>
        <p:spPr bwMode="gray">
          <a:xfrm>
            <a:off x="4575175" y="28543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3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2" name="AutoShape 16"/>
          <p:cNvSpPr>
            <a:spLocks noChangeArrowheads="1"/>
          </p:cNvSpPr>
          <p:nvPr/>
        </p:nvSpPr>
        <p:spPr bwMode="gray">
          <a:xfrm>
            <a:off x="5113338" y="4432300"/>
            <a:ext cx="614362" cy="619125"/>
          </a:xfrm>
          <a:prstGeom prst="cube">
            <a:avLst>
              <a:gd name="adj" fmla="val 28912"/>
            </a:avLst>
          </a:prstGeom>
          <a:solidFill>
            <a:srgbClr val="3377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3" name="Line 17"/>
          <p:cNvSpPr>
            <a:spLocks noChangeShapeType="1"/>
          </p:cNvSpPr>
          <p:nvPr/>
        </p:nvSpPr>
        <p:spPr bwMode="auto">
          <a:xfrm flipH="1">
            <a:off x="454025" y="4719638"/>
            <a:ext cx="27098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4" name="Line 18"/>
          <p:cNvSpPr>
            <a:spLocks noChangeShapeType="1"/>
          </p:cNvSpPr>
          <p:nvPr/>
        </p:nvSpPr>
        <p:spPr bwMode="auto">
          <a:xfrm>
            <a:off x="5351463" y="4722813"/>
            <a:ext cx="294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5" name="AutoShape 19"/>
          <p:cNvSpPr>
            <a:spLocks noChangeArrowheads="1"/>
          </p:cNvSpPr>
          <p:nvPr/>
        </p:nvSpPr>
        <p:spPr bwMode="gray">
          <a:xfrm>
            <a:off x="4146550" y="28543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3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6" name="AutoShape 20"/>
          <p:cNvSpPr>
            <a:spLocks noChangeArrowheads="1"/>
          </p:cNvSpPr>
          <p:nvPr/>
        </p:nvSpPr>
        <p:spPr bwMode="gray">
          <a:xfrm>
            <a:off x="3078163" y="2209800"/>
            <a:ext cx="614362" cy="614363"/>
          </a:xfrm>
          <a:prstGeom prst="cube">
            <a:avLst>
              <a:gd name="adj" fmla="val 28912"/>
            </a:avLst>
          </a:prstGeom>
          <a:solidFill>
            <a:srgbClr val="FFC00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7" name="Line 21"/>
          <p:cNvSpPr>
            <a:spLocks noChangeShapeType="1"/>
          </p:cNvSpPr>
          <p:nvPr/>
        </p:nvSpPr>
        <p:spPr bwMode="auto">
          <a:xfrm flipH="1">
            <a:off x="557213" y="2509838"/>
            <a:ext cx="27098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8" name="AutoShape 22"/>
          <p:cNvSpPr>
            <a:spLocks noChangeArrowheads="1"/>
          </p:cNvSpPr>
          <p:nvPr/>
        </p:nvSpPr>
        <p:spPr bwMode="gray">
          <a:xfrm>
            <a:off x="5113338" y="3738563"/>
            <a:ext cx="614362" cy="603250"/>
          </a:xfrm>
          <a:prstGeom prst="cube">
            <a:avLst>
              <a:gd name="adj" fmla="val 28912"/>
            </a:avLst>
          </a:prstGeom>
          <a:solidFill>
            <a:schemeClr val="tx2">
              <a:alpha val="83920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9" name="AutoShape 23"/>
          <p:cNvSpPr>
            <a:spLocks noChangeArrowheads="1"/>
          </p:cNvSpPr>
          <p:nvPr/>
        </p:nvSpPr>
        <p:spPr bwMode="gray">
          <a:xfrm>
            <a:off x="5113338" y="3300413"/>
            <a:ext cx="614362" cy="603250"/>
          </a:xfrm>
          <a:prstGeom prst="cube">
            <a:avLst>
              <a:gd name="adj" fmla="val 28912"/>
            </a:avLst>
          </a:prstGeom>
          <a:solidFill>
            <a:schemeClr val="tx2">
              <a:alpha val="72156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0" name="AutoShape 24"/>
          <p:cNvSpPr>
            <a:spLocks noChangeArrowheads="1"/>
          </p:cNvSpPr>
          <p:nvPr/>
        </p:nvSpPr>
        <p:spPr bwMode="gray">
          <a:xfrm>
            <a:off x="5113338" y="2862263"/>
            <a:ext cx="614362" cy="603250"/>
          </a:xfrm>
          <a:prstGeom prst="cube">
            <a:avLst>
              <a:gd name="adj" fmla="val 28912"/>
            </a:avLst>
          </a:prstGeom>
          <a:solidFill>
            <a:schemeClr val="tx2">
              <a:alpha val="39999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1" name="AutoShape 25"/>
          <p:cNvSpPr>
            <a:spLocks noChangeArrowheads="1"/>
          </p:cNvSpPr>
          <p:nvPr/>
        </p:nvSpPr>
        <p:spPr bwMode="gray">
          <a:xfrm>
            <a:off x="3719513" y="2328863"/>
            <a:ext cx="614362" cy="614362"/>
          </a:xfrm>
          <a:prstGeom prst="cube">
            <a:avLst>
              <a:gd name="adj" fmla="val 28912"/>
            </a:avLst>
          </a:prstGeom>
          <a:solidFill>
            <a:srgbClr val="C0C0C0">
              <a:alpha val="70195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2" name="AutoShape 26"/>
          <p:cNvSpPr>
            <a:spLocks noChangeArrowheads="1"/>
          </p:cNvSpPr>
          <p:nvPr/>
        </p:nvSpPr>
        <p:spPr bwMode="gray">
          <a:xfrm>
            <a:off x="4135438" y="2325688"/>
            <a:ext cx="614362" cy="614362"/>
          </a:xfrm>
          <a:prstGeom prst="cube">
            <a:avLst>
              <a:gd name="adj" fmla="val 28912"/>
            </a:avLst>
          </a:prstGeom>
          <a:solidFill>
            <a:srgbClr val="C0C0C0">
              <a:alpha val="70195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3" name="AutoShape 27"/>
          <p:cNvSpPr>
            <a:spLocks noChangeArrowheads="1"/>
          </p:cNvSpPr>
          <p:nvPr/>
        </p:nvSpPr>
        <p:spPr bwMode="gray">
          <a:xfrm>
            <a:off x="4576763" y="2328863"/>
            <a:ext cx="614362" cy="614362"/>
          </a:xfrm>
          <a:prstGeom prst="cube">
            <a:avLst>
              <a:gd name="adj" fmla="val 28912"/>
            </a:avLst>
          </a:prstGeom>
          <a:solidFill>
            <a:srgbClr val="C0C0C0">
              <a:alpha val="70195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4" name="AutoShape 28"/>
          <p:cNvSpPr>
            <a:spLocks noChangeArrowheads="1"/>
          </p:cNvSpPr>
          <p:nvPr/>
        </p:nvSpPr>
        <p:spPr bwMode="gray">
          <a:xfrm>
            <a:off x="5229225" y="2209800"/>
            <a:ext cx="614363" cy="614363"/>
          </a:xfrm>
          <a:prstGeom prst="cube">
            <a:avLst>
              <a:gd name="adj" fmla="val 28912"/>
            </a:avLst>
          </a:prstGeom>
          <a:solidFill>
            <a:srgbClr val="FF111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5" name="Line 29"/>
          <p:cNvSpPr>
            <a:spLocks noChangeShapeType="1"/>
          </p:cNvSpPr>
          <p:nvPr/>
        </p:nvSpPr>
        <p:spPr bwMode="auto">
          <a:xfrm>
            <a:off x="5451475" y="2509838"/>
            <a:ext cx="294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6" name="Rectangle 30"/>
          <p:cNvSpPr>
            <a:spLocks noChangeArrowheads="1"/>
          </p:cNvSpPr>
          <p:nvPr/>
        </p:nvSpPr>
        <p:spPr bwMode="gray">
          <a:xfrm>
            <a:off x="4038600" y="3516313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663300"/>
                </a:solidFill>
              </a:rPr>
              <a:t>Title</a:t>
            </a:r>
          </a:p>
        </p:txBody>
      </p:sp>
      <p:sp>
        <p:nvSpPr>
          <p:cNvPr id="80927" name="Rectangle 31"/>
          <p:cNvSpPr>
            <a:spLocks noChangeArrowheads="1"/>
          </p:cNvSpPr>
          <p:nvPr/>
        </p:nvSpPr>
        <p:spPr bwMode="auto">
          <a:xfrm>
            <a:off x="392113" y="2209800"/>
            <a:ext cx="20859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</a:p>
        </p:txBody>
      </p:sp>
      <p:sp>
        <p:nvSpPr>
          <p:cNvPr id="80928" name="Rectangle 32"/>
          <p:cNvSpPr>
            <a:spLocks noChangeArrowheads="1"/>
          </p:cNvSpPr>
          <p:nvPr/>
        </p:nvSpPr>
        <p:spPr bwMode="auto">
          <a:xfrm>
            <a:off x="6303963" y="2209800"/>
            <a:ext cx="20859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</a:p>
        </p:txBody>
      </p:sp>
      <p:sp>
        <p:nvSpPr>
          <p:cNvPr id="80929" name="Rectangle 33"/>
          <p:cNvSpPr>
            <a:spLocks noChangeArrowheads="1"/>
          </p:cNvSpPr>
          <p:nvPr/>
        </p:nvSpPr>
        <p:spPr bwMode="auto">
          <a:xfrm>
            <a:off x="417513" y="4419600"/>
            <a:ext cx="20859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</a:p>
        </p:txBody>
      </p:sp>
      <p:sp>
        <p:nvSpPr>
          <p:cNvPr id="80930" name="Rectangle 34"/>
          <p:cNvSpPr>
            <a:spLocks noChangeArrowheads="1"/>
          </p:cNvSpPr>
          <p:nvPr/>
        </p:nvSpPr>
        <p:spPr bwMode="auto">
          <a:xfrm>
            <a:off x="6321425" y="4419600"/>
            <a:ext cx="20859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Font typeface="Wingdings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</a:p>
        </p:txBody>
      </p:sp>
      <p:sp>
        <p:nvSpPr>
          <p:cNvPr id="80931" name="Text Box 35"/>
          <p:cNvSpPr txBox="1">
            <a:spLocks noChangeArrowheads="1"/>
          </p:cNvSpPr>
          <p:nvPr/>
        </p:nvSpPr>
        <p:spPr bwMode="black">
          <a:xfrm>
            <a:off x="533400" y="2605088"/>
            <a:ext cx="1884363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/>
          </a:p>
        </p:txBody>
      </p:sp>
      <p:sp>
        <p:nvSpPr>
          <p:cNvPr id="80932" name="Text Box 36"/>
          <p:cNvSpPr txBox="1">
            <a:spLocks noChangeArrowheads="1"/>
          </p:cNvSpPr>
          <p:nvPr/>
        </p:nvSpPr>
        <p:spPr bwMode="black">
          <a:xfrm>
            <a:off x="6477000" y="2605088"/>
            <a:ext cx="1884363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/>
          </a:p>
        </p:txBody>
      </p:sp>
      <p:sp>
        <p:nvSpPr>
          <p:cNvPr id="80933" name="Text Box 37"/>
          <p:cNvSpPr txBox="1">
            <a:spLocks noChangeArrowheads="1"/>
          </p:cNvSpPr>
          <p:nvPr/>
        </p:nvSpPr>
        <p:spPr bwMode="black">
          <a:xfrm>
            <a:off x="533400" y="4867275"/>
            <a:ext cx="1884363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/>
          </a:p>
        </p:txBody>
      </p:sp>
      <p:sp>
        <p:nvSpPr>
          <p:cNvPr id="80934" name="Text Box 38"/>
          <p:cNvSpPr txBox="1">
            <a:spLocks noChangeArrowheads="1"/>
          </p:cNvSpPr>
          <p:nvPr/>
        </p:nvSpPr>
        <p:spPr bwMode="black">
          <a:xfrm>
            <a:off x="6400800" y="4867275"/>
            <a:ext cx="1884363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2" name="Group 2"/>
          <p:cNvGrpSpPr>
            <a:grpSpLocks/>
          </p:cNvGrpSpPr>
          <p:nvPr/>
        </p:nvGrpSpPr>
        <p:grpSpPr bwMode="auto">
          <a:xfrm>
            <a:off x="3319463" y="1793875"/>
            <a:ext cx="1123950" cy="942975"/>
            <a:chOff x="1944" y="1766"/>
            <a:chExt cx="708" cy="594"/>
          </a:xfrm>
        </p:grpSpPr>
        <p:sp>
          <p:nvSpPr>
            <p:cNvPr id="342019" name="Freeform 3"/>
            <p:cNvSpPr>
              <a:spLocks/>
            </p:cNvSpPr>
            <p:nvPr/>
          </p:nvSpPr>
          <p:spPr bwMode="gray">
            <a:xfrm>
              <a:off x="1944" y="1928"/>
              <a:ext cx="708" cy="432"/>
            </a:xfrm>
            <a:custGeom>
              <a:avLst/>
              <a:gdLst/>
              <a:ahLst/>
              <a:cxnLst>
                <a:cxn ang="0">
                  <a:pos x="8" y="211"/>
                </a:cxn>
                <a:cxn ang="0">
                  <a:pos x="324" y="417"/>
                </a:cxn>
                <a:cxn ang="0">
                  <a:pos x="360" y="432"/>
                </a:cxn>
                <a:cxn ang="0">
                  <a:pos x="404" y="412"/>
                </a:cxn>
                <a:cxn ang="0">
                  <a:pos x="705" y="216"/>
                </a:cxn>
                <a:cxn ang="0">
                  <a:pos x="708" y="198"/>
                </a:cxn>
                <a:cxn ang="0">
                  <a:pos x="671" y="4"/>
                </a:cxn>
                <a:cxn ang="0">
                  <a:pos x="383" y="190"/>
                </a:cxn>
                <a:cxn ang="0">
                  <a:pos x="354" y="187"/>
                </a:cxn>
                <a:cxn ang="0">
                  <a:pos x="39" y="0"/>
                </a:cxn>
                <a:cxn ang="0">
                  <a:pos x="0" y="195"/>
                </a:cxn>
                <a:cxn ang="0">
                  <a:pos x="8" y="211"/>
                </a:cxn>
              </a:cxnLst>
              <a:rect l="0" t="0" r="r" b="b"/>
              <a:pathLst>
                <a:path w="708" h="432">
                  <a:moveTo>
                    <a:pt x="8" y="211"/>
                  </a:moveTo>
                  <a:cubicBezTo>
                    <a:pt x="8" y="211"/>
                    <a:pt x="265" y="380"/>
                    <a:pt x="324" y="417"/>
                  </a:cubicBezTo>
                  <a:cubicBezTo>
                    <a:pt x="336" y="423"/>
                    <a:pt x="342" y="432"/>
                    <a:pt x="360" y="432"/>
                  </a:cubicBezTo>
                  <a:cubicBezTo>
                    <a:pt x="378" y="432"/>
                    <a:pt x="386" y="423"/>
                    <a:pt x="404" y="412"/>
                  </a:cubicBezTo>
                  <a:cubicBezTo>
                    <a:pt x="560" y="311"/>
                    <a:pt x="705" y="216"/>
                    <a:pt x="705" y="216"/>
                  </a:cubicBezTo>
                  <a:lnTo>
                    <a:pt x="708" y="198"/>
                  </a:lnTo>
                  <a:lnTo>
                    <a:pt x="671" y="4"/>
                  </a:lnTo>
                  <a:lnTo>
                    <a:pt x="383" y="190"/>
                  </a:lnTo>
                  <a:lnTo>
                    <a:pt x="354" y="187"/>
                  </a:lnTo>
                  <a:lnTo>
                    <a:pt x="39" y="0"/>
                  </a:lnTo>
                  <a:lnTo>
                    <a:pt x="0" y="195"/>
                  </a:lnTo>
                  <a:lnTo>
                    <a:pt x="8" y="211"/>
                  </a:lnTo>
                  <a:close/>
                </a:path>
              </a:pathLst>
            </a:custGeom>
            <a:gradFill rotWithShape="1">
              <a:gsLst>
                <a:gs pos="0">
                  <a:srgbClr val="C0C0C0">
                    <a:gamma/>
                    <a:tint val="3922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>
              <a:outerShdw dist="25400" dir="54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957" name="Freeform 4"/>
            <p:cNvSpPr>
              <a:spLocks/>
            </p:cNvSpPr>
            <p:nvPr/>
          </p:nvSpPr>
          <p:spPr bwMode="gray">
            <a:xfrm>
              <a:off x="1974" y="1766"/>
              <a:ext cx="646" cy="366"/>
            </a:xfrm>
            <a:custGeom>
              <a:avLst/>
              <a:gdLst>
                <a:gd name="T0" fmla="*/ 346 w 646"/>
                <a:gd name="T1" fmla="*/ 0 h 366"/>
                <a:gd name="T2" fmla="*/ 288 w 646"/>
                <a:gd name="T3" fmla="*/ 27 h 366"/>
                <a:gd name="T4" fmla="*/ 171 w 646"/>
                <a:gd name="T5" fmla="*/ 89 h 366"/>
                <a:gd name="T6" fmla="*/ 21 w 646"/>
                <a:gd name="T7" fmla="*/ 158 h 366"/>
                <a:gd name="T8" fmla="*/ 15 w 646"/>
                <a:gd name="T9" fmla="*/ 182 h 366"/>
                <a:gd name="T10" fmla="*/ 241 w 646"/>
                <a:gd name="T11" fmla="*/ 320 h 366"/>
                <a:gd name="T12" fmla="*/ 333 w 646"/>
                <a:gd name="T13" fmla="*/ 366 h 366"/>
                <a:gd name="T14" fmla="*/ 391 w 646"/>
                <a:gd name="T15" fmla="*/ 347 h 366"/>
                <a:gd name="T16" fmla="*/ 552 w 646"/>
                <a:gd name="T17" fmla="*/ 251 h 366"/>
                <a:gd name="T18" fmla="*/ 618 w 646"/>
                <a:gd name="T19" fmla="*/ 204 h 366"/>
                <a:gd name="T20" fmla="*/ 643 w 646"/>
                <a:gd name="T21" fmla="*/ 179 h 366"/>
                <a:gd name="T22" fmla="*/ 619 w 646"/>
                <a:gd name="T23" fmla="*/ 153 h 366"/>
                <a:gd name="T24" fmla="*/ 478 w 646"/>
                <a:gd name="T25" fmla="*/ 69 h 366"/>
                <a:gd name="T26" fmla="*/ 346 w 646"/>
                <a:gd name="T27" fmla="*/ 0 h 36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6"/>
                <a:gd name="T43" fmla="*/ 0 h 366"/>
                <a:gd name="T44" fmla="*/ 646 w 646"/>
                <a:gd name="T45" fmla="*/ 366 h 36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6" h="366">
                  <a:moveTo>
                    <a:pt x="346" y="0"/>
                  </a:moveTo>
                  <a:cubicBezTo>
                    <a:pt x="331" y="0"/>
                    <a:pt x="317" y="12"/>
                    <a:pt x="288" y="27"/>
                  </a:cubicBezTo>
                  <a:lnTo>
                    <a:pt x="171" y="89"/>
                  </a:lnTo>
                  <a:lnTo>
                    <a:pt x="21" y="158"/>
                  </a:lnTo>
                  <a:cubicBezTo>
                    <a:pt x="21" y="158"/>
                    <a:pt x="0" y="167"/>
                    <a:pt x="15" y="182"/>
                  </a:cubicBezTo>
                  <a:cubicBezTo>
                    <a:pt x="151" y="265"/>
                    <a:pt x="188" y="289"/>
                    <a:pt x="241" y="320"/>
                  </a:cubicBezTo>
                  <a:cubicBezTo>
                    <a:pt x="294" y="351"/>
                    <a:pt x="308" y="361"/>
                    <a:pt x="333" y="366"/>
                  </a:cubicBezTo>
                  <a:cubicBezTo>
                    <a:pt x="349" y="365"/>
                    <a:pt x="355" y="366"/>
                    <a:pt x="391" y="347"/>
                  </a:cubicBezTo>
                  <a:lnTo>
                    <a:pt x="552" y="251"/>
                  </a:lnTo>
                  <a:lnTo>
                    <a:pt x="618" y="204"/>
                  </a:lnTo>
                  <a:cubicBezTo>
                    <a:pt x="633" y="192"/>
                    <a:pt x="643" y="187"/>
                    <a:pt x="643" y="179"/>
                  </a:cubicBezTo>
                  <a:cubicBezTo>
                    <a:pt x="643" y="171"/>
                    <a:pt x="646" y="171"/>
                    <a:pt x="619" y="153"/>
                  </a:cubicBezTo>
                  <a:lnTo>
                    <a:pt x="478" y="69"/>
                  </a:lnTo>
                  <a:cubicBezTo>
                    <a:pt x="433" y="44"/>
                    <a:pt x="361" y="0"/>
                    <a:pt x="346" y="0"/>
                  </a:cubicBez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58" name="Freeform 5"/>
            <p:cNvSpPr>
              <a:spLocks/>
            </p:cNvSpPr>
            <p:nvPr/>
          </p:nvSpPr>
          <p:spPr bwMode="gray">
            <a:xfrm>
              <a:off x="2052" y="1985"/>
              <a:ext cx="254" cy="313"/>
            </a:xfrm>
            <a:custGeom>
              <a:avLst/>
              <a:gdLst>
                <a:gd name="T0" fmla="*/ 0 w 254"/>
                <a:gd name="T1" fmla="*/ 0 h 313"/>
                <a:gd name="T2" fmla="*/ 134 w 254"/>
                <a:gd name="T3" fmla="*/ 82 h 313"/>
                <a:gd name="T4" fmla="*/ 228 w 254"/>
                <a:gd name="T5" fmla="*/ 135 h 313"/>
                <a:gd name="T6" fmla="*/ 254 w 254"/>
                <a:gd name="T7" fmla="*/ 166 h 313"/>
                <a:gd name="T8" fmla="*/ 254 w 254"/>
                <a:gd name="T9" fmla="*/ 313 h 313"/>
                <a:gd name="T10" fmla="*/ 191 w 254"/>
                <a:gd name="T11" fmla="*/ 150 h 313"/>
                <a:gd name="T12" fmla="*/ 0 w 254"/>
                <a:gd name="T13" fmla="*/ 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4"/>
                <a:gd name="T22" fmla="*/ 0 h 313"/>
                <a:gd name="T23" fmla="*/ 254 w 254"/>
                <a:gd name="T24" fmla="*/ 313 h 3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4" h="313">
                  <a:moveTo>
                    <a:pt x="0" y="0"/>
                  </a:moveTo>
                  <a:lnTo>
                    <a:pt x="134" y="82"/>
                  </a:lnTo>
                  <a:cubicBezTo>
                    <a:pt x="172" y="105"/>
                    <a:pt x="208" y="121"/>
                    <a:pt x="228" y="135"/>
                  </a:cubicBezTo>
                  <a:cubicBezTo>
                    <a:pt x="245" y="144"/>
                    <a:pt x="253" y="141"/>
                    <a:pt x="254" y="166"/>
                  </a:cubicBezTo>
                  <a:lnTo>
                    <a:pt x="254" y="313"/>
                  </a:lnTo>
                  <a:cubicBezTo>
                    <a:pt x="244" y="310"/>
                    <a:pt x="233" y="202"/>
                    <a:pt x="191" y="150"/>
                  </a:cubicBezTo>
                  <a:cubicBezTo>
                    <a:pt x="149" y="98"/>
                    <a:pt x="38" y="3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59" name="Line 6"/>
            <p:cNvSpPr>
              <a:spLocks noChangeShapeType="1"/>
            </p:cNvSpPr>
            <p:nvPr/>
          </p:nvSpPr>
          <p:spPr bwMode="gray">
            <a:xfrm flipH="1" flipV="1">
              <a:off x="2203" y="1879"/>
              <a:ext cx="190" cy="10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1923" name="Rectangle 7"/>
          <p:cNvSpPr>
            <a:spLocks noChangeArrowheads="1"/>
          </p:cNvSpPr>
          <p:nvPr/>
        </p:nvSpPr>
        <p:spPr bwMode="auto">
          <a:xfrm>
            <a:off x="762000" y="4114800"/>
            <a:ext cx="7335838" cy="225901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4" name="Rectangle 8"/>
          <p:cNvSpPr>
            <a:spLocks noChangeArrowheads="1"/>
          </p:cNvSpPr>
          <p:nvPr/>
        </p:nvSpPr>
        <p:spPr bwMode="auto">
          <a:xfrm>
            <a:off x="1184275" y="4191000"/>
            <a:ext cx="6567488" cy="4873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00000"/>
                </a:solidFill>
              </a:rPr>
              <a:t>Product 1</a:t>
            </a:r>
          </a:p>
          <a:p>
            <a:pPr eaLnBrk="0" hangingPunct="0"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ThemeGallery</a:t>
            </a:r>
            <a:r>
              <a:rPr lang="en-US" altLang="zh-CN" sz="1200" b="1">
                <a:solidFill>
                  <a:srgbClr val="000000"/>
                </a:solidFill>
              </a:rPr>
              <a:t>  </a:t>
            </a:r>
            <a:r>
              <a:rPr lang="en-US" altLang="zh-CN" sz="1200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  <p:sp>
        <p:nvSpPr>
          <p:cNvPr id="81925" name="Rectangle 9"/>
          <p:cNvSpPr>
            <a:spLocks noChangeArrowheads="1"/>
          </p:cNvSpPr>
          <p:nvPr/>
        </p:nvSpPr>
        <p:spPr bwMode="auto">
          <a:xfrm>
            <a:off x="1176338" y="3359150"/>
            <a:ext cx="194627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US" altLang="zh-CN" sz="1400" b="1">
                <a:solidFill>
                  <a:schemeClr val="accent1"/>
                </a:solidFill>
              </a:rPr>
              <a:t>Product 3</a:t>
            </a:r>
          </a:p>
          <a:p>
            <a:pPr algn="r" eaLnBrk="0" hangingPunct="0"/>
            <a:r>
              <a:rPr lang="en-US" altLang="zh-CN" sz="1200">
                <a:solidFill>
                  <a:srgbClr val="000000"/>
                </a:solidFill>
              </a:rPr>
              <a:t>Description of the</a:t>
            </a:r>
            <a:r>
              <a:rPr lang="en-US" altLang="zh-CN">
                <a:solidFill>
                  <a:srgbClr val="000000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product</a:t>
            </a:r>
          </a:p>
        </p:txBody>
      </p:sp>
      <p:sp>
        <p:nvSpPr>
          <p:cNvPr id="81926" name="Rectangle 10"/>
          <p:cNvSpPr>
            <a:spLocks noChangeArrowheads="1"/>
          </p:cNvSpPr>
          <p:nvPr/>
        </p:nvSpPr>
        <p:spPr bwMode="gray">
          <a:xfrm>
            <a:off x="3116263" y="3413125"/>
            <a:ext cx="36512" cy="436563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7" name="AutoShape 11"/>
          <p:cNvSpPr>
            <a:spLocks noChangeArrowheads="1"/>
          </p:cNvSpPr>
          <p:nvPr/>
        </p:nvSpPr>
        <p:spPr bwMode="gray">
          <a:xfrm>
            <a:off x="1079500" y="4271963"/>
            <a:ext cx="123825" cy="127000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8" name="Rectangle 12"/>
          <p:cNvSpPr>
            <a:spLocks noChangeArrowheads="1"/>
          </p:cNvSpPr>
          <p:nvPr/>
        </p:nvSpPr>
        <p:spPr bwMode="auto">
          <a:xfrm>
            <a:off x="1184275" y="4722813"/>
            <a:ext cx="6567488" cy="487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00000"/>
                </a:solidFill>
              </a:rPr>
              <a:t>Product 2</a:t>
            </a:r>
          </a:p>
          <a:p>
            <a:pPr eaLnBrk="0" hangingPunct="0"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ThemeGallery</a:t>
            </a:r>
            <a:r>
              <a:rPr lang="en-US" altLang="zh-CN" sz="1200" b="1">
                <a:solidFill>
                  <a:srgbClr val="000000"/>
                </a:solidFill>
              </a:rPr>
              <a:t>  </a:t>
            </a:r>
            <a:r>
              <a:rPr lang="en-US" altLang="zh-CN" sz="1200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  <p:sp>
        <p:nvSpPr>
          <p:cNvPr id="81929" name="AutoShape 13"/>
          <p:cNvSpPr>
            <a:spLocks noChangeArrowheads="1"/>
          </p:cNvSpPr>
          <p:nvPr/>
        </p:nvSpPr>
        <p:spPr bwMode="gray">
          <a:xfrm>
            <a:off x="1079500" y="4803775"/>
            <a:ext cx="123825" cy="127000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30" name="Rectangle 14"/>
          <p:cNvSpPr>
            <a:spLocks noChangeArrowheads="1"/>
          </p:cNvSpPr>
          <p:nvPr/>
        </p:nvSpPr>
        <p:spPr bwMode="auto">
          <a:xfrm>
            <a:off x="1184275" y="5264150"/>
            <a:ext cx="6567488" cy="4873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00000"/>
                </a:solidFill>
              </a:rPr>
              <a:t>Product 3</a:t>
            </a:r>
          </a:p>
          <a:p>
            <a:pPr eaLnBrk="0" hangingPunct="0"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ThemeGallery</a:t>
            </a:r>
            <a:r>
              <a:rPr lang="en-US" altLang="zh-CN" sz="1200" b="1">
                <a:solidFill>
                  <a:srgbClr val="000000"/>
                </a:solidFill>
              </a:rPr>
              <a:t>  </a:t>
            </a:r>
            <a:r>
              <a:rPr lang="en-US" altLang="zh-CN" sz="1200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  <p:sp>
        <p:nvSpPr>
          <p:cNvPr id="81931" name="AutoShape 15"/>
          <p:cNvSpPr>
            <a:spLocks noChangeArrowheads="1"/>
          </p:cNvSpPr>
          <p:nvPr/>
        </p:nvSpPr>
        <p:spPr bwMode="gray">
          <a:xfrm>
            <a:off x="1079500" y="5345113"/>
            <a:ext cx="123825" cy="127000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32" name="Rectangle 16"/>
          <p:cNvSpPr>
            <a:spLocks noChangeArrowheads="1"/>
          </p:cNvSpPr>
          <p:nvPr/>
        </p:nvSpPr>
        <p:spPr bwMode="auto">
          <a:xfrm>
            <a:off x="1192213" y="1400175"/>
            <a:ext cx="194627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US" altLang="zh-CN" sz="1400" b="1">
                <a:solidFill>
                  <a:schemeClr val="accent1"/>
                </a:solidFill>
              </a:rPr>
              <a:t>Product 1</a:t>
            </a:r>
          </a:p>
          <a:p>
            <a:pPr algn="r" eaLnBrk="0" hangingPunct="0"/>
            <a:r>
              <a:rPr lang="en-US" altLang="zh-CN" sz="1200">
                <a:solidFill>
                  <a:srgbClr val="000000"/>
                </a:solidFill>
              </a:rPr>
              <a:t>Description of the</a:t>
            </a:r>
            <a:r>
              <a:rPr lang="en-US" altLang="zh-CN">
                <a:solidFill>
                  <a:srgbClr val="000000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product</a:t>
            </a:r>
          </a:p>
        </p:txBody>
      </p:sp>
      <p:sp>
        <p:nvSpPr>
          <p:cNvPr id="81933" name="Rectangle 17"/>
          <p:cNvSpPr>
            <a:spLocks noChangeArrowheads="1"/>
          </p:cNvSpPr>
          <p:nvPr/>
        </p:nvSpPr>
        <p:spPr bwMode="gray">
          <a:xfrm>
            <a:off x="3113088" y="1450975"/>
            <a:ext cx="36512" cy="436563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1934" name="Group 18"/>
          <p:cNvGrpSpPr>
            <a:grpSpLocks/>
          </p:cNvGrpSpPr>
          <p:nvPr/>
        </p:nvGrpSpPr>
        <p:grpSpPr bwMode="auto">
          <a:xfrm>
            <a:off x="4537075" y="1793875"/>
            <a:ext cx="1123950" cy="942975"/>
            <a:chOff x="1944" y="1766"/>
            <a:chExt cx="708" cy="594"/>
          </a:xfrm>
        </p:grpSpPr>
        <p:sp>
          <p:nvSpPr>
            <p:cNvPr id="342035" name="Freeform 19"/>
            <p:cNvSpPr>
              <a:spLocks/>
            </p:cNvSpPr>
            <p:nvPr/>
          </p:nvSpPr>
          <p:spPr bwMode="gray">
            <a:xfrm>
              <a:off x="1944" y="1928"/>
              <a:ext cx="708" cy="432"/>
            </a:xfrm>
            <a:custGeom>
              <a:avLst/>
              <a:gdLst/>
              <a:ahLst/>
              <a:cxnLst>
                <a:cxn ang="0">
                  <a:pos x="8" y="211"/>
                </a:cxn>
                <a:cxn ang="0">
                  <a:pos x="324" y="417"/>
                </a:cxn>
                <a:cxn ang="0">
                  <a:pos x="360" y="432"/>
                </a:cxn>
                <a:cxn ang="0">
                  <a:pos x="404" y="412"/>
                </a:cxn>
                <a:cxn ang="0">
                  <a:pos x="705" y="216"/>
                </a:cxn>
                <a:cxn ang="0">
                  <a:pos x="708" y="198"/>
                </a:cxn>
                <a:cxn ang="0">
                  <a:pos x="671" y="4"/>
                </a:cxn>
                <a:cxn ang="0">
                  <a:pos x="383" y="190"/>
                </a:cxn>
                <a:cxn ang="0">
                  <a:pos x="354" y="187"/>
                </a:cxn>
                <a:cxn ang="0">
                  <a:pos x="39" y="0"/>
                </a:cxn>
                <a:cxn ang="0">
                  <a:pos x="0" y="195"/>
                </a:cxn>
                <a:cxn ang="0">
                  <a:pos x="8" y="211"/>
                </a:cxn>
              </a:cxnLst>
              <a:rect l="0" t="0" r="r" b="b"/>
              <a:pathLst>
                <a:path w="708" h="432">
                  <a:moveTo>
                    <a:pt x="8" y="211"/>
                  </a:moveTo>
                  <a:cubicBezTo>
                    <a:pt x="8" y="211"/>
                    <a:pt x="265" y="380"/>
                    <a:pt x="324" y="417"/>
                  </a:cubicBezTo>
                  <a:cubicBezTo>
                    <a:pt x="336" y="423"/>
                    <a:pt x="342" y="432"/>
                    <a:pt x="360" y="432"/>
                  </a:cubicBezTo>
                  <a:cubicBezTo>
                    <a:pt x="378" y="432"/>
                    <a:pt x="386" y="423"/>
                    <a:pt x="404" y="412"/>
                  </a:cubicBezTo>
                  <a:cubicBezTo>
                    <a:pt x="560" y="311"/>
                    <a:pt x="705" y="216"/>
                    <a:pt x="705" y="216"/>
                  </a:cubicBezTo>
                  <a:lnTo>
                    <a:pt x="708" y="198"/>
                  </a:lnTo>
                  <a:lnTo>
                    <a:pt x="671" y="4"/>
                  </a:lnTo>
                  <a:lnTo>
                    <a:pt x="383" y="190"/>
                  </a:lnTo>
                  <a:lnTo>
                    <a:pt x="354" y="187"/>
                  </a:lnTo>
                  <a:lnTo>
                    <a:pt x="39" y="0"/>
                  </a:lnTo>
                  <a:lnTo>
                    <a:pt x="0" y="195"/>
                  </a:lnTo>
                  <a:lnTo>
                    <a:pt x="8" y="211"/>
                  </a:lnTo>
                  <a:close/>
                </a:path>
              </a:pathLst>
            </a:custGeom>
            <a:gradFill rotWithShape="1">
              <a:gsLst>
                <a:gs pos="0">
                  <a:srgbClr val="C0C0C0">
                    <a:gamma/>
                    <a:tint val="3922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>
              <a:outerShdw dist="25400" dir="54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953" name="Freeform 20"/>
            <p:cNvSpPr>
              <a:spLocks/>
            </p:cNvSpPr>
            <p:nvPr/>
          </p:nvSpPr>
          <p:spPr bwMode="gray">
            <a:xfrm>
              <a:off x="1974" y="1766"/>
              <a:ext cx="646" cy="366"/>
            </a:xfrm>
            <a:custGeom>
              <a:avLst/>
              <a:gdLst>
                <a:gd name="T0" fmla="*/ 346 w 646"/>
                <a:gd name="T1" fmla="*/ 0 h 366"/>
                <a:gd name="T2" fmla="*/ 288 w 646"/>
                <a:gd name="T3" fmla="*/ 27 h 366"/>
                <a:gd name="T4" fmla="*/ 171 w 646"/>
                <a:gd name="T5" fmla="*/ 89 h 366"/>
                <a:gd name="T6" fmla="*/ 21 w 646"/>
                <a:gd name="T7" fmla="*/ 158 h 366"/>
                <a:gd name="T8" fmla="*/ 15 w 646"/>
                <a:gd name="T9" fmla="*/ 182 h 366"/>
                <a:gd name="T10" fmla="*/ 241 w 646"/>
                <a:gd name="T11" fmla="*/ 320 h 366"/>
                <a:gd name="T12" fmla="*/ 333 w 646"/>
                <a:gd name="T13" fmla="*/ 366 h 366"/>
                <a:gd name="T14" fmla="*/ 391 w 646"/>
                <a:gd name="T15" fmla="*/ 347 h 366"/>
                <a:gd name="T16" fmla="*/ 552 w 646"/>
                <a:gd name="T17" fmla="*/ 251 h 366"/>
                <a:gd name="T18" fmla="*/ 618 w 646"/>
                <a:gd name="T19" fmla="*/ 204 h 366"/>
                <a:gd name="T20" fmla="*/ 643 w 646"/>
                <a:gd name="T21" fmla="*/ 179 h 366"/>
                <a:gd name="T22" fmla="*/ 619 w 646"/>
                <a:gd name="T23" fmla="*/ 153 h 366"/>
                <a:gd name="T24" fmla="*/ 478 w 646"/>
                <a:gd name="T25" fmla="*/ 69 h 366"/>
                <a:gd name="T26" fmla="*/ 346 w 646"/>
                <a:gd name="T27" fmla="*/ 0 h 36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6"/>
                <a:gd name="T43" fmla="*/ 0 h 366"/>
                <a:gd name="T44" fmla="*/ 646 w 646"/>
                <a:gd name="T45" fmla="*/ 366 h 36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6" h="366">
                  <a:moveTo>
                    <a:pt x="346" y="0"/>
                  </a:moveTo>
                  <a:cubicBezTo>
                    <a:pt x="331" y="0"/>
                    <a:pt x="317" y="12"/>
                    <a:pt x="288" y="27"/>
                  </a:cubicBezTo>
                  <a:lnTo>
                    <a:pt x="171" y="89"/>
                  </a:lnTo>
                  <a:lnTo>
                    <a:pt x="21" y="158"/>
                  </a:lnTo>
                  <a:cubicBezTo>
                    <a:pt x="21" y="158"/>
                    <a:pt x="0" y="167"/>
                    <a:pt x="15" y="182"/>
                  </a:cubicBezTo>
                  <a:cubicBezTo>
                    <a:pt x="151" y="265"/>
                    <a:pt x="188" y="289"/>
                    <a:pt x="241" y="320"/>
                  </a:cubicBezTo>
                  <a:cubicBezTo>
                    <a:pt x="294" y="351"/>
                    <a:pt x="308" y="361"/>
                    <a:pt x="333" y="366"/>
                  </a:cubicBezTo>
                  <a:cubicBezTo>
                    <a:pt x="349" y="365"/>
                    <a:pt x="355" y="366"/>
                    <a:pt x="391" y="347"/>
                  </a:cubicBezTo>
                  <a:lnTo>
                    <a:pt x="552" y="251"/>
                  </a:lnTo>
                  <a:lnTo>
                    <a:pt x="618" y="204"/>
                  </a:lnTo>
                  <a:cubicBezTo>
                    <a:pt x="633" y="192"/>
                    <a:pt x="643" y="187"/>
                    <a:pt x="643" y="179"/>
                  </a:cubicBezTo>
                  <a:cubicBezTo>
                    <a:pt x="643" y="171"/>
                    <a:pt x="646" y="171"/>
                    <a:pt x="619" y="153"/>
                  </a:cubicBezTo>
                  <a:lnTo>
                    <a:pt x="478" y="69"/>
                  </a:lnTo>
                  <a:cubicBezTo>
                    <a:pt x="433" y="44"/>
                    <a:pt x="361" y="0"/>
                    <a:pt x="346" y="0"/>
                  </a:cubicBez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54" name="Freeform 21"/>
            <p:cNvSpPr>
              <a:spLocks/>
            </p:cNvSpPr>
            <p:nvPr/>
          </p:nvSpPr>
          <p:spPr bwMode="gray">
            <a:xfrm>
              <a:off x="2052" y="1985"/>
              <a:ext cx="254" cy="313"/>
            </a:xfrm>
            <a:custGeom>
              <a:avLst/>
              <a:gdLst>
                <a:gd name="T0" fmla="*/ 0 w 254"/>
                <a:gd name="T1" fmla="*/ 0 h 313"/>
                <a:gd name="T2" fmla="*/ 134 w 254"/>
                <a:gd name="T3" fmla="*/ 82 h 313"/>
                <a:gd name="T4" fmla="*/ 228 w 254"/>
                <a:gd name="T5" fmla="*/ 135 h 313"/>
                <a:gd name="T6" fmla="*/ 254 w 254"/>
                <a:gd name="T7" fmla="*/ 166 h 313"/>
                <a:gd name="T8" fmla="*/ 254 w 254"/>
                <a:gd name="T9" fmla="*/ 313 h 313"/>
                <a:gd name="T10" fmla="*/ 191 w 254"/>
                <a:gd name="T11" fmla="*/ 150 h 313"/>
                <a:gd name="T12" fmla="*/ 0 w 254"/>
                <a:gd name="T13" fmla="*/ 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4"/>
                <a:gd name="T22" fmla="*/ 0 h 313"/>
                <a:gd name="T23" fmla="*/ 254 w 254"/>
                <a:gd name="T24" fmla="*/ 313 h 3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4" h="313">
                  <a:moveTo>
                    <a:pt x="0" y="0"/>
                  </a:moveTo>
                  <a:lnTo>
                    <a:pt x="134" y="82"/>
                  </a:lnTo>
                  <a:cubicBezTo>
                    <a:pt x="172" y="105"/>
                    <a:pt x="208" y="121"/>
                    <a:pt x="228" y="135"/>
                  </a:cubicBezTo>
                  <a:cubicBezTo>
                    <a:pt x="245" y="144"/>
                    <a:pt x="253" y="141"/>
                    <a:pt x="254" y="166"/>
                  </a:cubicBezTo>
                  <a:lnTo>
                    <a:pt x="254" y="313"/>
                  </a:lnTo>
                  <a:cubicBezTo>
                    <a:pt x="244" y="310"/>
                    <a:pt x="233" y="202"/>
                    <a:pt x="191" y="150"/>
                  </a:cubicBezTo>
                  <a:cubicBezTo>
                    <a:pt x="149" y="98"/>
                    <a:pt x="38" y="3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55" name="Line 22"/>
            <p:cNvSpPr>
              <a:spLocks noChangeShapeType="1"/>
            </p:cNvSpPr>
            <p:nvPr/>
          </p:nvSpPr>
          <p:spPr bwMode="gray">
            <a:xfrm flipV="1">
              <a:off x="2203" y="1879"/>
              <a:ext cx="190" cy="10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1935" name="Group 23"/>
          <p:cNvGrpSpPr>
            <a:grpSpLocks/>
          </p:cNvGrpSpPr>
          <p:nvPr/>
        </p:nvGrpSpPr>
        <p:grpSpPr bwMode="auto">
          <a:xfrm>
            <a:off x="3319463" y="2600325"/>
            <a:ext cx="1123950" cy="942975"/>
            <a:chOff x="1944" y="1766"/>
            <a:chExt cx="708" cy="594"/>
          </a:xfrm>
        </p:grpSpPr>
        <p:sp>
          <p:nvSpPr>
            <p:cNvPr id="342040" name="Freeform 24"/>
            <p:cNvSpPr>
              <a:spLocks/>
            </p:cNvSpPr>
            <p:nvPr/>
          </p:nvSpPr>
          <p:spPr bwMode="gray">
            <a:xfrm>
              <a:off x="1944" y="1928"/>
              <a:ext cx="708" cy="432"/>
            </a:xfrm>
            <a:custGeom>
              <a:avLst/>
              <a:gdLst/>
              <a:ahLst/>
              <a:cxnLst>
                <a:cxn ang="0">
                  <a:pos x="8" y="211"/>
                </a:cxn>
                <a:cxn ang="0">
                  <a:pos x="324" y="417"/>
                </a:cxn>
                <a:cxn ang="0">
                  <a:pos x="360" y="432"/>
                </a:cxn>
                <a:cxn ang="0">
                  <a:pos x="404" y="412"/>
                </a:cxn>
                <a:cxn ang="0">
                  <a:pos x="705" y="216"/>
                </a:cxn>
                <a:cxn ang="0">
                  <a:pos x="708" y="198"/>
                </a:cxn>
                <a:cxn ang="0">
                  <a:pos x="671" y="4"/>
                </a:cxn>
                <a:cxn ang="0">
                  <a:pos x="383" y="190"/>
                </a:cxn>
                <a:cxn ang="0">
                  <a:pos x="354" y="187"/>
                </a:cxn>
                <a:cxn ang="0">
                  <a:pos x="39" y="0"/>
                </a:cxn>
                <a:cxn ang="0">
                  <a:pos x="0" y="195"/>
                </a:cxn>
                <a:cxn ang="0">
                  <a:pos x="8" y="211"/>
                </a:cxn>
              </a:cxnLst>
              <a:rect l="0" t="0" r="r" b="b"/>
              <a:pathLst>
                <a:path w="708" h="432">
                  <a:moveTo>
                    <a:pt x="8" y="211"/>
                  </a:moveTo>
                  <a:cubicBezTo>
                    <a:pt x="8" y="211"/>
                    <a:pt x="265" y="380"/>
                    <a:pt x="324" y="417"/>
                  </a:cubicBezTo>
                  <a:cubicBezTo>
                    <a:pt x="336" y="423"/>
                    <a:pt x="342" y="432"/>
                    <a:pt x="360" y="432"/>
                  </a:cubicBezTo>
                  <a:cubicBezTo>
                    <a:pt x="378" y="432"/>
                    <a:pt x="386" y="423"/>
                    <a:pt x="404" y="412"/>
                  </a:cubicBezTo>
                  <a:cubicBezTo>
                    <a:pt x="560" y="311"/>
                    <a:pt x="705" y="216"/>
                    <a:pt x="705" y="216"/>
                  </a:cubicBezTo>
                  <a:lnTo>
                    <a:pt x="708" y="198"/>
                  </a:lnTo>
                  <a:lnTo>
                    <a:pt x="671" y="4"/>
                  </a:lnTo>
                  <a:lnTo>
                    <a:pt x="383" y="190"/>
                  </a:lnTo>
                  <a:lnTo>
                    <a:pt x="354" y="187"/>
                  </a:lnTo>
                  <a:lnTo>
                    <a:pt x="39" y="0"/>
                  </a:lnTo>
                  <a:lnTo>
                    <a:pt x="0" y="195"/>
                  </a:lnTo>
                  <a:lnTo>
                    <a:pt x="8" y="211"/>
                  </a:lnTo>
                  <a:close/>
                </a:path>
              </a:pathLst>
            </a:custGeom>
            <a:gradFill rotWithShape="1">
              <a:gsLst>
                <a:gs pos="0">
                  <a:srgbClr val="C0C0C0">
                    <a:gamma/>
                    <a:tint val="3922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>
              <a:outerShdw dist="25400" dir="54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949" name="Freeform 25"/>
            <p:cNvSpPr>
              <a:spLocks/>
            </p:cNvSpPr>
            <p:nvPr/>
          </p:nvSpPr>
          <p:spPr bwMode="gray">
            <a:xfrm>
              <a:off x="1974" y="1766"/>
              <a:ext cx="646" cy="366"/>
            </a:xfrm>
            <a:custGeom>
              <a:avLst/>
              <a:gdLst>
                <a:gd name="T0" fmla="*/ 346 w 646"/>
                <a:gd name="T1" fmla="*/ 0 h 366"/>
                <a:gd name="T2" fmla="*/ 288 w 646"/>
                <a:gd name="T3" fmla="*/ 27 h 366"/>
                <a:gd name="T4" fmla="*/ 171 w 646"/>
                <a:gd name="T5" fmla="*/ 89 h 366"/>
                <a:gd name="T6" fmla="*/ 21 w 646"/>
                <a:gd name="T7" fmla="*/ 158 h 366"/>
                <a:gd name="T8" fmla="*/ 15 w 646"/>
                <a:gd name="T9" fmla="*/ 182 h 366"/>
                <a:gd name="T10" fmla="*/ 241 w 646"/>
                <a:gd name="T11" fmla="*/ 320 h 366"/>
                <a:gd name="T12" fmla="*/ 333 w 646"/>
                <a:gd name="T13" fmla="*/ 366 h 366"/>
                <a:gd name="T14" fmla="*/ 391 w 646"/>
                <a:gd name="T15" fmla="*/ 347 h 366"/>
                <a:gd name="T16" fmla="*/ 552 w 646"/>
                <a:gd name="T17" fmla="*/ 251 h 366"/>
                <a:gd name="T18" fmla="*/ 618 w 646"/>
                <a:gd name="T19" fmla="*/ 204 h 366"/>
                <a:gd name="T20" fmla="*/ 643 w 646"/>
                <a:gd name="T21" fmla="*/ 179 h 366"/>
                <a:gd name="T22" fmla="*/ 619 w 646"/>
                <a:gd name="T23" fmla="*/ 153 h 366"/>
                <a:gd name="T24" fmla="*/ 478 w 646"/>
                <a:gd name="T25" fmla="*/ 69 h 366"/>
                <a:gd name="T26" fmla="*/ 346 w 646"/>
                <a:gd name="T27" fmla="*/ 0 h 36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6"/>
                <a:gd name="T43" fmla="*/ 0 h 366"/>
                <a:gd name="T44" fmla="*/ 646 w 646"/>
                <a:gd name="T45" fmla="*/ 366 h 36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6" h="366">
                  <a:moveTo>
                    <a:pt x="346" y="0"/>
                  </a:moveTo>
                  <a:cubicBezTo>
                    <a:pt x="331" y="0"/>
                    <a:pt x="317" y="12"/>
                    <a:pt x="288" y="27"/>
                  </a:cubicBezTo>
                  <a:lnTo>
                    <a:pt x="171" y="89"/>
                  </a:lnTo>
                  <a:lnTo>
                    <a:pt x="21" y="158"/>
                  </a:lnTo>
                  <a:cubicBezTo>
                    <a:pt x="21" y="158"/>
                    <a:pt x="0" y="167"/>
                    <a:pt x="15" y="182"/>
                  </a:cubicBezTo>
                  <a:cubicBezTo>
                    <a:pt x="151" y="265"/>
                    <a:pt x="188" y="289"/>
                    <a:pt x="241" y="320"/>
                  </a:cubicBezTo>
                  <a:cubicBezTo>
                    <a:pt x="294" y="351"/>
                    <a:pt x="308" y="361"/>
                    <a:pt x="333" y="366"/>
                  </a:cubicBezTo>
                  <a:cubicBezTo>
                    <a:pt x="349" y="365"/>
                    <a:pt x="355" y="366"/>
                    <a:pt x="391" y="347"/>
                  </a:cubicBezTo>
                  <a:lnTo>
                    <a:pt x="552" y="251"/>
                  </a:lnTo>
                  <a:lnTo>
                    <a:pt x="618" y="204"/>
                  </a:lnTo>
                  <a:cubicBezTo>
                    <a:pt x="633" y="192"/>
                    <a:pt x="643" y="187"/>
                    <a:pt x="643" y="179"/>
                  </a:cubicBezTo>
                  <a:cubicBezTo>
                    <a:pt x="643" y="171"/>
                    <a:pt x="646" y="171"/>
                    <a:pt x="619" y="153"/>
                  </a:cubicBezTo>
                  <a:lnTo>
                    <a:pt x="478" y="69"/>
                  </a:lnTo>
                  <a:cubicBezTo>
                    <a:pt x="433" y="44"/>
                    <a:pt x="361" y="0"/>
                    <a:pt x="346" y="0"/>
                  </a:cubicBez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50" name="Freeform 26"/>
            <p:cNvSpPr>
              <a:spLocks/>
            </p:cNvSpPr>
            <p:nvPr/>
          </p:nvSpPr>
          <p:spPr bwMode="gray">
            <a:xfrm>
              <a:off x="2052" y="1985"/>
              <a:ext cx="254" cy="313"/>
            </a:xfrm>
            <a:custGeom>
              <a:avLst/>
              <a:gdLst>
                <a:gd name="T0" fmla="*/ 0 w 254"/>
                <a:gd name="T1" fmla="*/ 0 h 313"/>
                <a:gd name="T2" fmla="*/ 134 w 254"/>
                <a:gd name="T3" fmla="*/ 82 h 313"/>
                <a:gd name="T4" fmla="*/ 228 w 254"/>
                <a:gd name="T5" fmla="*/ 135 h 313"/>
                <a:gd name="T6" fmla="*/ 254 w 254"/>
                <a:gd name="T7" fmla="*/ 166 h 313"/>
                <a:gd name="T8" fmla="*/ 254 w 254"/>
                <a:gd name="T9" fmla="*/ 313 h 313"/>
                <a:gd name="T10" fmla="*/ 191 w 254"/>
                <a:gd name="T11" fmla="*/ 150 h 313"/>
                <a:gd name="T12" fmla="*/ 0 w 254"/>
                <a:gd name="T13" fmla="*/ 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4"/>
                <a:gd name="T22" fmla="*/ 0 h 313"/>
                <a:gd name="T23" fmla="*/ 254 w 254"/>
                <a:gd name="T24" fmla="*/ 313 h 3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4" h="313">
                  <a:moveTo>
                    <a:pt x="0" y="0"/>
                  </a:moveTo>
                  <a:lnTo>
                    <a:pt x="134" y="82"/>
                  </a:lnTo>
                  <a:cubicBezTo>
                    <a:pt x="172" y="105"/>
                    <a:pt x="208" y="121"/>
                    <a:pt x="228" y="135"/>
                  </a:cubicBezTo>
                  <a:cubicBezTo>
                    <a:pt x="245" y="144"/>
                    <a:pt x="253" y="141"/>
                    <a:pt x="254" y="166"/>
                  </a:cubicBezTo>
                  <a:lnTo>
                    <a:pt x="254" y="313"/>
                  </a:lnTo>
                  <a:cubicBezTo>
                    <a:pt x="244" y="310"/>
                    <a:pt x="233" y="202"/>
                    <a:pt x="191" y="150"/>
                  </a:cubicBezTo>
                  <a:cubicBezTo>
                    <a:pt x="149" y="98"/>
                    <a:pt x="38" y="3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51" name="Line 27"/>
            <p:cNvSpPr>
              <a:spLocks noChangeShapeType="1"/>
            </p:cNvSpPr>
            <p:nvPr/>
          </p:nvSpPr>
          <p:spPr bwMode="gray">
            <a:xfrm flipH="1">
              <a:off x="2203" y="1879"/>
              <a:ext cx="190" cy="10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1936" name="Group 28"/>
          <p:cNvGrpSpPr>
            <a:grpSpLocks/>
          </p:cNvGrpSpPr>
          <p:nvPr/>
        </p:nvGrpSpPr>
        <p:grpSpPr bwMode="auto">
          <a:xfrm>
            <a:off x="4537075" y="2600325"/>
            <a:ext cx="1123950" cy="942975"/>
            <a:chOff x="1944" y="1766"/>
            <a:chExt cx="708" cy="594"/>
          </a:xfrm>
        </p:grpSpPr>
        <p:sp>
          <p:nvSpPr>
            <p:cNvPr id="342045" name="Freeform 29"/>
            <p:cNvSpPr>
              <a:spLocks/>
            </p:cNvSpPr>
            <p:nvPr/>
          </p:nvSpPr>
          <p:spPr bwMode="gray">
            <a:xfrm>
              <a:off x="1944" y="1928"/>
              <a:ext cx="708" cy="432"/>
            </a:xfrm>
            <a:custGeom>
              <a:avLst/>
              <a:gdLst/>
              <a:ahLst/>
              <a:cxnLst>
                <a:cxn ang="0">
                  <a:pos x="8" y="211"/>
                </a:cxn>
                <a:cxn ang="0">
                  <a:pos x="324" y="417"/>
                </a:cxn>
                <a:cxn ang="0">
                  <a:pos x="360" y="432"/>
                </a:cxn>
                <a:cxn ang="0">
                  <a:pos x="404" y="412"/>
                </a:cxn>
                <a:cxn ang="0">
                  <a:pos x="705" y="216"/>
                </a:cxn>
                <a:cxn ang="0">
                  <a:pos x="708" y="198"/>
                </a:cxn>
                <a:cxn ang="0">
                  <a:pos x="671" y="4"/>
                </a:cxn>
                <a:cxn ang="0">
                  <a:pos x="383" y="190"/>
                </a:cxn>
                <a:cxn ang="0">
                  <a:pos x="354" y="187"/>
                </a:cxn>
                <a:cxn ang="0">
                  <a:pos x="39" y="0"/>
                </a:cxn>
                <a:cxn ang="0">
                  <a:pos x="0" y="195"/>
                </a:cxn>
                <a:cxn ang="0">
                  <a:pos x="8" y="211"/>
                </a:cxn>
              </a:cxnLst>
              <a:rect l="0" t="0" r="r" b="b"/>
              <a:pathLst>
                <a:path w="708" h="432">
                  <a:moveTo>
                    <a:pt x="8" y="211"/>
                  </a:moveTo>
                  <a:cubicBezTo>
                    <a:pt x="8" y="211"/>
                    <a:pt x="265" y="380"/>
                    <a:pt x="324" y="417"/>
                  </a:cubicBezTo>
                  <a:cubicBezTo>
                    <a:pt x="336" y="423"/>
                    <a:pt x="342" y="432"/>
                    <a:pt x="360" y="432"/>
                  </a:cubicBezTo>
                  <a:cubicBezTo>
                    <a:pt x="378" y="432"/>
                    <a:pt x="386" y="423"/>
                    <a:pt x="404" y="412"/>
                  </a:cubicBezTo>
                  <a:cubicBezTo>
                    <a:pt x="560" y="311"/>
                    <a:pt x="705" y="216"/>
                    <a:pt x="705" y="216"/>
                  </a:cubicBezTo>
                  <a:lnTo>
                    <a:pt x="708" y="198"/>
                  </a:lnTo>
                  <a:lnTo>
                    <a:pt x="671" y="4"/>
                  </a:lnTo>
                  <a:lnTo>
                    <a:pt x="383" y="190"/>
                  </a:lnTo>
                  <a:lnTo>
                    <a:pt x="354" y="187"/>
                  </a:lnTo>
                  <a:lnTo>
                    <a:pt x="39" y="0"/>
                  </a:lnTo>
                  <a:lnTo>
                    <a:pt x="0" y="195"/>
                  </a:lnTo>
                  <a:lnTo>
                    <a:pt x="8" y="211"/>
                  </a:lnTo>
                  <a:close/>
                </a:path>
              </a:pathLst>
            </a:custGeom>
            <a:gradFill rotWithShape="1">
              <a:gsLst>
                <a:gs pos="0">
                  <a:srgbClr val="C0C0C0">
                    <a:gamma/>
                    <a:tint val="3922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>
              <a:outerShdw dist="25400" dir="54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945" name="Freeform 30"/>
            <p:cNvSpPr>
              <a:spLocks/>
            </p:cNvSpPr>
            <p:nvPr/>
          </p:nvSpPr>
          <p:spPr bwMode="gray">
            <a:xfrm>
              <a:off x="1974" y="1766"/>
              <a:ext cx="646" cy="366"/>
            </a:xfrm>
            <a:custGeom>
              <a:avLst/>
              <a:gdLst>
                <a:gd name="T0" fmla="*/ 346 w 646"/>
                <a:gd name="T1" fmla="*/ 0 h 366"/>
                <a:gd name="T2" fmla="*/ 288 w 646"/>
                <a:gd name="T3" fmla="*/ 27 h 366"/>
                <a:gd name="T4" fmla="*/ 171 w 646"/>
                <a:gd name="T5" fmla="*/ 89 h 366"/>
                <a:gd name="T6" fmla="*/ 21 w 646"/>
                <a:gd name="T7" fmla="*/ 158 h 366"/>
                <a:gd name="T8" fmla="*/ 15 w 646"/>
                <a:gd name="T9" fmla="*/ 182 h 366"/>
                <a:gd name="T10" fmla="*/ 241 w 646"/>
                <a:gd name="T11" fmla="*/ 320 h 366"/>
                <a:gd name="T12" fmla="*/ 333 w 646"/>
                <a:gd name="T13" fmla="*/ 366 h 366"/>
                <a:gd name="T14" fmla="*/ 391 w 646"/>
                <a:gd name="T15" fmla="*/ 347 h 366"/>
                <a:gd name="T16" fmla="*/ 552 w 646"/>
                <a:gd name="T17" fmla="*/ 251 h 366"/>
                <a:gd name="T18" fmla="*/ 618 w 646"/>
                <a:gd name="T19" fmla="*/ 204 h 366"/>
                <a:gd name="T20" fmla="*/ 643 w 646"/>
                <a:gd name="T21" fmla="*/ 179 h 366"/>
                <a:gd name="T22" fmla="*/ 619 w 646"/>
                <a:gd name="T23" fmla="*/ 153 h 366"/>
                <a:gd name="T24" fmla="*/ 478 w 646"/>
                <a:gd name="T25" fmla="*/ 69 h 366"/>
                <a:gd name="T26" fmla="*/ 346 w 646"/>
                <a:gd name="T27" fmla="*/ 0 h 36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6"/>
                <a:gd name="T43" fmla="*/ 0 h 366"/>
                <a:gd name="T44" fmla="*/ 646 w 646"/>
                <a:gd name="T45" fmla="*/ 366 h 36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6" h="366">
                  <a:moveTo>
                    <a:pt x="346" y="0"/>
                  </a:moveTo>
                  <a:cubicBezTo>
                    <a:pt x="331" y="0"/>
                    <a:pt x="317" y="12"/>
                    <a:pt x="288" y="27"/>
                  </a:cubicBezTo>
                  <a:lnTo>
                    <a:pt x="171" y="89"/>
                  </a:lnTo>
                  <a:lnTo>
                    <a:pt x="21" y="158"/>
                  </a:lnTo>
                  <a:cubicBezTo>
                    <a:pt x="21" y="158"/>
                    <a:pt x="0" y="167"/>
                    <a:pt x="15" y="182"/>
                  </a:cubicBezTo>
                  <a:cubicBezTo>
                    <a:pt x="151" y="265"/>
                    <a:pt x="188" y="289"/>
                    <a:pt x="241" y="320"/>
                  </a:cubicBezTo>
                  <a:cubicBezTo>
                    <a:pt x="294" y="351"/>
                    <a:pt x="308" y="361"/>
                    <a:pt x="333" y="366"/>
                  </a:cubicBezTo>
                  <a:cubicBezTo>
                    <a:pt x="349" y="365"/>
                    <a:pt x="355" y="366"/>
                    <a:pt x="391" y="347"/>
                  </a:cubicBezTo>
                  <a:lnTo>
                    <a:pt x="552" y="251"/>
                  </a:lnTo>
                  <a:lnTo>
                    <a:pt x="618" y="204"/>
                  </a:lnTo>
                  <a:cubicBezTo>
                    <a:pt x="633" y="192"/>
                    <a:pt x="643" y="187"/>
                    <a:pt x="643" y="179"/>
                  </a:cubicBezTo>
                  <a:cubicBezTo>
                    <a:pt x="643" y="171"/>
                    <a:pt x="646" y="171"/>
                    <a:pt x="619" y="153"/>
                  </a:cubicBezTo>
                  <a:lnTo>
                    <a:pt x="478" y="69"/>
                  </a:lnTo>
                  <a:cubicBezTo>
                    <a:pt x="433" y="44"/>
                    <a:pt x="361" y="0"/>
                    <a:pt x="346" y="0"/>
                  </a:cubicBez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46" name="Freeform 31"/>
            <p:cNvSpPr>
              <a:spLocks/>
            </p:cNvSpPr>
            <p:nvPr/>
          </p:nvSpPr>
          <p:spPr bwMode="gray">
            <a:xfrm>
              <a:off x="2052" y="1985"/>
              <a:ext cx="254" cy="313"/>
            </a:xfrm>
            <a:custGeom>
              <a:avLst/>
              <a:gdLst>
                <a:gd name="T0" fmla="*/ 0 w 254"/>
                <a:gd name="T1" fmla="*/ 0 h 313"/>
                <a:gd name="T2" fmla="*/ 134 w 254"/>
                <a:gd name="T3" fmla="*/ 82 h 313"/>
                <a:gd name="T4" fmla="*/ 228 w 254"/>
                <a:gd name="T5" fmla="*/ 135 h 313"/>
                <a:gd name="T6" fmla="*/ 254 w 254"/>
                <a:gd name="T7" fmla="*/ 166 h 313"/>
                <a:gd name="T8" fmla="*/ 254 w 254"/>
                <a:gd name="T9" fmla="*/ 313 h 313"/>
                <a:gd name="T10" fmla="*/ 191 w 254"/>
                <a:gd name="T11" fmla="*/ 150 h 313"/>
                <a:gd name="T12" fmla="*/ 0 w 254"/>
                <a:gd name="T13" fmla="*/ 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4"/>
                <a:gd name="T22" fmla="*/ 0 h 313"/>
                <a:gd name="T23" fmla="*/ 254 w 254"/>
                <a:gd name="T24" fmla="*/ 313 h 3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4" h="313">
                  <a:moveTo>
                    <a:pt x="0" y="0"/>
                  </a:moveTo>
                  <a:lnTo>
                    <a:pt x="134" y="82"/>
                  </a:lnTo>
                  <a:cubicBezTo>
                    <a:pt x="172" y="105"/>
                    <a:pt x="208" y="121"/>
                    <a:pt x="228" y="135"/>
                  </a:cubicBezTo>
                  <a:cubicBezTo>
                    <a:pt x="245" y="144"/>
                    <a:pt x="253" y="141"/>
                    <a:pt x="254" y="166"/>
                  </a:cubicBezTo>
                  <a:lnTo>
                    <a:pt x="254" y="313"/>
                  </a:lnTo>
                  <a:cubicBezTo>
                    <a:pt x="244" y="310"/>
                    <a:pt x="233" y="202"/>
                    <a:pt x="191" y="150"/>
                  </a:cubicBezTo>
                  <a:cubicBezTo>
                    <a:pt x="149" y="98"/>
                    <a:pt x="38" y="3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47" name="Line 32"/>
            <p:cNvSpPr>
              <a:spLocks noChangeShapeType="1"/>
            </p:cNvSpPr>
            <p:nvPr/>
          </p:nvSpPr>
          <p:spPr bwMode="gray">
            <a:xfrm>
              <a:off x="2203" y="1879"/>
              <a:ext cx="190" cy="10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1937" name="Rectangle 33"/>
          <p:cNvSpPr>
            <a:spLocks noChangeArrowheads="1"/>
          </p:cNvSpPr>
          <p:nvPr/>
        </p:nvSpPr>
        <p:spPr bwMode="auto">
          <a:xfrm>
            <a:off x="5848350" y="1371600"/>
            <a:ext cx="194627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chemeClr val="accent1"/>
                </a:solidFill>
              </a:rPr>
              <a:t>Product 2</a:t>
            </a:r>
          </a:p>
          <a:p>
            <a:pPr eaLnBrk="0" hangingPunct="0"/>
            <a:r>
              <a:rPr lang="en-US" altLang="zh-CN" sz="1200">
                <a:solidFill>
                  <a:srgbClr val="000000"/>
                </a:solidFill>
              </a:rPr>
              <a:t>Description of the</a:t>
            </a:r>
            <a:r>
              <a:rPr lang="en-US" altLang="zh-CN">
                <a:solidFill>
                  <a:srgbClr val="000000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product</a:t>
            </a:r>
          </a:p>
        </p:txBody>
      </p:sp>
      <p:sp>
        <p:nvSpPr>
          <p:cNvPr id="81938" name="Rectangle 34"/>
          <p:cNvSpPr>
            <a:spLocks noChangeArrowheads="1"/>
          </p:cNvSpPr>
          <p:nvPr/>
        </p:nvSpPr>
        <p:spPr bwMode="gray">
          <a:xfrm>
            <a:off x="5802313" y="1422400"/>
            <a:ext cx="36512" cy="436563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39" name="Rectangle 35"/>
          <p:cNvSpPr>
            <a:spLocks noChangeArrowheads="1"/>
          </p:cNvSpPr>
          <p:nvPr/>
        </p:nvSpPr>
        <p:spPr bwMode="auto">
          <a:xfrm>
            <a:off x="5876925" y="3359150"/>
            <a:ext cx="194627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chemeClr val="accent1"/>
                </a:solidFill>
              </a:rPr>
              <a:t>Product 4</a:t>
            </a:r>
          </a:p>
          <a:p>
            <a:pPr eaLnBrk="0" hangingPunct="0"/>
            <a:r>
              <a:rPr lang="en-US" altLang="zh-CN" sz="1200">
                <a:solidFill>
                  <a:srgbClr val="000000"/>
                </a:solidFill>
              </a:rPr>
              <a:t>Description of the</a:t>
            </a:r>
            <a:r>
              <a:rPr lang="en-US" altLang="zh-CN">
                <a:solidFill>
                  <a:srgbClr val="000000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product</a:t>
            </a:r>
          </a:p>
        </p:txBody>
      </p:sp>
      <p:sp>
        <p:nvSpPr>
          <p:cNvPr id="81940" name="Rectangle 36"/>
          <p:cNvSpPr>
            <a:spLocks noChangeArrowheads="1"/>
          </p:cNvSpPr>
          <p:nvPr/>
        </p:nvSpPr>
        <p:spPr bwMode="gray">
          <a:xfrm>
            <a:off x="5842000" y="3413125"/>
            <a:ext cx="36513" cy="436563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41" name="Rectangle 37"/>
          <p:cNvSpPr>
            <a:spLocks noChangeArrowheads="1"/>
          </p:cNvSpPr>
          <p:nvPr/>
        </p:nvSpPr>
        <p:spPr bwMode="auto">
          <a:xfrm>
            <a:off x="1184275" y="5795963"/>
            <a:ext cx="6567488" cy="487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00000"/>
                </a:solidFill>
              </a:rPr>
              <a:t>Product 4</a:t>
            </a:r>
          </a:p>
          <a:p>
            <a:pPr eaLnBrk="0" hangingPunct="0"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ThemeGallery</a:t>
            </a:r>
            <a:r>
              <a:rPr lang="en-US" altLang="zh-CN" sz="1200" b="1">
                <a:solidFill>
                  <a:srgbClr val="000000"/>
                </a:solidFill>
              </a:rPr>
              <a:t>  </a:t>
            </a:r>
            <a:r>
              <a:rPr lang="en-US" altLang="zh-CN" sz="1200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  <p:sp>
        <p:nvSpPr>
          <p:cNvPr id="81942" name="AutoShape 38"/>
          <p:cNvSpPr>
            <a:spLocks noChangeArrowheads="1"/>
          </p:cNvSpPr>
          <p:nvPr/>
        </p:nvSpPr>
        <p:spPr bwMode="gray">
          <a:xfrm>
            <a:off x="1079500" y="5876925"/>
            <a:ext cx="123825" cy="127000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71" name="Rectangle 3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147459" name="Rectangle 3"/>
          <p:cNvSpPr>
            <a:spLocks noChangeArrowheads="1"/>
          </p:cNvSpPr>
          <p:nvPr/>
        </p:nvSpPr>
        <p:spPr bwMode="gray">
          <a:xfrm rot="3419336">
            <a:off x="7265987" y="1658938"/>
            <a:ext cx="923925" cy="10033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6781800" y="3003550"/>
            <a:ext cx="210502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2005.10   Add Your Text</a:t>
            </a:r>
          </a:p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2005.10   Add Your Text</a:t>
            </a:r>
          </a:p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2005.10   Add Your Text</a:t>
            </a:r>
          </a:p>
        </p:txBody>
      </p:sp>
      <p:sp>
        <p:nvSpPr>
          <p:cNvPr id="147461" name="Rectangle 5"/>
          <p:cNvSpPr>
            <a:spLocks noChangeArrowheads="1"/>
          </p:cNvSpPr>
          <p:nvPr/>
        </p:nvSpPr>
        <p:spPr bwMode="gray">
          <a:xfrm rot="3419336">
            <a:off x="1411287" y="2366963"/>
            <a:ext cx="923925" cy="1003300"/>
          </a:xfrm>
          <a:prstGeom prst="rect">
            <a:avLst/>
          </a:prstGeom>
          <a:gradFill rotWithShape="1">
            <a:gsLst>
              <a:gs pos="0">
                <a:srgbClr val="CC3300"/>
              </a:gs>
              <a:gs pos="100000">
                <a:srgbClr val="CC3300">
                  <a:gamma/>
                  <a:shade val="46275"/>
                  <a:invGamma/>
                </a:srgb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gray">
          <a:xfrm>
            <a:off x="1504950" y="2725738"/>
            <a:ext cx="692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</a:rPr>
              <a:t>2002</a:t>
            </a:r>
          </a:p>
        </p:txBody>
      </p:sp>
      <p:sp>
        <p:nvSpPr>
          <p:cNvPr id="147463" name="Rectangle 7"/>
          <p:cNvSpPr>
            <a:spLocks noChangeArrowheads="1"/>
          </p:cNvSpPr>
          <p:nvPr/>
        </p:nvSpPr>
        <p:spPr bwMode="gray">
          <a:xfrm rot="3419336">
            <a:off x="2846387" y="4271963"/>
            <a:ext cx="923925" cy="10033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gray">
          <a:xfrm>
            <a:off x="2940050" y="4630738"/>
            <a:ext cx="692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</a:rPr>
              <a:t>2003</a:t>
            </a:r>
          </a:p>
        </p:txBody>
      </p:sp>
      <p:sp>
        <p:nvSpPr>
          <p:cNvPr id="147465" name="Rectangle 9"/>
          <p:cNvSpPr>
            <a:spLocks noChangeArrowheads="1"/>
          </p:cNvSpPr>
          <p:nvPr/>
        </p:nvSpPr>
        <p:spPr bwMode="gray">
          <a:xfrm rot="3419336">
            <a:off x="4916487" y="3119438"/>
            <a:ext cx="923925" cy="10033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2954" name="Text Box 10"/>
          <p:cNvSpPr txBox="1">
            <a:spLocks noChangeArrowheads="1"/>
          </p:cNvSpPr>
          <p:nvPr/>
        </p:nvSpPr>
        <p:spPr bwMode="gray">
          <a:xfrm>
            <a:off x="5010150" y="3478213"/>
            <a:ext cx="692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</a:rPr>
              <a:t>2004</a:t>
            </a:r>
          </a:p>
        </p:txBody>
      </p:sp>
      <p:sp>
        <p:nvSpPr>
          <p:cNvPr id="82955" name="Text Box 11"/>
          <p:cNvSpPr txBox="1">
            <a:spLocks noChangeArrowheads="1"/>
          </p:cNvSpPr>
          <p:nvPr/>
        </p:nvSpPr>
        <p:spPr bwMode="gray">
          <a:xfrm>
            <a:off x="7359650" y="2017713"/>
            <a:ext cx="692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</a:rPr>
              <a:t>2005</a:t>
            </a:r>
          </a:p>
        </p:txBody>
      </p:sp>
      <p:sp>
        <p:nvSpPr>
          <p:cNvPr id="82956" name="Line 12"/>
          <p:cNvSpPr>
            <a:spLocks noChangeShapeType="1"/>
          </p:cNvSpPr>
          <p:nvPr/>
        </p:nvSpPr>
        <p:spPr bwMode="auto">
          <a:xfrm>
            <a:off x="2209800" y="3321050"/>
            <a:ext cx="762000" cy="1066800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957" name="Line 13"/>
          <p:cNvSpPr>
            <a:spLocks noChangeShapeType="1"/>
          </p:cNvSpPr>
          <p:nvPr/>
        </p:nvSpPr>
        <p:spPr bwMode="auto">
          <a:xfrm flipV="1">
            <a:off x="3810000" y="3854450"/>
            <a:ext cx="1066800" cy="609600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958" name="Line 14"/>
          <p:cNvSpPr>
            <a:spLocks noChangeShapeType="1"/>
          </p:cNvSpPr>
          <p:nvPr/>
        </p:nvSpPr>
        <p:spPr bwMode="auto">
          <a:xfrm flipV="1">
            <a:off x="5943600" y="2470150"/>
            <a:ext cx="1295400" cy="774700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71" name="Text Box 15"/>
          <p:cNvSpPr txBox="1">
            <a:spLocks noChangeArrowheads="1"/>
          </p:cNvSpPr>
          <p:nvPr/>
        </p:nvSpPr>
        <p:spPr bwMode="auto">
          <a:xfrm>
            <a:off x="2514600" y="1905000"/>
            <a:ext cx="41148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800" b="1">
                <a:solidFill>
                  <a:schemeClr val="accent1"/>
                </a:solidFill>
                <a:ea typeface="宋体" pitchFamily="2" charset="-122"/>
              </a:rPr>
              <a:t>Company</a:t>
            </a:r>
            <a:r>
              <a:rPr lang="en-US" altLang="zh-CN" sz="2800" b="1">
                <a:solidFill>
                  <a:srgbClr val="92D3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 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History</a:t>
            </a:r>
          </a:p>
        </p:txBody>
      </p:sp>
      <p:sp>
        <p:nvSpPr>
          <p:cNvPr id="82960" name="Text Box 16"/>
          <p:cNvSpPr txBox="1">
            <a:spLocks noChangeArrowheads="1"/>
          </p:cNvSpPr>
          <p:nvPr/>
        </p:nvSpPr>
        <p:spPr bwMode="auto">
          <a:xfrm>
            <a:off x="2438400" y="5594350"/>
            <a:ext cx="210502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2003.10   Add Your Text</a:t>
            </a:r>
          </a:p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2003.10   Add Your Text</a:t>
            </a:r>
          </a:p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2003.10   Add Your Text</a:t>
            </a:r>
          </a:p>
        </p:txBody>
      </p:sp>
      <p:sp>
        <p:nvSpPr>
          <p:cNvPr id="82961" name="Text Box 17"/>
          <p:cNvSpPr txBox="1">
            <a:spLocks noChangeArrowheads="1"/>
          </p:cNvSpPr>
          <p:nvPr/>
        </p:nvSpPr>
        <p:spPr bwMode="auto">
          <a:xfrm>
            <a:off x="4724400" y="4527550"/>
            <a:ext cx="210502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2004.10   Add Your Text</a:t>
            </a:r>
          </a:p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2004.10   Add Your Text</a:t>
            </a:r>
          </a:p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2004.10   Add Your Text</a:t>
            </a:r>
          </a:p>
        </p:txBody>
      </p:sp>
      <p:sp>
        <p:nvSpPr>
          <p:cNvPr id="82962" name="Text Box 18"/>
          <p:cNvSpPr txBox="1">
            <a:spLocks noChangeArrowheads="1"/>
          </p:cNvSpPr>
          <p:nvPr/>
        </p:nvSpPr>
        <p:spPr bwMode="auto">
          <a:xfrm>
            <a:off x="304800" y="3689350"/>
            <a:ext cx="210502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2002.10   Add Your Text</a:t>
            </a:r>
          </a:p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2002.10   Add Your Text</a:t>
            </a:r>
          </a:p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2002.10   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83971" name="Group 3"/>
          <p:cNvGrpSpPr>
            <a:grpSpLocks/>
          </p:cNvGrpSpPr>
          <p:nvPr/>
        </p:nvGrpSpPr>
        <p:grpSpPr bwMode="auto">
          <a:xfrm>
            <a:off x="228600" y="1752600"/>
            <a:ext cx="8001000" cy="4084638"/>
            <a:chOff x="336" y="1104"/>
            <a:chExt cx="5040" cy="2573"/>
          </a:xfrm>
        </p:grpSpPr>
        <p:grpSp>
          <p:nvGrpSpPr>
            <p:cNvPr id="83972" name="Group 4"/>
            <p:cNvGrpSpPr>
              <a:grpSpLocks/>
            </p:cNvGrpSpPr>
            <p:nvPr/>
          </p:nvGrpSpPr>
          <p:grpSpPr bwMode="auto">
            <a:xfrm>
              <a:off x="2514" y="1350"/>
              <a:ext cx="486" cy="433"/>
              <a:chOff x="2644" y="2841"/>
              <a:chExt cx="563" cy="529"/>
            </a:xfrm>
          </p:grpSpPr>
          <p:sp>
            <p:nvSpPr>
              <p:cNvPr id="84018" name="AutoShape 5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19" name="AutoShape 6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20" name="AutoShape 7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ABABAB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973" name="Group 8"/>
            <p:cNvGrpSpPr>
              <a:grpSpLocks/>
            </p:cNvGrpSpPr>
            <p:nvPr/>
          </p:nvGrpSpPr>
          <p:grpSpPr bwMode="auto">
            <a:xfrm>
              <a:off x="2770" y="1108"/>
              <a:ext cx="1503" cy="1320"/>
              <a:chOff x="2897" y="845"/>
              <a:chExt cx="1743" cy="1611"/>
            </a:xfrm>
          </p:grpSpPr>
          <p:sp>
            <p:nvSpPr>
              <p:cNvPr id="84015" name="AutoShape 9"/>
              <p:cNvSpPr>
                <a:spLocks noChangeArrowheads="1"/>
              </p:cNvSpPr>
              <p:nvPr/>
            </p:nvSpPr>
            <p:spPr bwMode="gray">
              <a:xfrm>
                <a:off x="2897" y="1109"/>
                <a:ext cx="1731" cy="1347"/>
              </a:xfrm>
              <a:prstGeom prst="diamond">
                <a:avLst/>
              </a:prstGeom>
              <a:solidFill>
                <a:srgbClr val="FFFFCC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FFFF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16" name="AutoShape 10"/>
              <p:cNvSpPr>
                <a:spLocks noChangeArrowheads="1"/>
              </p:cNvSpPr>
              <p:nvPr/>
            </p:nvSpPr>
            <p:spPr bwMode="gray">
              <a:xfrm>
                <a:off x="2898" y="966"/>
                <a:ext cx="1731" cy="1347"/>
              </a:xfrm>
              <a:prstGeom prst="diamond">
                <a:avLst/>
              </a:prstGeom>
              <a:solidFill>
                <a:srgbClr val="FFCC6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FFCC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17" name="AutoShape 11"/>
              <p:cNvSpPr>
                <a:spLocks noChangeArrowheads="1"/>
              </p:cNvSpPr>
              <p:nvPr/>
            </p:nvSpPr>
            <p:spPr bwMode="gray">
              <a:xfrm>
                <a:off x="2909" y="845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A96500"/>
                  </a:gs>
                  <a:gs pos="100000">
                    <a:srgbClr val="FF9900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FF99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974" name="Group 12"/>
            <p:cNvGrpSpPr>
              <a:grpSpLocks/>
            </p:cNvGrpSpPr>
            <p:nvPr/>
          </p:nvGrpSpPr>
          <p:grpSpPr bwMode="auto">
            <a:xfrm>
              <a:off x="1281" y="1104"/>
              <a:ext cx="1503" cy="1312"/>
              <a:chOff x="1179" y="849"/>
              <a:chExt cx="1743" cy="1601"/>
            </a:xfrm>
          </p:grpSpPr>
          <p:sp>
            <p:nvSpPr>
              <p:cNvPr id="84012" name="AutoShape 13"/>
              <p:cNvSpPr>
                <a:spLocks noChangeArrowheads="1"/>
              </p:cNvSpPr>
              <p:nvPr/>
            </p:nvSpPr>
            <p:spPr bwMode="gray">
              <a:xfrm>
                <a:off x="1179" y="1103"/>
                <a:ext cx="1731" cy="1347"/>
              </a:xfrm>
              <a:prstGeom prst="diamond">
                <a:avLst/>
              </a:prstGeom>
              <a:solidFill>
                <a:srgbClr val="CCECFF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EC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13" name="AutoShape 14"/>
              <p:cNvSpPr>
                <a:spLocks noChangeArrowheads="1"/>
              </p:cNvSpPr>
              <p:nvPr/>
            </p:nvSpPr>
            <p:spPr bwMode="gray">
              <a:xfrm>
                <a:off x="1180" y="970"/>
                <a:ext cx="1731" cy="1347"/>
              </a:xfrm>
              <a:prstGeom prst="diamond">
                <a:avLst/>
              </a:prstGeom>
              <a:solidFill>
                <a:srgbClr val="CC99FF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99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14" name="AutoShape 15"/>
              <p:cNvSpPr>
                <a:spLocks noChangeArrowheads="1"/>
              </p:cNvSpPr>
              <p:nvPr/>
            </p:nvSpPr>
            <p:spPr bwMode="gray">
              <a:xfrm>
                <a:off x="1191" y="849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393956"/>
                  </a:gs>
                  <a:gs pos="100000">
                    <a:srgbClr val="666699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6666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975" name="Rectangle 16"/>
            <p:cNvSpPr>
              <a:spLocks noChangeArrowheads="1"/>
            </p:cNvSpPr>
            <p:nvPr/>
          </p:nvSpPr>
          <p:spPr bwMode="gray">
            <a:xfrm>
              <a:off x="1704" y="1578"/>
              <a:ext cx="750" cy="3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Add your </a:t>
              </a:r>
            </a:p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text in here</a:t>
              </a:r>
            </a:p>
          </p:txBody>
        </p:sp>
        <p:sp>
          <p:nvSpPr>
            <p:cNvPr id="83976" name="Rectangle 17"/>
            <p:cNvSpPr>
              <a:spLocks noChangeArrowheads="1"/>
            </p:cNvSpPr>
            <p:nvPr/>
          </p:nvSpPr>
          <p:spPr bwMode="gray">
            <a:xfrm>
              <a:off x="3187" y="1578"/>
              <a:ext cx="750" cy="3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Add your </a:t>
              </a:r>
            </a:p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text in here</a:t>
              </a:r>
            </a:p>
          </p:txBody>
        </p:sp>
        <p:sp>
          <p:nvSpPr>
            <p:cNvPr id="83977" name="Rectangle 18"/>
            <p:cNvSpPr>
              <a:spLocks noChangeArrowheads="1"/>
            </p:cNvSpPr>
            <p:nvPr/>
          </p:nvSpPr>
          <p:spPr bwMode="gray">
            <a:xfrm>
              <a:off x="2534" y="2275"/>
              <a:ext cx="444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000" b="1"/>
                <a:t>Title</a:t>
              </a:r>
            </a:p>
          </p:txBody>
        </p:sp>
        <p:sp>
          <p:nvSpPr>
            <p:cNvPr id="83978" name="Oval 19"/>
            <p:cNvSpPr>
              <a:spLocks noChangeArrowheads="1"/>
            </p:cNvSpPr>
            <p:nvPr/>
          </p:nvSpPr>
          <p:spPr bwMode="gray">
            <a:xfrm>
              <a:off x="1942" y="1290"/>
              <a:ext cx="303" cy="289"/>
            </a:xfrm>
            <a:prstGeom prst="ellipse">
              <a:avLst/>
            </a:prstGeom>
            <a:solidFill>
              <a:srgbClr val="CCCCFF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79" name="Text Box 20"/>
            <p:cNvSpPr txBox="1">
              <a:spLocks noChangeArrowheads="1"/>
            </p:cNvSpPr>
            <p:nvPr/>
          </p:nvSpPr>
          <p:spPr bwMode="gray">
            <a:xfrm>
              <a:off x="1967" y="1312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5F5F5F"/>
                  </a:solidFill>
                </a:rPr>
                <a:t>A</a:t>
              </a:r>
            </a:p>
          </p:txBody>
        </p:sp>
        <p:sp>
          <p:nvSpPr>
            <p:cNvPr id="83980" name="Oval 21"/>
            <p:cNvSpPr>
              <a:spLocks noChangeArrowheads="1"/>
            </p:cNvSpPr>
            <p:nvPr/>
          </p:nvSpPr>
          <p:spPr bwMode="gray">
            <a:xfrm>
              <a:off x="3430" y="1290"/>
              <a:ext cx="304" cy="289"/>
            </a:xfrm>
            <a:prstGeom prst="ellipse">
              <a:avLst/>
            </a:prstGeom>
            <a:solidFill>
              <a:srgbClr val="FFCC99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81" name="Text Box 22"/>
            <p:cNvSpPr txBox="1">
              <a:spLocks noChangeArrowheads="1"/>
            </p:cNvSpPr>
            <p:nvPr/>
          </p:nvSpPr>
          <p:spPr bwMode="gray">
            <a:xfrm>
              <a:off x="3458" y="1314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5F5F5F"/>
                  </a:solidFill>
                </a:rPr>
                <a:t>B</a:t>
              </a:r>
            </a:p>
          </p:txBody>
        </p:sp>
        <p:grpSp>
          <p:nvGrpSpPr>
            <p:cNvPr id="83982" name="Group 23"/>
            <p:cNvGrpSpPr>
              <a:grpSpLocks/>
            </p:cNvGrpSpPr>
            <p:nvPr/>
          </p:nvGrpSpPr>
          <p:grpSpPr bwMode="auto">
            <a:xfrm>
              <a:off x="3537" y="2175"/>
              <a:ext cx="486" cy="434"/>
              <a:chOff x="2644" y="2841"/>
              <a:chExt cx="563" cy="529"/>
            </a:xfrm>
          </p:grpSpPr>
          <p:sp>
            <p:nvSpPr>
              <p:cNvPr id="84009" name="AutoShape 24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10" name="AutoShape 25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11" name="AutoShape 26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B7B7B7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983" name="Group 27"/>
            <p:cNvGrpSpPr>
              <a:grpSpLocks/>
            </p:cNvGrpSpPr>
            <p:nvPr/>
          </p:nvGrpSpPr>
          <p:grpSpPr bwMode="auto">
            <a:xfrm>
              <a:off x="2770" y="2361"/>
              <a:ext cx="1503" cy="1316"/>
              <a:chOff x="2916" y="2200"/>
              <a:chExt cx="1743" cy="1605"/>
            </a:xfrm>
          </p:grpSpPr>
          <p:sp>
            <p:nvSpPr>
              <p:cNvPr id="84006" name="AutoShape 28"/>
              <p:cNvSpPr>
                <a:spLocks noChangeArrowheads="1"/>
              </p:cNvSpPr>
              <p:nvPr/>
            </p:nvSpPr>
            <p:spPr bwMode="gray">
              <a:xfrm>
                <a:off x="2916" y="2458"/>
                <a:ext cx="1731" cy="1347"/>
              </a:xfrm>
              <a:prstGeom prst="diamond">
                <a:avLst/>
              </a:prstGeom>
              <a:solidFill>
                <a:srgbClr val="CCFFFF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07" name="AutoShape 29"/>
              <p:cNvSpPr>
                <a:spLocks noChangeArrowheads="1"/>
              </p:cNvSpPr>
              <p:nvPr/>
            </p:nvSpPr>
            <p:spPr bwMode="gray">
              <a:xfrm>
                <a:off x="2917" y="2328"/>
                <a:ext cx="1731" cy="1347"/>
              </a:xfrm>
              <a:prstGeom prst="diamond">
                <a:avLst/>
              </a:prstGeom>
              <a:solidFill>
                <a:srgbClr val="33CCFF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33CC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08" name="AutoShape 30"/>
              <p:cNvSpPr>
                <a:spLocks noChangeArrowheads="1"/>
              </p:cNvSpPr>
              <p:nvPr/>
            </p:nvSpPr>
            <p:spPr bwMode="gray">
              <a:xfrm>
                <a:off x="2928" y="2200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006587"/>
                  </a:gs>
                  <a:gs pos="100000">
                    <a:srgbClr val="0099CC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099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984" name="Rectangle 31"/>
            <p:cNvSpPr>
              <a:spLocks noChangeArrowheads="1"/>
            </p:cNvSpPr>
            <p:nvPr/>
          </p:nvSpPr>
          <p:spPr bwMode="gray">
            <a:xfrm>
              <a:off x="3191" y="2886"/>
              <a:ext cx="750" cy="3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Add your </a:t>
              </a:r>
            </a:p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text in here</a:t>
              </a:r>
            </a:p>
          </p:txBody>
        </p:sp>
        <p:sp>
          <p:nvSpPr>
            <p:cNvPr id="83985" name="Oval 32"/>
            <p:cNvSpPr>
              <a:spLocks noChangeArrowheads="1"/>
            </p:cNvSpPr>
            <p:nvPr/>
          </p:nvSpPr>
          <p:spPr bwMode="gray">
            <a:xfrm>
              <a:off x="3422" y="2585"/>
              <a:ext cx="303" cy="289"/>
            </a:xfrm>
            <a:prstGeom prst="ellipse">
              <a:avLst/>
            </a:prstGeom>
            <a:solidFill>
              <a:srgbClr val="CCFFFF">
                <a:alpha val="79999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86" name="Text Box 33"/>
            <p:cNvSpPr txBox="1">
              <a:spLocks noChangeArrowheads="1"/>
            </p:cNvSpPr>
            <p:nvPr/>
          </p:nvSpPr>
          <p:spPr bwMode="gray">
            <a:xfrm>
              <a:off x="3455" y="2610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5F5F5F"/>
                  </a:solidFill>
                </a:rPr>
                <a:t>D</a:t>
              </a:r>
            </a:p>
          </p:txBody>
        </p:sp>
        <p:grpSp>
          <p:nvGrpSpPr>
            <p:cNvPr id="83987" name="Group 34"/>
            <p:cNvGrpSpPr>
              <a:grpSpLocks/>
            </p:cNvGrpSpPr>
            <p:nvPr/>
          </p:nvGrpSpPr>
          <p:grpSpPr bwMode="auto">
            <a:xfrm>
              <a:off x="1548" y="2205"/>
              <a:ext cx="486" cy="433"/>
              <a:chOff x="2644" y="2841"/>
              <a:chExt cx="563" cy="529"/>
            </a:xfrm>
          </p:grpSpPr>
          <p:sp>
            <p:nvSpPr>
              <p:cNvPr id="84003" name="AutoShape 35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04" name="AutoShape 36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05" name="AutoShape 37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ABABAB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988" name="Group 38"/>
            <p:cNvGrpSpPr>
              <a:grpSpLocks/>
            </p:cNvGrpSpPr>
            <p:nvPr/>
          </p:nvGrpSpPr>
          <p:grpSpPr bwMode="auto">
            <a:xfrm>
              <a:off x="1280" y="2359"/>
              <a:ext cx="1503" cy="1311"/>
              <a:chOff x="1185" y="2206"/>
              <a:chExt cx="1743" cy="1599"/>
            </a:xfrm>
          </p:grpSpPr>
          <p:sp>
            <p:nvSpPr>
              <p:cNvPr id="84000" name="AutoShape 39"/>
              <p:cNvSpPr>
                <a:spLocks noChangeArrowheads="1"/>
              </p:cNvSpPr>
              <p:nvPr/>
            </p:nvSpPr>
            <p:spPr bwMode="gray">
              <a:xfrm>
                <a:off x="1185" y="2458"/>
                <a:ext cx="1731" cy="1347"/>
              </a:xfrm>
              <a:prstGeom prst="diamond">
                <a:avLst/>
              </a:prstGeom>
              <a:solidFill>
                <a:srgbClr val="CCFFCC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FF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01" name="AutoShape 40"/>
              <p:cNvSpPr>
                <a:spLocks noChangeArrowheads="1"/>
              </p:cNvSpPr>
              <p:nvPr/>
            </p:nvSpPr>
            <p:spPr bwMode="gray">
              <a:xfrm>
                <a:off x="1186" y="2327"/>
                <a:ext cx="1731" cy="1347"/>
              </a:xfrm>
              <a:prstGeom prst="diamond">
                <a:avLst/>
              </a:prstGeom>
              <a:solidFill>
                <a:srgbClr val="66FF6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66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02" name="AutoShape 41"/>
              <p:cNvSpPr>
                <a:spLocks noChangeArrowheads="1"/>
              </p:cNvSpPr>
              <p:nvPr/>
            </p:nvSpPr>
            <p:spPr bwMode="gray">
              <a:xfrm>
                <a:off x="1197" y="2206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009B4E"/>
                  </a:gs>
                  <a:gs pos="100000">
                    <a:srgbClr val="00CC66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0CC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989" name="Rectangle 42"/>
            <p:cNvSpPr>
              <a:spLocks noChangeArrowheads="1"/>
            </p:cNvSpPr>
            <p:nvPr/>
          </p:nvSpPr>
          <p:spPr bwMode="gray">
            <a:xfrm>
              <a:off x="1709" y="2886"/>
              <a:ext cx="750" cy="3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Add your </a:t>
              </a:r>
            </a:p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text in here</a:t>
              </a:r>
            </a:p>
          </p:txBody>
        </p:sp>
        <p:sp>
          <p:nvSpPr>
            <p:cNvPr id="83990" name="Oval 43"/>
            <p:cNvSpPr>
              <a:spLocks noChangeArrowheads="1"/>
            </p:cNvSpPr>
            <p:nvPr/>
          </p:nvSpPr>
          <p:spPr bwMode="gray">
            <a:xfrm>
              <a:off x="1942" y="2585"/>
              <a:ext cx="303" cy="289"/>
            </a:xfrm>
            <a:prstGeom prst="ellipse">
              <a:avLst/>
            </a:prstGeom>
            <a:solidFill>
              <a:srgbClr val="CCFFCC">
                <a:alpha val="7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91" name="Text Box 44"/>
            <p:cNvSpPr txBox="1">
              <a:spLocks noChangeArrowheads="1"/>
            </p:cNvSpPr>
            <p:nvPr/>
          </p:nvSpPr>
          <p:spPr bwMode="gray">
            <a:xfrm>
              <a:off x="1970" y="2612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5F5F5F"/>
                  </a:solidFill>
                </a:rPr>
                <a:t>C</a:t>
              </a:r>
            </a:p>
          </p:txBody>
        </p:sp>
        <p:grpSp>
          <p:nvGrpSpPr>
            <p:cNvPr id="83992" name="Group 45"/>
            <p:cNvGrpSpPr>
              <a:grpSpLocks/>
            </p:cNvGrpSpPr>
            <p:nvPr/>
          </p:nvGrpSpPr>
          <p:grpSpPr bwMode="auto">
            <a:xfrm>
              <a:off x="2514" y="3057"/>
              <a:ext cx="486" cy="434"/>
              <a:chOff x="2644" y="2841"/>
              <a:chExt cx="563" cy="529"/>
            </a:xfrm>
          </p:grpSpPr>
          <p:sp>
            <p:nvSpPr>
              <p:cNvPr id="83997" name="AutoShape 46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3998" name="AutoShape 47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3999" name="AutoShape 48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ABABAB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993" name="Text Box 49"/>
            <p:cNvSpPr txBox="1">
              <a:spLocks noChangeArrowheads="1"/>
            </p:cNvSpPr>
            <p:nvPr/>
          </p:nvSpPr>
          <p:spPr bwMode="gray">
            <a:xfrm>
              <a:off x="4054" y="1265"/>
              <a:ext cx="1277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333333"/>
                  </a:solidFill>
                </a:rPr>
                <a:t>Add your text in here</a:t>
              </a:r>
            </a:p>
          </p:txBody>
        </p:sp>
        <p:sp>
          <p:nvSpPr>
            <p:cNvPr id="83994" name="Text Box 50"/>
            <p:cNvSpPr txBox="1">
              <a:spLocks noChangeArrowheads="1"/>
            </p:cNvSpPr>
            <p:nvPr/>
          </p:nvSpPr>
          <p:spPr bwMode="gray">
            <a:xfrm>
              <a:off x="4099" y="2560"/>
              <a:ext cx="1277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333333"/>
                  </a:solidFill>
                </a:rPr>
                <a:t>Add your text in here</a:t>
              </a:r>
            </a:p>
          </p:txBody>
        </p:sp>
        <p:sp>
          <p:nvSpPr>
            <p:cNvPr id="83995" name="Text Box 51"/>
            <p:cNvSpPr txBox="1">
              <a:spLocks noChangeArrowheads="1"/>
            </p:cNvSpPr>
            <p:nvPr/>
          </p:nvSpPr>
          <p:spPr bwMode="gray">
            <a:xfrm>
              <a:off x="336" y="1248"/>
              <a:ext cx="1223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333333"/>
                  </a:solidFill>
                </a:rPr>
                <a:t>Add your text in here</a:t>
              </a:r>
            </a:p>
          </p:txBody>
        </p:sp>
        <p:sp>
          <p:nvSpPr>
            <p:cNvPr id="83996" name="Text Box 52"/>
            <p:cNvSpPr txBox="1">
              <a:spLocks noChangeArrowheads="1"/>
            </p:cNvSpPr>
            <p:nvPr/>
          </p:nvSpPr>
          <p:spPr bwMode="gray">
            <a:xfrm>
              <a:off x="342" y="2605"/>
              <a:ext cx="1223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333333"/>
                  </a:solidFill>
                </a:rPr>
                <a:t>Add your text in here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Contents</a:t>
            </a:r>
            <a:endParaRPr lang="en-US" altLang="zh-CN" smtClean="0">
              <a:solidFill>
                <a:schemeClr val="accent1"/>
              </a:solidFill>
              <a:ea typeface="宋体" charset="-122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46436" name="AutoShape 4"/>
          <p:cNvSpPr>
            <a:spLocks noChangeArrowheads="1"/>
          </p:cNvSpPr>
          <p:nvPr/>
        </p:nvSpPr>
        <p:spPr bwMode="gray">
          <a:xfrm>
            <a:off x="2133600" y="2209800"/>
            <a:ext cx="4953000" cy="457200"/>
          </a:xfrm>
          <a:prstGeom prst="roundRect">
            <a:avLst>
              <a:gd name="adj" fmla="val 16667"/>
            </a:avLst>
          </a:prstGeom>
          <a:solidFill>
            <a:srgbClr val="74A1DE"/>
          </a:solidFill>
          <a:ln w="28575" algn="ctr">
            <a:solidFill>
              <a:schemeClr val="bg1"/>
            </a:solidFill>
            <a:round/>
            <a:headEnd/>
            <a:tailEnd/>
          </a:ln>
          <a:effectLst>
            <a:outerShdw dist="71842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6437" name="AutoShape 5"/>
          <p:cNvSpPr>
            <a:spLocks noChangeArrowheads="1"/>
          </p:cNvSpPr>
          <p:nvPr/>
        </p:nvSpPr>
        <p:spPr bwMode="gray">
          <a:xfrm>
            <a:off x="1828800" y="2090738"/>
            <a:ext cx="685800" cy="685800"/>
          </a:xfrm>
          <a:prstGeom prst="diamond">
            <a:avLst/>
          </a:prstGeom>
          <a:solidFill>
            <a:srgbClr val="74A1DE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762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gray">
          <a:xfrm>
            <a:off x="2667000" y="2265363"/>
            <a:ext cx="41148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solidFill>
                  <a:schemeClr val="bg1"/>
                </a:solidFill>
              </a:rPr>
              <a:t>Click to add Title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gray">
          <a:xfrm>
            <a:off x="1982788" y="2189163"/>
            <a:ext cx="354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46440" name="AutoShape 8"/>
          <p:cNvSpPr>
            <a:spLocks noChangeArrowheads="1"/>
          </p:cNvSpPr>
          <p:nvPr/>
        </p:nvSpPr>
        <p:spPr bwMode="gray">
          <a:xfrm>
            <a:off x="2133600" y="3048000"/>
            <a:ext cx="4953000" cy="4572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28575" algn="ctr">
            <a:solidFill>
              <a:schemeClr val="bg1"/>
            </a:solidFill>
            <a:round/>
            <a:headEnd/>
            <a:tailEnd/>
          </a:ln>
          <a:effectLst>
            <a:outerShdw dist="71842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6441" name="AutoShape 9"/>
          <p:cNvSpPr>
            <a:spLocks noChangeArrowheads="1"/>
          </p:cNvSpPr>
          <p:nvPr/>
        </p:nvSpPr>
        <p:spPr bwMode="gray">
          <a:xfrm>
            <a:off x="1828800" y="2928938"/>
            <a:ext cx="685800" cy="685800"/>
          </a:xfrm>
          <a:prstGeom prst="diamond">
            <a:avLst/>
          </a:prstGeom>
          <a:solidFill>
            <a:schemeClr val="accent2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762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gray">
          <a:xfrm>
            <a:off x="2667000" y="3103563"/>
            <a:ext cx="41148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solidFill>
                  <a:schemeClr val="bg1"/>
                </a:solidFill>
              </a:rPr>
              <a:t>Click to add Title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gray">
          <a:xfrm>
            <a:off x="1982788" y="3027363"/>
            <a:ext cx="354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46444" name="AutoShape 12"/>
          <p:cNvSpPr>
            <a:spLocks noChangeArrowheads="1"/>
          </p:cNvSpPr>
          <p:nvPr/>
        </p:nvSpPr>
        <p:spPr bwMode="gray">
          <a:xfrm>
            <a:off x="2133600" y="3886200"/>
            <a:ext cx="4953000" cy="457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algn="ctr">
            <a:solidFill>
              <a:schemeClr val="bg1"/>
            </a:solidFill>
            <a:round/>
            <a:headEnd/>
            <a:tailEnd/>
          </a:ln>
          <a:effectLst>
            <a:outerShdw dist="71842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6445" name="AutoShape 13"/>
          <p:cNvSpPr>
            <a:spLocks noChangeArrowheads="1"/>
          </p:cNvSpPr>
          <p:nvPr/>
        </p:nvSpPr>
        <p:spPr bwMode="gray">
          <a:xfrm>
            <a:off x="1828800" y="3767138"/>
            <a:ext cx="685800" cy="685800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762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gray">
          <a:xfrm>
            <a:off x="2667000" y="3941763"/>
            <a:ext cx="41148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solidFill>
                  <a:schemeClr val="bg1"/>
                </a:solidFill>
              </a:rPr>
              <a:t>Click to add Title</a:t>
            </a:r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gray">
          <a:xfrm>
            <a:off x="1982788" y="3865563"/>
            <a:ext cx="354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46448" name="AutoShape 16"/>
          <p:cNvSpPr>
            <a:spLocks noChangeArrowheads="1"/>
          </p:cNvSpPr>
          <p:nvPr/>
        </p:nvSpPr>
        <p:spPr bwMode="gray">
          <a:xfrm>
            <a:off x="2132013" y="4767263"/>
            <a:ext cx="4953000" cy="4572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28575" algn="ctr">
            <a:solidFill>
              <a:schemeClr val="bg1"/>
            </a:solidFill>
            <a:round/>
            <a:headEnd/>
            <a:tailEnd/>
          </a:ln>
          <a:effectLst>
            <a:outerShdw dist="71842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6449" name="AutoShape 17"/>
          <p:cNvSpPr>
            <a:spLocks noChangeArrowheads="1"/>
          </p:cNvSpPr>
          <p:nvPr/>
        </p:nvSpPr>
        <p:spPr bwMode="gray">
          <a:xfrm>
            <a:off x="1827213" y="4648200"/>
            <a:ext cx="685800" cy="685800"/>
          </a:xfrm>
          <a:prstGeom prst="diamond">
            <a:avLst/>
          </a:prstGeom>
          <a:solidFill>
            <a:schemeClr val="folHlink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762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9714" name="Text Box 18"/>
          <p:cNvSpPr txBox="1">
            <a:spLocks noChangeArrowheads="1"/>
          </p:cNvSpPr>
          <p:nvPr/>
        </p:nvSpPr>
        <p:spPr bwMode="gray">
          <a:xfrm>
            <a:off x="2665413" y="4822825"/>
            <a:ext cx="41148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solidFill>
                  <a:schemeClr val="bg1"/>
                </a:solidFill>
              </a:rPr>
              <a:t>Click to add Title</a:t>
            </a:r>
          </a:p>
        </p:txBody>
      </p:sp>
      <p:sp>
        <p:nvSpPr>
          <p:cNvPr id="29715" name="Text Box 19"/>
          <p:cNvSpPr txBox="1">
            <a:spLocks noChangeArrowheads="1"/>
          </p:cNvSpPr>
          <p:nvPr/>
        </p:nvSpPr>
        <p:spPr bwMode="gray">
          <a:xfrm>
            <a:off x="1981200" y="474662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grpSp>
        <p:nvGrpSpPr>
          <p:cNvPr id="84995" name="Group 3"/>
          <p:cNvGrpSpPr>
            <a:grpSpLocks/>
          </p:cNvGrpSpPr>
          <p:nvPr/>
        </p:nvGrpSpPr>
        <p:grpSpPr bwMode="auto">
          <a:xfrm>
            <a:off x="1614488" y="1828800"/>
            <a:ext cx="5929312" cy="3946525"/>
            <a:chOff x="1017" y="1152"/>
            <a:chExt cx="3735" cy="2486"/>
          </a:xfrm>
        </p:grpSpPr>
        <p:grpSp>
          <p:nvGrpSpPr>
            <p:cNvPr id="84996" name="Group 4"/>
            <p:cNvGrpSpPr>
              <a:grpSpLocks/>
            </p:cNvGrpSpPr>
            <p:nvPr/>
          </p:nvGrpSpPr>
          <p:grpSpPr bwMode="auto">
            <a:xfrm>
              <a:off x="2132" y="1152"/>
              <a:ext cx="1487" cy="1247"/>
              <a:chOff x="2057" y="862"/>
              <a:chExt cx="1549" cy="1351"/>
            </a:xfrm>
          </p:grpSpPr>
          <p:sp>
            <p:nvSpPr>
              <p:cNvPr id="85013" name="AutoShape 5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14" name="AutoShape 6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15" name="AutoShape 7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4997" name="Group 8"/>
            <p:cNvGrpSpPr>
              <a:grpSpLocks/>
            </p:cNvGrpSpPr>
            <p:nvPr/>
          </p:nvGrpSpPr>
          <p:grpSpPr bwMode="auto">
            <a:xfrm>
              <a:off x="1017" y="1773"/>
              <a:ext cx="1488" cy="1247"/>
              <a:chOff x="1110" y="2656"/>
              <a:chExt cx="1549" cy="1351"/>
            </a:xfrm>
          </p:grpSpPr>
          <p:sp>
            <p:nvSpPr>
              <p:cNvPr id="85010" name="AutoShape 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11" name="AutoShape 1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12" name="AutoShape 11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4998" name="Text Box 12"/>
            <p:cNvSpPr txBox="1">
              <a:spLocks noChangeArrowheads="1"/>
            </p:cNvSpPr>
            <p:nvPr/>
          </p:nvSpPr>
          <p:spPr bwMode="gray">
            <a:xfrm>
              <a:off x="2499" y="1546"/>
              <a:ext cx="774" cy="42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FFFFFF"/>
                  </a:solidFill>
                </a:rPr>
                <a:t>Title</a:t>
              </a:r>
            </a:p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</a:rPr>
                <a:t>Add your text</a:t>
              </a:r>
            </a:p>
          </p:txBody>
        </p:sp>
        <p:sp>
          <p:nvSpPr>
            <p:cNvPr id="84999" name="Text Box 13"/>
            <p:cNvSpPr txBox="1">
              <a:spLocks noChangeArrowheads="1"/>
            </p:cNvSpPr>
            <p:nvPr/>
          </p:nvSpPr>
          <p:spPr bwMode="gray">
            <a:xfrm>
              <a:off x="1393" y="2170"/>
              <a:ext cx="774" cy="42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FFFFFF"/>
                  </a:solidFill>
                </a:rPr>
                <a:t>Title</a:t>
              </a:r>
            </a:p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</a:rPr>
                <a:t>Add your text</a:t>
              </a:r>
            </a:p>
          </p:txBody>
        </p:sp>
        <p:grpSp>
          <p:nvGrpSpPr>
            <p:cNvPr id="85000" name="Group 14"/>
            <p:cNvGrpSpPr>
              <a:grpSpLocks/>
            </p:cNvGrpSpPr>
            <p:nvPr/>
          </p:nvGrpSpPr>
          <p:grpSpPr bwMode="auto">
            <a:xfrm>
              <a:off x="3264" y="1776"/>
              <a:ext cx="1488" cy="1247"/>
              <a:chOff x="3174" y="2656"/>
              <a:chExt cx="1549" cy="1351"/>
            </a:xfrm>
          </p:grpSpPr>
          <p:sp>
            <p:nvSpPr>
              <p:cNvPr id="85007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08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09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6D440E"/>
                  </a:gs>
                  <a:gs pos="100000">
                    <a:srgbClr val="EC941E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5001" name="Text Box 18"/>
            <p:cNvSpPr txBox="1">
              <a:spLocks noChangeArrowheads="1"/>
            </p:cNvSpPr>
            <p:nvPr/>
          </p:nvSpPr>
          <p:spPr bwMode="gray">
            <a:xfrm>
              <a:off x="3601" y="2170"/>
              <a:ext cx="774" cy="42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FFFFFF"/>
                  </a:solidFill>
                </a:rPr>
                <a:t>Title</a:t>
              </a:r>
            </a:p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</a:rPr>
                <a:t>Add your text</a:t>
              </a:r>
            </a:p>
          </p:txBody>
        </p:sp>
        <p:grpSp>
          <p:nvGrpSpPr>
            <p:cNvPr id="85002" name="Group 19"/>
            <p:cNvGrpSpPr>
              <a:grpSpLocks/>
            </p:cNvGrpSpPr>
            <p:nvPr/>
          </p:nvGrpSpPr>
          <p:grpSpPr bwMode="auto">
            <a:xfrm>
              <a:off x="2142" y="2391"/>
              <a:ext cx="1488" cy="1247"/>
              <a:chOff x="3174" y="2656"/>
              <a:chExt cx="1549" cy="1351"/>
            </a:xfrm>
          </p:grpSpPr>
          <p:sp>
            <p:nvSpPr>
              <p:cNvPr id="85004" name="AutoShape 20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05" name="AutoShape 21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06" name="AutoShape 22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0066CC"/>
                  </a:gs>
                  <a:gs pos="100000">
                    <a:srgbClr val="002F5E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5003" name="Text Box 23"/>
            <p:cNvSpPr txBox="1">
              <a:spLocks noChangeArrowheads="1"/>
            </p:cNvSpPr>
            <p:nvPr/>
          </p:nvSpPr>
          <p:spPr bwMode="gray">
            <a:xfrm>
              <a:off x="2513" y="2746"/>
              <a:ext cx="774" cy="42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FFFFFF"/>
                  </a:solidFill>
                </a:rPr>
                <a:t>Title</a:t>
              </a:r>
            </a:p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</a:rPr>
                <a:t>Add your 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86019" name="Group 3"/>
          <p:cNvGrpSpPr>
            <a:grpSpLocks/>
          </p:cNvGrpSpPr>
          <p:nvPr/>
        </p:nvGrpSpPr>
        <p:grpSpPr bwMode="auto">
          <a:xfrm>
            <a:off x="533400" y="1752600"/>
            <a:ext cx="8001000" cy="4084638"/>
            <a:chOff x="336" y="1104"/>
            <a:chExt cx="5040" cy="2573"/>
          </a:xfrm>
        </p:grpSpPr>
        <p:grpSp>
          <p:nvGrpSpPr>
            <p:cNvPr id="86020" name="Group 4"/>
            <p:cNvGrpSpPr>
              <a:grpSpLocks/>
            </p:cNvGrpSpPr>
            <p:nvPr/>
          </p:nvGrpSpPr>
          <p:grpSpPr bwMode="auto">
            <a:xfrm>
              <a:off x="2514" y="1350"/>
              <a:ext cx="486" cy="433"/>
              <a:chOff x="2644" y="2841"/>
              <a:chExt cx="563" cy="529"/>
            </a:xfrm>
          </p:grpSpPr>
          <p:sp>
            <p:nvSpPr>
              <p:cNvPr id="86066" name="AutoShape 5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67" name="AutoShape 6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68" name="AutoShape 7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ABABAB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021" name="Group 8"/>
            <p:cNvGrpSpPr>
              <a:grpSpLocks/>
            </p:cNvGrpSpPr>
            <p:nvPr/>
          </p:nvGrpSpPr>
          <p:grpSpPr bwMode="auto">
            <a:xfrm>
              <a:off x="2770" y="1108"/>
              <a:ext cx="1503" cy="1320"/>
              <a:chOff x="2897" y="845"/>
              <a:chExt cx="1743" cy="1611"/>
            </a:xfrm>
          </p:grpSpPr>
          <p:sp>
            <p:nvSpPr>
              <p:cNvPr id="86063" name="AutoShape 9"/>
              <p:cNvSpPr>
                <a:spLocks noChangeArrowheads="1"/>
              </p:cNvSpPr>
              <p:nvPr/>
            </p:nvSpPr>
            <p:spPr bwMode="gray">
              <a:xfrm>
                <a:off x="2897" y="1109"/>
                <a:ext cx="1731" cy="1347"/>
              </a:xfrm>
              <a:prstGeom prst="diamond">
                <a:avLst/>
              </a:prstGeom>
              <a:solidFill>
                <a:srgbClr val="FFFFCC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FFFF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64" name="AutoShape 10"/>
              <p:cNvSpPr>
                <a:spLocks noChangeArrowheads="1"/>
              </p:cNvSpPr>
              <p:nvPr/>
            </p:nvSpPr>
            <p:spPr bwMode="gray">
              <a:xfrm>
                <a:off x="2898" y="966"/>
                <a:ext cx="1731" cy="1347"/>
              </a:xfrm>
              <a:prstGeom prst="diamond">
                <a:avLst/>
              </a:prstGeom>
              <a:solidFill>
                <a:srgbClr val="FFCC6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FFCC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65" name="AutoShape 11"/>
              <p:cNvSpPr>
                <a:spLocks noChangeArrowheads="1"/>
              </p:cNvSpPr>
              <p:nvPr/>
            </p:nvSpPr>
            <p:spPr bwMode="gray">
              <a:xfrm>
                <a:off x="2909" y="845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A96500"/>
                  </a:gs>
                  <a:gs pos="100000">
                    <a:srgbClr val="FF9900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FF99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022" name="Group 12"/>
            <p:cNvGrpSpPr>
              <a:grpSpLocks/>
            </p:cNvGrpSpPr>
            <p:nvPr/>
          </p:nvGrpSpPr>
          <p:grpSpPr bwMode="auto">
            <a:xfrm>
              <a:off x="1281" y="1104"/>
              <a:ext cx="1503" cy="1312"/>
              <a:chOff x="1179" y="849"/>
              <a:chExt cx="1743" cy="1601"/>
            </a:xfrm>
          </p:grpSpPr>
          <p:sp>
            <p:nvSpPr>
              <p:cNvPr id="86060" name="AutoShape 13"/>
              <p:cNvSpPr>
                <a:spLocks noChangeArrowheads="1"/>
              </p:cNvSpPr>
              <p:nvPr/>
            </p:nvSpPr>
            <p:spPr bwMode="gray">
              <a:xfrm>
                <a:off x="1179" y="1103"/>
                <a:ext cx="1731" cy="1347"/>
              </a:xfrm>
              <a:prstGeom prst="diamond">
                <a:avLst/>
              </a:prstGeom>
              <a:solidFill>
                <a:srgbClr val="CCECFF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EC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61" name="AutoShape 14"/>
              <p:cNvSpPr>
                <a:spLocks noChangeArrowheads="1"/>
              </p:cNvSpPr>
              <p:nvPr/>
            </p:nvSpPr>
            <p:spPr bwMode="gray">
              <a:xfrm>
                <a:off x="1180" y="970"/>
                <a:ext cx="1731" cy="1347"/>
              </a:xfrm>
              <a:prstGeom prst="diamond">
                <a:avLst/>
              </a:prstGeom>
              <a:solidFill>
                <a:srgbClr val="CC99FF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99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62" name="AutoShape 15"/>
              <p:cNvSpPr>
                <a:spLocks noChangeArrowheads="1"/>
              </p:cNvSpPr>
              <p:nvPr/>
            </p:nvSpPr>
            <p:spPr bwMode="gray">
              <a:xfrm>
                <a:off x="1191" y="849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393956"/>
                  </a:gs>
                  <a:gs pos="100000">
                    <a:srgbClr val="666699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6666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023" name="Rectangle 16"/>
            <p:cNvSpPr>
              <a:spLocks noChangeArrowheads="1"/>
            </p:cNvSpPr>
            <p:nvPr/>
          </p:nvSpPr>
          <p:spPr bwMode="gray">
            <a:xfrm>
              <a:off x="1704" y="1578"/>
              <a:ext cx="750" cy="3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Add your </a:t>
              </a:r>
            </a:p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text in here</a:t>
              </a:r>
            </a:p>
          </p:txBody>
        </p:sp>
        <p:sp>
          <p:nvSpPr>
            <p:cNvPr id="86024" name="Rectangle 17"/>
            <p:cNvSpPr>
              <a:spLocks noChangeArrowheads="1"/>
            </p:cNvSpPr>
            <p:nvPr/>
          </p:nvSpPr>
          <p:spPr bwMode="gray">
            <a:xfrm>
              <a:off x="3187" y="1578"/>
              <a:ext cx="750" cy="3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Add your </a:t>
              </a:r>
            </a:p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text in here</a:t>
              </a:r>
            </a:p>
          </p:txBody>
        </p:sp>
        <p:sp>
          <p:nvSpPr>
            <p:cNvPr id="86025" name="Rectangle 18"/>
            <p:cNvSpPr>
              <a:spLocks noChangeArrowheads="1"/>
            </p:cNvSpPr>
            <p:nvPr/>
          </p:nvSpPr>
          <p:spPr bwMode="gray">
            <a:xfrm>
              <a:off x="2534" y="2275"/>
              <a:ext cx="444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000" b="1"/>
                <a:t>Title</a:t>
              </a:r>
            </a:p>
          </p:txBody>
        </p:sp>
        <p:sp>
          <p:nvSpPr>
            <p:cNvPr id="86026" name="Oval 19"/>
            <p:cNvSpPr>
              <a:spLocks noChangeArrowheads="1"/>
            </p:cNvSpPr>
            <p:nvPr/>
          </p:nvSpPr>
          <p:spPr bwMode="gray">
            <a:xfrm>
              <a:off x="1942" y="1290"/>
              <a:ext cx="303" cy="289"/>
            </a:xfrm>
            <a:prstGeom prst="ellipse">
              <a:avLst/>
            </a:prstGeom>
            <a:solidFill>
              <a:srgbClr val="CCCCFF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6027" name="Text Box 20"/>
            <p:cNvSpPr txBox="1">
              <a:spLocks noChangeArrowheads="1"/>
            </p:cNvSpPr>
            <p:nvPr/>
          </p:nvSpPr>
          <p:spPr bwMode="gray">
            <a:xfrm>
              <a:off x="1967" y="1312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5F5F5F"/>
                  </a:solidFill>
                </a:rPr>
                <a:t>A</a:t>
              </a:r>
            </a:p>
          </p:txBody>
        </p:sp>
        <p:sp>
          <p:nvSpPr>
            <p:cNvPr id="86028" name="Oval 21"/>
            <p:cNvSpPr>
              <a:spLocks noChangeArrowheads="1"/>
            </p:cNvSpPr>
            <p:nvPr/>
          </p:nvSpPr>
          <p:spPr bwMode="gray">
            <a:xfrm>
              <a:off x="3430" y="1290"/>
              <a:ext cx="304" cy="289"/>
            </a:xfrm>
            <a:prstGeom prst="ellipse">
              <a:avLst/>
            </a:prstGeom>
            <a:solidFill>
              <a:srgbClr val="FFCC99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6029" name="Text Box 22"/>
            <p:cNvSpPr txBox="1">
              <a:spLocks noChangeArrowheads="1"/>
            </p:cNvSpPr>
            <p:nvPr/>
          </p:nvSpPr>
          <p:spPr bwMode="gray">
            <a:xfrm>
              <a:off x="3458" y="1314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5F5F5F"/>
                  </a:solidFill>
                </a:rPr>
                <a:t>B</a:t>
              </a:r>
            </a:p>
          </p:txBody>
        </p:sp>
        <p:grpSp>
          <p:nvGrpSpPr>
            <p:cNvPr id="86030" name="Group 23"/>
            <p:cNvGrpSpPr>
              <a:grpSpLocks/>
            </p:cNvGrpSpPr>
            <p:nvPr/>
          </p:nvGrpSpPr>
          <p:grpSpPr bwMode="auto">
            <a:xfrm>
              <a:off x="3537" y="2175"/>
              <a:ext cx="486" cy="434"/>
              <a:chOff x="2644" y="2841"/>
              <a:chExt cx="563" cy="529"/>
            </a:xfrm>
          </p:grpSpPr>
          <p:sp>
            <p:nvSpPr>
              <p:cNvPr id="86057" name="AutoShape 24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58" name="AutoShape 25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59" name="AutoShape 26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B7B7B7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031" name="Group 27"/>
            <p:cNvGrpSpPr>
              <a:grpSpLocks/>
            </p:cNvGrpSpPr>
            <p:nvPr/>
          </p:nvGrpSpPr>
          <p:grpSpPr bwMode="auto">
            <a:xfrm>
              <a:off x="2770" y="2361"/>
              <a:ext cx="1503" cy="1316"/>
              <a:chOff x="2916" y="2200"/>
              <a:chExt cx="1743" cy="1605"/>
            </a:xfrm>
          </p:grpSpPr>
          <p:sp>
            <p:nvSpPr>
              <p:cNvPr id="86054" name="AutoShape 28"/>
              <p:cNvSpPr>
                <a:spLocks noChangeArrowheads="1"/>
              </p:cNvSpPr>
              <p:nvPr/>
            </p:nvSpPr>
            <p:spPr bwMode="gray">
              <a:xfrm>
                <a:off x="2916" y="2458"/>
                <a:ext cx="1731" cy="1347"/>
              </a:xfrm>
              <a:prstGeom prst="diamond">
                <a:avLst/>
              </a:prstGeom>
              <a:solidFill>
                <a:srgbClr val="CCFFFF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55" name="AutoShape 29"/>
              <p:cNvSpPr>
                <a:spLocks noChangeArrowheads="1"/>
              </p:cNvSpPr>
              <p:nvPr/>
            </p:nvSpPr>
            <p:spPr bwMode="gray">
              <a:xfrm>
                <a:off x="2917" y="2328"/>
                <a:ext cx="1731" cy="1347"/>
              </a:xfrm>
              <a:prstGeom prst="diamond">
                <a:avLst/>
              </a:prstGeom>
              <a:solidFill>
                <a:srgbClr val="33CCFF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33CC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56" name="AutoShape 30"/>
              <p:cNvSpPr>
                <a:spLocks noChangeArrowheads="1"/>
              </p:cNvSpPr>
              <p:nvPr/>
            </p:nvSpPr>
            <p:spPr bwMode="gray">
              <a:xfrm>
                <a:off x="2928" y="2200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006587"/>
                  </a:gs>
                  <a:gs pos="100000">
                    <a:srgbClr val="0099CC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099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032" name="Rectangle 31"/>
            <p:cNvSpPr>
              <a:spLocks noChangeArrowheads="1"/>
            </p:cNvSpPr>
            <p:nvPr/>
          </p:nvSpPr>
          <p:spPr bwMode="gray">
            <a:xfrm>
              <a:off x="3191" y="2886"/>
              <a:ext cx="750" cy="3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Add your </a:t>
              </a:r>
            </a:p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text in here</a:t>
              </a:r>
            </a:p>
          </p:txBody>
        </p:sp>
        <p:sp>
          <p:nvSpPr>
            <p:cNvPr id="86033" name="Oval 32"/>
            <p:cNvSpPr>
              <a:spLocks noChangeArrowheads="1"/>
            </p:cNvSpPr>
            <p:nvPr/>
          </p:nvSpPr>
          <p:spPr bwMode="gray">
            <a:xfrm>
              <a:off x="3422" y="2585"/>
              <a:ext cx="303" cy="289"/>
            </a:xfrm>
            <a:prstGeom prst="ellipse">
              <a:avLst/>
            </a:prstGeom>
            <a:solidFill>
              <a:srgbClr val="CCFFFF">
                <a:alpha val="79999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6034" name="Text Box 33"/>
            <p:cNvSpPr txBox="1">
              <a:spLocks noChangeArrowheads="1"/>
            </p:cNvSpPr>
            <p:nvPr/>
          </p:nvSpPr>
          <p:spPr bwMode="gray">
            <a:xfrm>
              <a:off x="3455" y="2610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5F5F5F"/>
                  </a:solidFill>
                </a:rPr>
                <a:t>D</a:t>
              </a:r>
            </a:p>
          </p:txBody>
        </p:sp>
        <p:grpSp>
          <p:nvGrpSpPr>
            <p:cNvPr id="86035" name="Group 34"/>
            <p:cNvGrpSpPr>
              <a:grpSpLocks/>
            </p:cNvGrpSpPr>
            <p:nvPr/>
          </p:nvGrpSpPr>
          <p:grpSpPr bwMode="auto">
            <a:xfrm>
              <a:off x="1548" y="2205"/>
              <a:ext cx="486" cy="433"/>
              <a:chOff x="2644" y="2841"/>
              <a:chExt cx="563" cy="529"/>
            </a:xfrm>
          </p:grpSpPr>
          <p:sp>
            <p:nvSpPr>
              <p:cNvPr id="86051" name="AutoShape 35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52" name="AutoShape 36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53" name="AutoShape 37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ABABAB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036" name="Group 38"/>
            <p:cNvGrpSpPr>
              <a:grpSpLocks/>
            </p:cNvGrpSpPr>
            <p:nvPr/>
          </p:nvGrpSpPr>
          <p:grpSpPr bwMode="auto">
            <a:xfrm>
              <a:off x="1280" y="2359"/>
              <a:ext cx="1503" cy="1311"/>
              <a:chOff x="1185" y="2206"/>
              <a:chExt cx="1743" cy="1599"/>
            </a:xfrm>
          </p:grpSpPr>
          <p:sp>
            <p:nvSpPr>
              <p:cNvPr id="86048" name="AutoShape 39"/>
              <p:cNvSpPr>
                <a:spLocks noChangeArrowheads="1"/>
              </p:cNvSpPr>
              <p:nvPr/>
            </p:nvSpPr>
            <p:spPr bwMode="gray">
              <a:xfrm>
                <a:off x="1185" y="2458"/>
                <a:ext cx="1731" cy="1347"/>
              </a:xfrm>
              <a:prstGeom prst="diamond">
                <a:avLst/>
              </a:prstGeom>
              <a:solidFill>
                <a:srgbClr val="CCFFCC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FF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49" name="AutoShape 40"/>
              <p:cNvSpPr>
                <a:spLocks noChangeArrowheads="1"/>
              </p:cNvSpPr>
              <p:nvPr/>
            </p:nvSpPr>
            <p:spPr bwMode="gray">
              <a:xfrm>
                <a:off x="1186" y="2327"/>
                <a:ext cx="1731" cy="1347"/>
              </a:xfrm>
              <a:prstGeom prst="diamond">
                <a:avLst/>
              </a:prstGeom>
              <a:solidFill>
                <a:srgbClr val="66FF6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66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50" name="AutoShape 41"/>
              <p:cNvSpPr>
                <a:spLocks noChangeArrowheads="1"/>
              </p:cNvSpPr>
              <p:nvPr/>
            </p:nvSpPr>
            <p:spPr bwMode="gray">
              <a:xfrm>
                <a:off x="1197" y="2206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009B4E"/>
                  </a:gs>
                  <a:gs pos="100000">
                    <a:srgbClr val="00CC66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0CC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037" name="Rectangle 42"/>
            <p:cNvSpPr>
              <a:spLocks noChangeArrowheads="1"/>
            </p:cNvSpPr>
            <p:nvPr/>
          </p:nvSpPr>
          <p:spPr bwMode="gray">
            <a:xfrm>
              <a:off x="1709" y="2886"/>
              <a:ext cx="750" cy="3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Add your </a:t>
              </a:r>
            </a:p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text in here</a:t>
              </a:r>
            </a:p>
          </p:txBody>
        </p:sp>
        <p:sp>
          <p:nvSpPr>
            <p:cNvPr id="86038" name="Oval 43"/>
            <p:cNvSpPr>
              <a:spLocks noChangeArrowheads="1"/>
            </p:cNvSpPr>
            <p:nvPr/>
          </p:nvSpPr>
          <p:spPr bwMode="gray">
            <a:xfrm>
              <a:off x="1942" y="2585"/>
              <a:ext cx="303" cy="289"/>
            </a:xfrm>
            <a:prstGeom prst="ellipse">
              <a:avLst/>
            </a:prstGeom>
            <a:solidFill>
              <a:srgbClr val="CCFFCC">
                <a:alpha val="7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6039" name="Text Box 44"/>
            <p:cNvSpPr txBox="1">
              <a:spLocks noChangeArrowheads="1"/>
            </p:cNvSpPr>
            <p:nvPr/>
          </p:nvSpPr>
          <p:spPr bwMode="gray">
            <a:xfrm>
              <a:off x="1970" y="2612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5F5F5F"/>
                  </a:solidFill>
                </a:rPr>
                <a:t>C</a:t>
              </a:r>
            </a:p>
          </p:txBody>
        </p:sp>
        <p:grpSp>
          <p:nvGrpSpPr>
            <p:cNvPr id="86040" name="Group 45"/>
            <p:cNvGrpSpPr>
              <a:grpSpLocks/>
            </p:cNvGrpSpPr>
            <p:nvPr/>
          </p:nvGrpSpPr>
          <p:grpSpPr bwMode="auto">
            <a:xfrm>
              <a:off x="2514" y="3057"/>
              <a:ext cx="486" cy="434"/>
              <a:chOff x="2644" y="2841"/>
              <a:chExt cx="563" cy="529"/>
            </a:xfrm>
          </p:grpSpPr>
          <p:sp>
            <p:nvSpPr>
              <p:cNvPr id="86045" name="AutoShape 46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46" name="AutoShape 47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47" name="AutoShape 48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ABABAB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041" name="Text Box 49"/>
            <p:cNvSpPr txBox="1">
              <a:spLocks noChangeArrowheads="1"/>
            </p:cNvSpPr>
            <p:nvPr/>
          </p:nvSpPr>
          <p:spPr bwMode="gray">
            <a:xfrm>
              <a:off x="4054" y="1265"/>
              <a:ext cx="1277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333333"/>
                  </a:solidFill>
                </a:rPr>
                <a:t>Add your text in here</a:t>
              </a:r>
            </a:p>
          </p:txBody>
        </p:sp>
        <p:sp>
          <p:nvSpPr>
            <p:cNvPr id="86042" name="Text Box 50"/>
            <p:cNvSpPr txBox="1">
              <a:spLocks noChangeArrowheads="1"/>
            </p:cNvSpPr>
            <p:nvPr/>
          </p:nvSpPr>
          <p:spPr bwMode="gray">
            <a:xfrm>
              <a:off x="4099" y="2560"/>
              <a:ext cx="1277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333333"/>
                  </a:solidFill>
                </a:rPr>
                <a:t>Add your text in here</a:t>
              </a:r>
            </a:p>
          </p:txBody>
        </p:sp>
        <p:sp>
          <p:nvSpPr>
            <p:cNvPr id="86043" name="Text Box 51"/>
            <p:cNvSpPr txBox="1">
              <a:spLocks noChangeArrowheads="1"/>
            </p:cNvSpPr>
            <p:nvPr/>
          </p:nvSpPr>
          <p:spPr bwMode="gray">
            <a:xfrm>
              <a:off x="336" y="1248"/>
              <a:ext cx="1223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333333"/>
                  </a:solidFill>
                </a:rPr>
                <a:t>Add your text in here</a:t>
              </a:r>
            </a:p>
          </p:txBody>
        </p:sp>
        <p:sp>
          <p:nvSpPr>
            <p:cNvPr id="86044" name="Text Box 52"/>
            <p:cNvSpPr txBox="1">
              <a:spLocks noChangeArrowheads="1"/>
            </p:cNvSpPr>
            <p:nvPr/>
          </p:nvSpPr>
          <p:spPr bwMode="gray">
            <a:xfrm>
              <a:off x="342" y="2605"/>
              <a:ext cx="1223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333333"/>
                  </a:solidFill>
                </a:rPr>
                <a:t>Add your text in here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87043" name="Group 3"/>
          <p:cNvGrpSpPr>
            <a:grpSpLocks/>
          </p:cNvGrpSpPr>
          <p:nvPr/>
        </p:nvGrpSpPr>
        <p:grpSpPr bwMode="auto">
          <a:xfrm>
            <a:off x="3505200" y="4257675"/>
            <a:ext cx="1841500" cy="1838325"/>
            <a:chOff x="1349" y="2203"/>
            <a:chExt cx="924" cy="922"/>
          </a:xfrm>
        </p:grpSpPr>
        <p:sp>
          <p:nvSpPr>
            <p:cNvPr id="87126" name="AutoShape 4"/>
            <p:cNvSpPr>
              <a:spLocks noChangeArrowheads="1"/>
            </p:cNvSpPr>
            <p:nvPr/>
          </p:nvSpPr>
          <p:spPr bwMode="gray">
            <a:xfrm>
              <a:off x="1349" y="2203"/>
              <a:ext cx="924" cy="922"/>
            </a:xfrm>
            <a:prstGeom prst="diamond">
              <a:avLst/>
            </a:prstGeom>
            <a:solidFill>
              <a:srgbClr val="926408"/>
            </a:solidFill>
            <a:ln w="57150" algn="ctr">
              <a:solidFill>
                <a:srgbClr val="CDDCE9"/>
              </a:solidFill>
              <a:miter lim="800000"/>
              <a:headEnd/>
              <a:tailEnd/>
            </a:ln>
            <a:effectLst>
              <a:prstShdw prst="shdw17" dist="17961" dir="2700000">
                <a:srgbClr val="7B848C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27" name="AutoShape 5"/>
            <p:cNvSpPr>
              <a:spLocks noChangeArrowheads="1"/>
            </p:cNvSpPr>
            <p:nvPr/>
          </p:nvSpPr>
          <p:spPr bwMode="gray">
            <a:xfrm>
              <a:off x="1590" y="2222"/>
              <a:ext cx="442" cy="228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0EADD"/>
                </a:gs>
                <a:gs pos="100000">
                  <a:srgbClr val="926408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28" name="AutoShape 6"/>
            <p:cNvSpPr>
              <a:spLocks noChangeArrowheads="1"/>
            </p:cNvSpPr>
            <p:nvPr/>
          </p:nvSpPr>
          <p:spPr bwMode="gray">
            <a:xfrm flipV="1">
              <a:off x="1593" y="2881"/>
              <a:ext cx="429" cy="216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442E04"/>
                </a:gs>
                <a:gs pos="100000">
                  <a:srgbClr val="926408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7044" name="Group 7"/>
          <p:cNvGrpSpPr>
            <a:grpSpLocks/>
          </p:cNvGrpSpPr>
          <p:nvPr/>
        </p:nvGrpSpPr>
        <p:grpSpPr bwMode="auto">
          <a:xfrm>
            <a:off x="3495675" y="2328863"/>
            <a:ext cx="1843088" cy="1843087"/>
            <a:chOff x="751" y="1531"/>
            <a:chExt cx="1161" cy="1161"/>
          </a:xfrm>
        </p:grpSpPr>
        <p:sp>
          <p:nvSpPr>
            <p:cNvPr id="87123" name="AutoShape 8"/>
            <p:cNvSpPr>
              <a:spLocks noChangeArrowheads="1"/>
            </p:cNvSpPr>
            <p:nvPr/>
          </p:nvSpPr>
          <p:spPr bwMode="gray">
            <a:xfrm>
              <a:off x="751" y="1531"/>
              <a:ext cx="1161" cy="1161"/>
            </a:xfrm>
            <a:prstGeom prst="diamond">
              <a:avLst/>
            </a:prstGeom>
            <a:solidFill>
              <a:srgbClr val="08926B"/>
            </a:solidFill>
            <a:ln w="57150" algn="ctr">
              <a:solidFill>
                <a:srgbClr val="CDDCE9"/>
              </a:solidFill>
              <a:miter lim="800000"/>
              <a:headEnd/>
              <a:tailEnd/>
            </a:ln>
            <a:effectLst>
              <a:prstShdw prst="shdw17" dist="17961" dir="2700000">
                <a:srgbClr val="7B848C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24" name="AutoShape 9"/>
            <p:cNvSpPr>
              <a:spLocks noChangeArrowheads="1"/>
            </p:cNvSpPr>
            <p:nvPr/>
          </p:nvSpPr>
          <p:spPr bwMode="gray">
            <a:xfrm>
              <a:off x="1061" y="1554"/>
              <a:ext cx="540" cy="27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49F5C4"/>
                </a:gs>
                <a:gs pos="100000">
                  <a:srgbClr val="08926B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25" name="AutoShape 10"/>
            <p:cNvSpPr>
              <a:spLocks noChangeArrowheads="1"/>
            </p:cNvSpPr>
            <p:nvPr/>
          </p:nvSpPr>
          <p:spPr bwMode="gray">
            <a:xfrm flipV="1">
              <a:off x="1057" y="2385"/>
              <a:ext cx="540" cy="27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044432"/>
                </a:gs>
                <a:gs pos="100000">
                  <a:srgbClr val="08926B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7045" name="Rectangle 11"/>
          <p:cNvSpPr>
            <a:spLocks noChangeArrowheads="1"/>
          </p:cNvSpPr>
          <p:nvPr/>
        </p:nvSpPr>
        <p:spPr bwMode="gray">
          <a:xfrm>
            <a:off x="3735388" y="2762250"/>
            <a:ext cx="13652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Title in here</a:t>
            </a:r>
          </a:p>
        </p:txBody>
      </p:sp>
      <p:grpSp>
        <p:nvGrpSpPr>
          <p:cNvPr id="87046" name="Group 12"/>
          <p:cNvGrpSpPr>
            <a:grpSpLocks/>
          </p:cNvGrpSpPr>
          <p:nvPr/>
        </p:nvGrpSpPr>
        <p:grpSpPr bwMode="auto">
          <a:xfrm>
            <a:off x="4260850" y="3413125"/>
            <a:ext cx="568325" cy="454025"/>
            <a:chOff x="768" y="2024"/>
            <a:chExt cx="422" cy="337"/>
          </a:xfrm>
        </p:grpSpPr>
        <p:sp>
          <p:nvSpPr>
            <p:cNvPr id="87114" name="Freeform 13"/>
            <p:cNvSpPr>
              <a:spLocks/>
            </p:cNvSpPr>
            <p:nvPr/>
          </p:nvSpPr>
          <p:spPr bwMode="gray">
            <a:xfrm>
              <a:off x="1074" y="2024"/>
              <a:ext cx="116" cy="117"/>
            </a:xfrm>
            <a:custGeom>
              <a:avLst/>
              <a:gdLst>
                <a:gd name="T0" fmla="*/ 12 w 116"/>
                <a:gd name="T1" fmla="*/ 0 h 117"/>
                <a:gd name="T2" fmla="*/ 0 w 116"/>
                <a:gd name="T3" fmla="*/ 67 h 117"/>
                <a:gd name="T4" fmla="*/ 53 w 116"/>
                <a:gd name="T5" fmla="*/ 117 h 117"/>
                <a:gd name="T6" fmla="*/ 108 w 116"/>
                <a:gd name="T7" fmla="*/ 105 h 117"/>
                <a:gd name="T8" fmla="*/ 116 w 116"/>
                <a:gd name="T9" fmla="*/ 54 h 117"/>
                <a:gd name="T10" fmla="*/ 65 w 116"/>
                <a:gd name="T11" fmla="*/ 0 h 117"/>
                <a:gd name="T12" fmla="*/ 12 w 116"/>
                <a:gd name="T13" fmla="*/ 0 h 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6"/>
                <a:gd name="T22" fmla="*/ 0 h 117"/>
                <a:gd name="T23" fmla="*/ 116 w 116"/>
                <a:gd name="T24" fmla="*/ 117 h 1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6" h="117">
                  <a:moveTo>
                    <a:pt x="12" y="0"/>
                  </a:moveTo>
                  <a:lnTo>
                    <a:pt x="0" y="67"/>
                  </a:lnTo>
                  <a:lnTo>
                    <a:pt x="53" y="117"/>
                  </a:lnTo>
                  <a:lnTo>
                    <a:pt x="108" y="105"/>
                  </a:lnTo>
                  <a:lnTo>
                    <a:pt x="116" y="54"/>
                  </a:lnTo>
                  <a:lnTo>
                    <a:pt x="65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12700">
              <a:solidFill>
                <a:srgbClr val="FFFFFF">
                  <a:alpha val="34901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15" name="Freeform 14"/>
            <p:cNvSpPr>
              <a:spLocks/>
            </p:cNvSpPr>
            <p:nvPr/>
          </p:nvSpPr>
          <p:spPr bwMode="gray">
            <a:xfrm>
              <a:off x="858" y="2090"/>
              <a:ext cx="273" cy="228"/>
            </a:xfrm>
            <a:custGeom>
              <a:avLst/>
              <a:gdLst>
                <a:gd name="T0" fmla="*/ 0 w 273"/>
                <a:gd name="T1" fmla="*/ 169 h 228"/>
                <a:gd name="T2" fmla="*/ 45 w 273"/>
                <a:gd name="T3" fmla="*/ 228 h 228"/>
                <a:gd name="T4" fmla="*/ 273 w 273"/>
                <a:gd name="T5" fmla="*/ 49 h 228"/>
                <a:gd name="T6" fmla="*/ 215 w 273"/>
                <a:gd name="T7" fmla="*/ 0 h 228"/>
                <a:gd name="T8" fmla="*/ 0 w 273"/>
                <a:gd name="T9" fmla="*/ 169 h 2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3"/>
                <a:gd name="T16" fmla="*/ 0 h 228"/>
                <a:gd name="T17" fmla="*/ 273 w 273"/>
                <a:gd name="T18" fmla="*/ 228 h 2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3" h="228">
                  <a:moveTo>
                    <a:pt x="0" y="169"/>
                  </a:moveTo>
                  <a:lnTo>
                    <a:pt x="45" y="228"/>
                  </a:lnTo>
                  <a:lnTo>
                    <a:pt x="273" y="49"/>
                  </a:lnTo>
                  <a:lnTo>
                    <a:pt x="215" y="0"/>
                  </a:lnTo>
                  <a:lnTo>
                    <a:pt x="0" y="169"/>
                  </a:lnTo>
                  <a:close/>
                </a:path>
              </a:pathLst>
            </a:custGeom>
            <a:noFill/>
            <a:ln w="9525">
              <a:solidFill>
                <a:srgbClr val="FFFFFF">
                  <a:alpha val="34901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16" name="Freeform 15"/>
            <p:cNvSpPr>
              <a:spLocks/>
            </p:cNvSpPr>
            <p:nvPr/>
          </p:nvSpPr>
          <p:spPr bwMode="gray">
            <a:xfrm>
              <a:off x="858" y="2024"/>
              <a:ext cx="228" cy="237"/>
            </a:xfrm>
            <a:custGeom>
              <a:avLst/>
              <a:gdLst>
                <a:gd name="T0" fmla="*/ 21 w 228"/>
                <a:gd name="T1" fmla="*/ 172 h 237"/>
                <a:gd name="T2" fmla="*/ 0 w 228"/>
                <a:gd name="T3" fmla="*/ 237 h 237"/>
                <a:gd name="T4" fmla="*/ 219 w 228"/>
                <a:gd name="T5" fmla="*/ 64 h 237"/>
                <a:gd name="T6" fmla="*/ 228 w 228"/>
                <a:gd name="T7" fmla="*/ 0 h 237"/>
                <a:gd name="T8" fmla="*/ 21 w 228"/>
                <a:gd name="T9" fmla="*/ 172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8"/>
                <a:gd name="T16" fmla="*/ 0 h 237"/>
                <a:gd name="T17" fmla="*/ 228 w 228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8" h="237">
                  <a:moveTo>
                    <a:pt x="21" y="172"/>
                  </a:moveTo>
                  <a:lnTo>
                    <a:pt x="0" y="237"/>
                  </a:lnTo>
                  <a:lnTo>
                    <a:pt x="219" y="64"/>
                  </a:lnTo>
                  <a:lnTo>
                    <a:pt x="228" y="0"/>
                  </a:lnTo>
                  <a:lnTo>
                    <a:pt x="21" y="172"/>
                  </a:lnTo>
                  <a:close/>
                </a:path>
              </a:pathLst>
            </a:custGeom>
            <a:solidFill>
              <a:srgbClr val="FFFFFF">
                <a:alpha val="25882"/>
              </a:srgbClr>
            </a:solidFill>
            <a:ln w="9525">
              <a:solidFill>
                <a:srgbClr val="FFFFFF">
                  <a:alpha val="34901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17" name="Freeform 16"/>
            <p:cNvSpPr>
              <a:spLocks/>
            </p:cNvSpPr>
            <p:nvPr/>
          </p:nvSpPr>
          <p:spPr bwMode="gray">
            <a:xfrm>
              <a:off x="903" y="2129"/>
              <a:ext cx="281" cy="189"/>
            </a:xfrm>
            <a:custGeom>
              <a:avLst/>
              <a:gdLst>
                <a:gd name="T0" fmla="*/ 63 w 281"/>
                <a:gd name="T1" fmla="*/ 178 h 189"/>
                <a:gd name="T2" fmla="*/ 0 w 281"/>
                <a:gd name="T3" fmla="*/ 189 h 189"/>
                <a:gd name="T4" fmla="*/ 227 w 281"/>
                <a:gd name="T5" fmla="*/ 10 h 189"/>
                <a:gd name="T6" fmla="*/ 281 w 281"/>
                <a:gd name="T7" fmla="*/ 0 h 189"/>
                <a:gd name="T8" fmla="*/ 63 w 281"/>
                <a:gd name="T9" fmla="*/ 178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1"/>
                <a:gd name="T16" fmla="*/ 0 h 189"/>
                <a:gd name="T17" fmla="*/ 281 w 281"/>
                <a:gd name="T18" fmla="*/ 189 h 1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1" h="189">
                  <a:moveTo>
                    <a:pt x="63" y="178"/>
                  </a:moveTo>
                  <a:lnTo>
                    <a:pt x="0" y="189"/>
                  </a:lnTo>
                  <a:lnTo>
                    <a:pt x="227" y="10"/>
                  </a:lnTo>
                  <a:lnTo>
                    <a:pt x="281" y="0"/>
                  </a:lnTo>
                  <a:lnTo>
                    <a:pt x="63" y="178"/>
                  </a:lnTo>
                  <a:close/>
                </a:path>
              </a:pathLst>
            </a:custGeom>
            <a:solidFill>
              <a:srgbClr val="FFFFFF">
                <a:alpha val="25882"/>
              </a:srgbClr>
            </a:solidFill>
            <a:ln w="9525">
              <a:solidFill>
                <a:srgbClr val="FFFFFF">
                  <a:alpha val="34901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18" name="Freeform 17"/>
            <p:cNvSpPr>
              <a:spLocks/>
            </p:cNvSpPr>
            <p:nvPr/>
          </p:nvSpPr>
          <p:spPr bwMode="gray">
            <a:xfrm>
              <a:off x="789" y="2192"/>
              <a:ext cx="161" cy="163"/>
            </a:xfrm>
            <a:custGeom>
              <a:avLst/>
              <a:gdLst>
                <a:gd name="T0" fmla="*/ 0 w 161"/>
                <a:gd name="T1" fmla="*/ 135 h 163"/>
                <a:gd name="T2" fmla="*/ 18 w 161"/>
                <a:gd name="T3" fmla="*/ 163 h 163"/>
                <a:gd name="T4" fmla="*/ 161 w 161"/>
                <a:gd name="T5" fmla="*/ 120 h 163"/>
                <a:gd name="T6" fmla="*/ 114 w 161"/>
                <a:gd name="T7" fmla="*/ 124 h 163"/>
                <a:gd name="T8" fmla="*/ 69 w 161"/>
                <a:gd name="T9" fmla="*/ 67 h 163"/>
                <a:gd name="T10" fmla="*/ 90 w 161"/>
                <a:gd name="T11" fmla="*/ 0 h 163"/>
                <a:gd name="T12" fmla="*/ 0 w 161"/>
                <a:gd name="T13" fmla="*/ 135 h 1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"/>
                <a:gd name="T22" fmla="*/ 0 h 163"/>
                <a:gd name="T23" fmla="*/ 161 w 161"/>
                <a:gd name="T24" fmla="*/ 163 h 16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" h="163">
                  <a:moveTo>
                    <a:pt x="0" y="135"/>
                  </a:moveTo>
                  <a:lnTo>
                    <a:pt x="18" y="163"/>
                  </a:lnTo>
                  <a:lnTo>
                    <a:pt x="161" y="120"/>
                  </a:lnTo>
                  <a:lnTo>
                    <a:pt x="114" y="124"/>
                  </a:lnTo>
                  <a:lnTo>
                    <a:pt x="69" y="67"/>
                  </a:lnTo>
                  <a:lnTo>
                    <a:pt x="90" y="0"/>
                  </a:lnTo>
                  <a:lnTo>
                    <a:pt x="0" y="135"/>
                  </a:lnTo>
                  <a:close/>
                </a:path>
              </a:pathLst>
            </a:custGeom>
            <a:noFill/>
            <a:ln w="9525">
              <a:solidFill>
                <a:srgbClr val="FFFFFF">
                  <a:alpha val="34901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19" name="Freeform 18"/>
            <p:cNvSpPr>
              <a:spLocks/>
            </p:cNvSpPr>
            <p:nvPr/>
          </p:nvSpPr>
          <p:spPr bwMode="gray">
            <a:xfrm>
              <a:off x="768" y="2328"/>
              <a:ext cx="39" cy="33"/>
            </a:xfrm>
            <a:custGeom>
              <a:avLst/>
              <a:gdLst>
                <a:gd name="T0" fmla="*/ 27 w 39"/>
                <a:gd name="T1" fmla="*/ 0 h 33"/>
                <a:gd name="T2" fmla="*/ 0 w 39"/>
                <a:gd name="T3" fmla="*/ 33 h 33"/>
                <a:gd name="T4" fmla="*/ 39 w 39"/>
                <a:gd name="T5" fmla="*/ 25 h 33"/>
                <a:gd name="T6" fmla="*/ 27 w 39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33"/>
                <a:gd name="T14" fmla="*/ 39 w 39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33">
                  <a:moveTo>
                    <a:pt x="27" y="0"/>
                  </a:moveTo>
                  <a:lnTo>
                    <a:pt x="0" y="33"/>
                  </a:lnTo>
                  <a:lnTo>
                    <a:pt x="39" y="2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>
                <a:alpha val="25882"/>
              </a:srgbClr>
            </a:solidFill>
            <a:ln w="9525">
              <a:solidFill>
                <a:schemeClr val="tx1">
                  <a:alpha val="34901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20" name="Line 19"/>
            <p:cNvSpPr>
              <a:spLocks noChangeShapeType="1"/>
            </p:cNvSpPr>
            <p:nvPr/>
          </p:nvSpPr>
          <p:spPr bwMode="gray">
            <a:xfrm flipV="1">
              <a:off x="797" y="2258"/>
              <a:ext cx="66" cy="72"/>
            </a:xfrm>
            <a:prstGeom prst="line">
              <a:avLst/>
            </a:prstGeom>
            <a:noFill/>
            <a:ln w="9525">
              <a:solidFill>
                <a:srgbClr val="FFFFFF">
                  <a:alpha val="34901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21" name="Line 20"/>
            <p:cNvSpPr>
              <a:spLocks noChangeShapeType="1"/>
            </p:cNvSpPr>
            <p:nvPr/>
          </p:nvSpPr>
          <p:spPr bwMode="gray">
            <a:xfrm flipV="1">
              <a:off x="806" y="2315"/>
              <a:ext cx="100" cy="34"/>
            </a:xfrm>
            <a:prstGeom prst="line">
              <a:avLst/>
            </a:prstGeom>
            <a:noFill/>
            <a:ln w="9525">
              <a:solidFill>
                <a:srgbClr val="FFFFFF">
                  <a:alpha val="34901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22" name="Oval 21"/>
            <p:cNvSpPr>
              <a:spLocks noChangeArrowheads="1"/>
            </p:cNvSpPr>
            <p:nvPr/>
          </p:nvSpPr>
          <p:spPr bwMode="gray">
            <a:xfrm rot="1507387">
              <a:off x="1116" y="2063"/>
              <a:ext cx="43" cy="27"/>
            </a:xfrm>
            <a:prstGeom prst="ellipse">
              <a:avLst/>
            </a:prstGeom>
            <a:solidFill>
              <a:srgbClr val="FFFFFF">
                <a:alpha val="25882"/>
              </a:srgbClr>
            </a:solidFill>
            <a:ln w="9525" algn="ctr">
              <a:solidFill>
                <a:schemeClr val="tx1">
                  <a:alpha val="34901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7047" name="Group 22"/>
          <p:cNvGrpSpPr>
            <a:grpSpLocks/>
          </p:cNvGrpSpPr>
          <p:nvPr/>
        </p:nvGrpSpPr>
        <p:grpSpPr bwMode="auto">
          <a:xfrm>
            <a:off x="2525713" y="3294063"/>
            <a:ext cx="1843087" cy="1843087"/>
            <a:chOff x="751" y="1531"/>
            <a:chExt cx="1161" cy="1161"/>
          </a:xfrm>
        </p:grpSpPr>
        <p:sp>
          <p:nvSpPr>
            <p:cNvPr id="87111" name="AutoShape 23"/>
            <p:cNvSpPr>
              <a:spLocks noChangeArrowheads="1"/>
            </p:cNvSpPr>
            <p:nvPr/>
          </p:nvSpPr>
          <p:spPr bwMode="gray">
            <a:xfrm>
              <a:off x="751" y="1531"/>
              <a:ext cx="1161" cy="1161"/>
            </a:xfrm>
            <a:prstGeom prst="diamond">
              <a:avLst/>
            </a:prstGeom>
            <a:solidFill>
              <a:srgbClr val="085092"/>
            </a:solidFill>
            <a:ln w="57150" algn="ctr">
              <a:solidFill>
                <a:srgbClr val="CDDCE9"/>
              </a:solidFill>
              <a:miter lim="800000"/>
              <a:headEnd/>
              <a:tailEnd/>
            </a:ln>
            <a:effectLst>
              <a:prstShdw prst="shdw17" dist="17961" dir="2700000">
                <a:srgbClr val="7B848C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12" name="AutoShape 24"/>
            <p:cNvSpPr>
              <a:spLocks noChangeArrowheads="1"/>
            </p:cNvSpPr>
            <p:nvPr/>
          </p:nvSpPr>
          <p:spPr bwMode="gray">
            <a:xfrm>
              <a:off x="1061" y="1554"/>
              <a:ext cx="540" cy="27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DDE7F0"/>
                </a:gs>
                <a:gs pos="100000">
                  <a:srgbClr val="085092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13" name="AutoShape 25"/>
            <p:cNvSpPr>
              <a:spLocks noChangeArrowheads="1"/>
            </p:cNvSpPr>
            <p:nvPr/>
          </p:nvSpPr>
          <p:spPr bwMode="gray">
            <a:xfrm flipV="1">
              <a:off x="1057" y="2385"/>
              <a:ext cx="540" cy="27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042544"/>
                </a:gs>
                <a:gs pos="100000">
                  <a:srgbClr val="085092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7048" name="Group 26"/>
          <p:cNvGrpSpPr>
            <a:grpSpLocks/>
          </p:cNvGrpSpPr>
          <p:nvPr/>
        </p:nvGrpSpPr>
        <p:grpSpPr bwMode="auto">
          <a:xfrm>
            <a:off x="4484688" y="3327400"/>
            <a:ext cx="1828800" cy="1800225"/>
            <a:chOff x="1349" y="2203"/>
            <a:chExt cx="924" cy="922"/>
          </a:xfrm>
        </p:grpSpPr>
        <p:sp>
          <p:nvSpPr>
            <p:cNvPr id="87108" name="AutoShape 27"/>
            <p:cNvSpPr>
              <a:spLocks noChangeArrowheads="1"/>
            </p:cNvSpPr>
            <p:nvPr/>
          </p:nvSpPr>
          <p:spPr bwMode="gray">
            <a:xfrm>
              <a:off x="1349" y="2203"/>
              <a:ext cx="924" cy="922"/>
            </a:xfrm>
            <a:prstGeom prst="diamond">
              <a:avLst/>
            </a:prstGeom>
            <a:solidFill>
              <a:srgbClr val="5A9208"/>
            </a:solidFill>
            <a:ln w="57150" algn="ctr">
              <a:solidFill>
                <a:srgbClr val="CDDCE9"/>
              </a:solidFill>
              <a:miter lim="800000"/>
              <a:headEnd/>
              <a:tailEnd/>
            </a:ln>
            <a:effectLst>
              <a:prstShdw prst="shdw17" dist="17961" dir="2700000">
                <a:srgbClr val="7B848C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09" name="AutoShape 28"/>
            <p:cNvSpPr>
              <a:spLocks noChangeArrowheads="1"/>
            </p:cNvSpPr>
            <p:nvPr/>
          </p:nvSpPr>
          <p:spPr bwMode="gray">
            <a:xfrm>
              <a:off x="1590" y="2222"/>
              <a:ext cx="442" cy="228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E1EBD2"/>
                </a:gs>
                <a:gs pos="100000">
                  <a:srgbClr val="5A9208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10" name="AutoShape 29"/>
            <p:cNvSpPr>
              <a:spLocks noChangeArrowheads="1"/>
            </p:cNvSpPr>
            <p:nvPr/>
          </p:nvSpPr>
          <p:spPr bwMode="gray">
            <a:xfrm flipV="1">
              <a:off x="1593" y="2881"/>
              <a:ext cx="429" cy="216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2A4404"/>
                </a:gs>
                <a:gs pos="100000">
                  <a:srgbClr val="5A9208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7049" name="Rectangle 30"/>
          <p:cNvSpPr>
            <a:spLocks noChangeArrowheads="1"/>
          </p:cNvSpPr>
          <p:nvPr/>
        </p:nvSpPr>
        <p:spPr bwMode="gray">
          <a:xfrm>
            <a:off x="2860675" y="3763963"/>
            <a:ext cx="11525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87050" name="Rectangle 31"/>
          <p:cNvSpPr>
            <a:spLocks noChangeArrowheads="1"/>
          </p:cNvSpPr>
          <p:nvPr/>
        </p:nvSpPr>
        <p:spPr bwMode="gray">
          <a:xfrm>
            <a:off x="4778375" y="3732213"/>
            <a:ext cx="12319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87051" name="Rectangle 32"/>
          <p:cNvSpPr>
            <a:spLocks noChangeArrowheads="1"/>
          </p:cNvSpPr>
          <p:nvPr/>
        </p:nvSpPr>
        <p:spPr bwMode="gray">
          <a:xfrm>
            <a:off x="3881438" y="5103813"/>
            <a:ext cx="10922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Title in here</a:t>
            </a:r>
          </a:p>
        </p:txBody>
      </p:sp>
      <p:grpSp>
        <p:nvGrpSpPr>
          <p:cNvPr id="87052" name="Group 33"/>
          <p:cNvGrpSpPr>
            <a:grpSpLocks/>
          </p:cNvGrpSpPr>
          <p:nvPr/>
        </p:nvGrpSpPr>
        <p:grpSpPr bwMode="auto">
          <a:xfrm>
            <a:off x="3219450" y="4451350"/>
            <a:ext cx="393700" cy="396875"/>
            <a:chOff x="523" y="2809"/>
            <a:chExt cx="876" cy="882"/>
          </a:xfrm>
        </p:grpSpPr>
        <p:sp>
          <p:nvSpPr>
            <p:cNvPr id="87101" name="Oval 34"/>
            <p:cNvSpPr>
              <a:spLocks noChangeArrowheads="1"/>
            </p:cNvSpPr>
            <p:nvPr/>
          </p:nvSpPr>
          <p:spPr bwMode="gray">
            <a:xfrm>
              <a:off x="523" y="2809"/>
              <a:ext cx="876" cy="876"/>
            </a:xfrm>
            <a:prstGeom prst="ellipse">
              <a:avLst/>
            </a:prstGeom>
            <a:noFill/>
            <a:ln w="19050" algn="ctr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02" name="Line 35"/>
            <p:cNvSpPr>
              <a:spLocks noChangeShapeType="1"/>
            </p:cNvSpPr>
            <p:nvPr/>
          </p:nvSpPr>
          <p:spPr bwMode="gray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03" name="Line 36"/>
            <p:cNvSpPr>
              <a:spLocks noChangeShapeType="1"/>
            </p:cNvSpPr>
            <p:nvPr/>
          </p:nvSpPr>
          <p:spPr bwMode="gray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04" name="Freeform 37"/>
            <p:cNvSpPr>
              <a:spLocks/>
            </p:cNvSpPr>
            <p:nvPr/>
          </p:nvSpPr>
          <p:spPr bwMode="gray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  <a:gd name="T6" fmla="*/ 0 60000 65536"/>
                <a:gd name="T7" fmla="*/ 0 60000 65536"/>
                <a:gd name="T8" fmla="*/ 0 60000 65536"/>
                <a:gd name="T9" fmla="*/ 0 w 182"/>
                <a:gd name="T10" fmla="*/ 0 h 864"/>
                <a:gd name="T11" fmla="*/ 182 w 182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05" name="Freeform 38"/>
            <p:cNvSpPr>
              <a:spLocks/>
            </p:cNvSpPr>
            <p:nvPr/>
          </p:nvSpPr>
          <p:spPr bwMode="gray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06" name="Freeform 39"/>
            <p:cNvSpPr>
              <a:spLocks/>
            </p:cNvSpPr>
            <p:nvPr/>
          </p:nvSpPr>
          <p:spPr bwMode="gray">
            <a:xfrm rot="5400000">
              <a:off x="892" y="3171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07" name="Freeform 40"/>
            <p:cNvSpPr>
              <a:spLocks/>
            </p:cNvSpPr>
            <p:nvPr/>
          </p:nvSpPr>
          <p:spPr bwMode="gray">
            <a:xfrm rot="16200000" flipV="1">
              <a:off x="900" y="2668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7053" name="Group 41"/>
          <p:cNvGrpSpPr>
            <a:grpSpLocks/>
          </p:cNvGrpSpPr>
          <p:nvPr/>
        </p:nvGrpSpPr>
        <p:grpSpPr bwMode="auto">
          <a:xfrm>
            <a:off x="5097463" y="4414838"/>
            <a:ext cx="603250" cy="384175"/>
            <a:chOff x="3824" y="1835"/>
            <a:chExt cx="491" cy="312"/>
          </a:xfrm>
        </p:grpSpPr>
        <p:grpSp>
          <p:nvGrpSpPr>
            <p:cNvPr id="87096" name="Group 42"/>
            <p:cNvGrpSpPr>
              <a:grpSpLocks/>
            </p:cNvGrpSpPr>
            <p:nvPr/>
          </p:nvGrpSpPr>
          <p:grpSpPr bwMode="auto">
            <a:xfrm>
              <a:off x="3824" y="1835"/>
              <a:ext cx="491" cy="312"/>
              <a:chOff x="347" y="2022"/>
              <a:chExt cx="491" cy="312"/>
            </a:xfrm>
          </p:grpSpPr>
          <p:sp>
            <p:nvSpPr>
              <p:cNvPr id="87098" name="Freeform 43"/>
              <p:cNvSpPr>
                <a:spLocks/>
              </p:cNvSpPr>
              <p:nvPr/>
            </p:nvSpPr>
            <p:spPr bwMode="gray">
              <a:xfrm>
                <a:off x="347" y="2022"/>
                <a:ext cx="491" cy="312"/>
              </a:xfrm>
              <a:custGeom>
                <a:avLst/>
                <a:gdLst>
                  <a:gd name="T0" fmla="*/ 9 w 491"/>
                  <a:gd name="T1" fmla="*/ 96 h 312"/>
                  <a:gd name="T2" fmla="*/ 10 w 491"/>
                  <a:gd name="T3" fmla="*/ 159 h 312"/>
                  <a:gd name="T4" fmla="*/ 288 w 491"/>
                  <a:gd name="T5" fmla="*/ 312 h 312"/>
                  <a:gd name="T6" fmla="*/ 486 w 491"/>
                  <a:gd name="T7" fmla="*/ 184 h 312"/>
                  <a:gd name="T8" fmla="*/ 303 w 491"/>
                  <a:gd name="T9" fmla="*/ 302 h 312"/>
                  <a:gd name="T10" fmla="*/ 283 w 491"/>
                  <a:gd name="T11" fmla="*/ 246 h 312"/>
                  <a:gd name="T12" fmla="*/ 480 w 491"/>
                  <a:gd name="T13" fmla="*/ 128 h 312"/>
                  <a:gd name="T14" fmla="*/ 202 w 491"/>
                  <a:gd name="T15" fmla="*/ 0 h 312"/>
                  <a:gd name="T16" fmla="*/ 9 w 491"/>
                  <a:gd name="T17" fmla="*/ 96 h 3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91"/>
                  <a:gd name="T28" fmla="*/ 0 h 312"/>
                  <a:gd name="T29" fmla="*/ 491 w 491"/>
                  <a:gd name="T30" fmla="*/ 312 h 3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91" h="312">
                    <a:moveTo>
                      <a:pt x="9" y="96"/>
                    </a:moveTo>
                    <a:cubicBezTo>
                      <a:pt x="0" y="133"/>
                      <a:pt x="1" y="139"/>
                      <a:pt x="10" y="159"/>
                    </a:cubicBezTo>
                    <a:cubicBezTo>
                      <a:pt x="57" y="195"/>
                      <a:pt x="255" y="300"/>
                      <a:pt x="288" y="312"/>
                    </a:cubicBezTo>
                    <a:cubicBezTo>
                      <a:pt x="346" y="289"/>
                      <a:pt x="457" y="207"/>
                      <a:pt x="486" y="184"/>
                    </a:cubicBezTo>
                    <a:cubicBezTo>
                      <a:pt x="491" y="173"/>
                      <a:pt x="337" y="292"/>
                      <a:pt x="303" y="302"/>
                    </a:cubicBezTo>
                    <a:cubicBezTo>
                      <a:pt x="296" y="310"/>
                      <a:pt x="254" y="274"/>
                      <a:pt x="283" y="246"/>
                    </a:cubicBezTo>
                    <a:cubicBezTo>
                      <a:pt x="338" y="217"/>
                      <a:pt x="378" y="180"/>
                      <a:pt x="480" y="128"/>
                    </a:cubicBezTo>
                    <a:cubicBezTo>
                      <a:pt x="343" y="66"/>
                      <a:pt x="288" y="30"/>
                      <a:pt x="202" y="0"/>
                    </a:cubicBezTo>
                    <a:cubicBezTo>
                      <a:pt x="100" y="33"/>
                      <a:pt x="46" y="75"/>
                      <a:pt x="9" y="96"/>
                    </a:cubicBezTo>
                    <a:close/>
                  </a:path>
                </a:pathLst>
              </a:custGeom>
              <a:solidFill>
                <a:schemeClr val="tx1">
                  <a:alpha val="23921"/>
                </a:schemeClr>
              </a:solidFill>
              <a:ln w="19050">
                <a:solidFill>
                  <a:srgbClr val="FFFFFF">
                    <a:alpha val="34901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7099" name="Freeform 44"/>
              <p:cNvSpPr>
                <a:spLocks/>
              </p:cNvSpPr>
              <p:nvPr/>
            </p:nvSpPr>
            <p:spPr bwMode="gray">
              <a:xfrm>
                <a:off x="615" y="2154"/>
                <a:ext cx="215" cy="171"/>
              </a:xfrm>
              <a:custGeom>
                <a:avLst/>
                <a:gdLst>
                  <a:gd name="T0" fmla="*/ 15 w 215"/>
                  <a:gd name="T1" fmla="*/ 117 h 171"/>
                  <a:gd name="T2" fmla="*/ 23 w 215"/>
                  <a:gd name="T3" fmla="*/ 171 h 171"/>
                  <a:gd name="T4" fmla="*/ 215 w 215"/>
                  <a:gd name="T5" fmla="*/ 48 h 171"/>
                  <a:gd name="T6" fmla="*/ 203 w 215"/>
                  <a:gd name="T7" fmla="*/ 0 h 171"/>
                  <a:gd name="T8" fmla="*/ 15 w 215"/>
                  <a:gd name="T9" fmla="*/ 117 h 1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5"/>
                  <a:gd name="T16" fmla="*/ 0 h 171"/>
                  <a:gd name="T17" fmla="*/ 215 w 215"/>
                  <a:gd name="T18" fmla="*/ 171 h 1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5" h="171">
                    <a:moveTo>
                      <a:pt x="15" y="117"/>
                    </a:moveTo>
                    <a:cubicBezTo>
                      <a:pt x="9" y="129"/>
                      <a:pt x="0" y="154"/>
                      <a:pt x="23" y="171"/>
                    </a:cubicBezTo>
                    <a:cubicBezTo>
                      <a:pt x="45" y="166"/>
                      <a:pt x="185" y="77"/>
                      <a:pt x="215" y="48"/>
                    </a:cubicBezTo>
                    <a:cubicBezTo>
                      <a:pt x="215" y="32"/>
                      <a:pt x="207" y="32"/>
                      <a:pt x="203" y="0"/>
                    </a:cubicBezTo>
                    <a:cubicBezTo>
                      <a:pt x="125" y="42"/>
                      <a:pt x="56" y="87"/>
                      <a:pt x="15" y="117"/>
                    </a:cubicBezTo>
                    <a:close/>
                  </a:path>
                </a:pathLst>
              </a:custGeom>
              <a:noFill/>
              <a:ln w="19050">
                <a:solidFill>
                  <a:srgbClr val="FFFFFF">
                    <a:alpha val="34901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7100" name="Line 45"/>
              <p:cNvSpPr>
                <a:spLocks noChangeShapeType="1"/>
              </p:cNvSpPr>
              <p:nvPr/>
            </p:nvSpPr>
            <p:spPr bwMode="gray">
              <a:xfrm>
                <a:off x="368" y="2128"/>
                <a:ext cx="253" cy="137"/>
              </a:xfrm>
              <a:prstGeom prst="line">
                <a:avLst/>
              </a:prstGeom>
              <a:noFill/>
              <a:ln w="19050">
                <a:solidFill>
                  <a:srgbClr val="FFFFFF">
                    <a:alpha val="34901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7097" name="Freeform 46"/>
            <p:cNvSpPr>
              <a:spLocks/>
            </p:cNvSpPr>
            <p:nvPr/>
          </p:nvSpPr>
          <p:spPr bwMode="gray">
            <a:xfrm>
              <a:off x="4169" y="2067"/>
              <a:ext cx="48" cy="44"/>
            </a:xfrm>
            <a:custGeom>
              <a:avLst/>
              <a:gdLst>
                <a:gd name="T0" fmla="*/ 0 w 48"/>
                <a:gd name="T1" fmla="*/ 14 h 44"/>
                <a:gd name="T2" fmla="*/ 18 w 48"/>
                <a:gd name="T3" fmla="*/ 0 h 44"/>
                <a:gd name="T4" fmla="*/ 48 w 48"/>
                <a:gd name="T5" fmla="*/ 26 h 44"/>
                <a:gd name="T6" fmla="*/ 27 w 48"/>
                <a:gd name="T7" fmla="*/ 44 h 44"/>
                <a:gd name="T8" fmla="*/ 0 w 48"/>
                <a:gd name="T9" fmla="*/ 14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4"/>
                <a:gd name="T17" fmla="*/ 48 w 48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4">
                  <a:moveTo>
                    <a:pt x="0" y="14"/>
                  </a:moveTo>
                  <a:lnTo>
                    <a:pt x="18" y="0"/>
                  </a:lnTo>
                  <a:lnTo>
                    <a:pt x="48" y="26"/>
                  </a:lnTo>
                  <a:lnTo>
                    <a:pt x="27" y="4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tx1">
                <a:alpha val="23921"/>
              </a:schemeClr>
            </a:solidFill>
            <a:ln w="19050">
              <a:solidFill>
                <a:schemeClr val="tx1">
                  <a:alpha val="34901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7054" name="Group 47"/>
          <p:cNvGrpSpPr>
            <a:grpSpLocks/>
          </p:cNvGrpSpPr>
          <p:nvPr/>
        </p:nvGrpSpPr>
        <p:grpSpPr bwMode="auto">
          <a:xfrm>
            <a:off x="4222750" y="4654550"/>
            <a:ext cx="358775" cy="390525"/>
            <a:chOff x="173" y="1670"/>
            <a:chExt cx="676" cy="727"/>
          </a:xfrm>
        </p:grpSpPr>
        <p:sp>
          <p:nvSpPr>
            <p:cNvPr id="87079" name="Oval 48"/>
            <p:cNvSpPr>
              <a:spLocks noChangeArrowheads="1"/>
            </p:cNvSpPr>
            <p:nvPr/>
          </p:nvSpPr>
          <p:spPr bwMode="gray">
            <a:xfrm>
              <a:off x="442" y="1670"/>
              <a:ext cx="111" cy="105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0" name="Oval 49"/>
            <p:cNvSpPr>
              <a:spLocks noChangeArrowheads="1"/>
            </p:cNvSpPr>
            <p:nvPr/>
          </p:nvSpPr>
          <p:spPr bwMode="gray">
            <a:xfrm>
              <a:off x="276" y="1958"/>
              <a:ext cx="157" cy="149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1" name="Oval 50"/>
            <p:cNvSpPr>
              <a:spLocks noChangeArrowheads="1"/>
            </p:cNvSpPr>
            <p:nvPr/>
          </p:nvSpPr>
          <p:spPr bwMode="gray">
            <a:xfrm>
              <a:off x="570" y="1845"/>
              <a:ext cx="117" cy="111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2" name="Oval 51"/>
            <p:cNvSpPr>
              <a:spLocks noChangeArrowheads="1"/>
            </p:cNvSpPr>
            <p:nvPr/>
          </p:nvSpPr>
          <p:spPr bwMode="gray">
            <a:xfrm>
              <a:off x="322" y="2319"/>
              <a:ext cx="82" cy="78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3" name="Line 52"/>
            <p:cNvSpPr>
              <a:spLocks noChangeShapeType="1"/>
            </p:cNvSpPr>
            <p:nvPr/>
          </p:nvSpPr>
          <p:spPr bwMode="gray">
            <a:xfrm>
              <a:off x="355" y="2106"/>
              <a:ext cx="0" cy="21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4" name="Line 53"/>
            <p:cNvSpPr>
              <a:spLocks noChangeShapeType="1"/>
            </p:cNvSpPr>
            <p:nvPr/>
          </p:nvSpPr>
          <p:spPr bwMode="gray">
            <a:xfrm flipV="1">
              <a:off x="413" y="1926"/>
              <a:ext cx="175" cy="52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5" name="Line 54"/>
            <p:cNvSpPr>
              <a:spLocks noChangeShapeType="1"/>
            </p:cNvSpPr>
            <p:nvPr/>
          </p:nvSpPr>
          <p:spPr bwMode="gray">
            <a:xfrm flipH="1" flipV="1">
              <a:off x="524" y="1757"/>
              <a:ext cx="69" cy="93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6" name="Oval 55"/>
            <p:cNvSpPr>
              <a:spLocks noChangeArrowheads="1"/>
            </p:cNvSpPr>
            <p:nvPr/>
          </p:nvSpPr>
          <p:spPr bwMode="gray">
            <a:xfrm>
              <a:off x="767" y="1769"/>
              <a:ext cx="82" cy="78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7" name="Oval 56"/>
            <p:cNvSpPr>
              <a:spLocks noChangeArrowheads="1"/>
            </p:cNvSpPr>
            <p:nvPr/>
          </p:nvSpPr>
          <p:spPr bwMode="gray">
            <a:xfrm>
              <a:off x="653" y="2069"/>
              <a:ext cx="94" cy="89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8" name="Line 57"/>
            <p:cNvSpPr>
              <a:spLocks noChangeShapeType="1"/>
            </p:cNvSpPr>
            <p:nvPr/>
          </p:nvSpPr>
          <p:spPr bwMode="gray">
            <a:xfrm>
              <a:off x="652" y="1955"/>
              <a:ext cx="29" cy="134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9" name="Line 58"/>
            <p:cNvSpPr>
              <a:spLocks noChangeShapeType="1"/>
            </p:cNvSpPr>
            <p:nvPr/>
          </p:nvSpPr>
          <p:spPr bwMode="gray">
            <a:xfrm flipV="1">
              <a:off x="687" y="1804"/>
              <a:ext cx="87" cy="7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0" name="Oval 59"/>
            <p:cNvSpPr>
              <a:spLocks noChangeArrowheads="1"/>
            </p:cNvSpPr>
            <p:nvPr/>
          </p:nvSpPr>
          <p:spPr bwMode="gray">
            <a:xfrm>
              <a:off x="173" y="1839"/>
              <a:ext cx="82" cy="78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1" name="Line 60"/>
            <p:cNvSpPr>
              <a:spLocks noChangeShapeType="1"/>
            </p:cNvSpPr>
            <p:nvPr/>
          </p:nvSpPr>
          <p:spPr bwMode="gray">
            <a:xfrm>
              <a:off x="221" y="1908"/>
              <a:ext cx="70" cy="7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2" name="Line 61"/>
            <p:cNvSpPr>
              <a:spLocks noChangeShapeType="1"/>
            </p:cNvSpPr>
            <p:nvPr/>
          </p:nvSpPr>
          <p:spPr bwMode="gray">
            <a:xfrm flipH="1">
              <a:off x="550" y="2132"/>
              <a:ext cx="127" cy="3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3" name="Oval 62"/>
            <p:cNvSpPr>
              <a:spLocks noChangeArrowheads="1"/>
            </p:cNvSpPr>
            <p:nvPr/>
          </p:nvSpPr>
          <p:spPr bwMode="gray">
            <a:xfrm>
              <a:off x="493" y="2135"/>
              <a:ext cx="82" cy="78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4" name="Line 63"/>
            <p:cNvSpPr>
              <a:spLocks noChangeShapeType="1"/>
            </p:cNvSpPr>
            <p:nvPr/>
          </p:nvSpPr>
          <p:spPr bwMode="gray">
            <a:xfrm>
              <a:off x="727" y="2147"/>
              <a:ext cx="29" cy="3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5" name="Oval 64"/>
            <p:cNvSpPr>
              <a:spLocks noChangeArrowheads="1"/>
            </p:cNvSpPr>
            <p:nvPr/>
          </p:nvSpPr>
          <p:spPr bwMode="gray">
            <a:xfrm>
              <a:off x="740" y="2190"/>
              <a:ext cx="82" cy="78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7055" name="Text Box 65"/>
          <p:cNvSpPr txBox="1">
            <a:spLocks noChangeArrowheads="1"/>
          </p:cNvSpPr>
          <p:nvPr/>
        </p:nvSpPr>
        <p:spPr bwMode="gray">
          <a:xfrm>
            <a:off x="457200" y="5280025"/>
            <a:ext cx="251460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200">
                <a:solidFill>
                  <a:srgbClr val="000000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87056" name="Text Box 66"/>
          <p:cNvSpPr txBox="1">
            <a:spLocks noChangeArrowheads="1"/>
          </p:cNvSpPr>
          <p:nvPr/>
        </p:nvSpPr>
        <p:spPr bwMode="gray">
          <a:xfrm>
            <a:off x="5873750" y="5356225"/>
            <a:ext cx="251460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200">
                <a:solidFill>
                  <a:srgbClr val="000000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Description of the contents</a:t>
            </a:r>
          </a:p>
        </p:txBody>
      </p:sp>
      <p:grpSp>
        <p:nvGrpSpPr>
          <p:cNvPr id="87057" name="Group 67"/>
          <p:cNvGrpSpPr>
            <a:grpSpLocks/>
          </p:cNvGrpSpPr>
          <p:nvPr/>
        </p:nvGrpSpPr>
        <p:grpSpPr bwMode="auto">
          <a:xfrm>
            <a:off x="706438" y="3328988"/>
            <a:ext cx="1733550" cy="1730375"/>
            <a:chOff x="1349" y="2203"/>
            <a:chExt cx="924" cy="922"/>
          </a:xfrm>
        </p:grpSpPr>
        <p:sp>
          <p:nvSpPr>
            <p:cNvPr id="87076" name="AutoShape 68"/>
            <p:cNvSpPr>
              <a:spLocks noChangeArrowheads="1"/>
            </p:cNvSpPr>
            <p:nvPr/>
          </p:nvSpPr>
          <p:spPr bwMode="gray">
            <a:xfrm>
              <a:off x="1349" y="2203"/>
              <a:ext cx="924" cy="922"/>
            </a:xfrm>
            <a:prstGeom prst="diamond">
              <a:avLst/>
            </a:prstGeom>
            <a:solidFill>
              <a:srgbClr val="390892"/>
            </a:solidFill>
            <a:ln w="57150" algn="ctr">
              <a:solidFill>
                <a:srgbClr val="CDDCE9"/>
              </a:solidFill>
              <a:miter lim="800000"/>
              <a:headEnd/>
              <a:tailEnd/>
            </a:ln>
            <a:effectLst>
              <a:prstShdw prst="shdw17" dist="17961" dir="2700000">
                <a:srgbClr val="7B848C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77" name="AutoShape 69"/>
            <p:cNvSpPr>
              <a:spLocks noChangeArrowheads="1"/>
            </p:cNvSpPr>
            <p:nvPr/>
          </p:nvSpPr>
          <p:spPr bwMode="gray">
            <a:xfrm>
              <a:off x="1590" y="2222"/>
              <a:ext cx="442" cy="228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B09CD3"/>
                </a:gs>
                <a:gs pos="100000">
                  <a:srgbClr val="390892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78" name="AutoShape 70"/>
            <p:cNvSpPr>
              <a:spLocks noChangeArrowheads="1"/>
            </p:cNvSpPr>
            <p:nvPr/>
          </p:nvSpPr>
          <p:spPr bwMode="gray">
            <a:xfrm flipV="1">
              <a:off x="1593" y="2881"/>
              <a:ext cx="429" cy="216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1A0444"/>
                </a:gs>
                <a:gs pos="100000">
                  <a:srgbClr val="390892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7058" name="Group 71"/>
          <p:cNvGrpSpPr>
            <a:grpSpLocks/>
          </p:cNvGrpSpPr>
          <p:nvPr/>
        </p:nvGrpSpPr>
        <p:grpSpPr bwMode="auto">
          <a:xfrm>
            <a:off x="6394450" y="3367088"/>
            <a:ext cx="1739900" cy="1736725"/>
            <a:chOff x="751" y="1531"/>
            <a:chExt cx="1161" cy="1161"/>
          </a:xfrm>
        </p:grpSpPr>
        <p:sp>
          <p:nvSpPr>
            <p:cNvPr id="87073" name="AutoShape 72"/>
            <p:cNvSpPr>
              <a:spLocks noChangeArrowheads="1"/>
            </p:cNvSpPr>
            <p:nvPr/>
          </p:nvSpPr>
          <p:spPr bwMode="gray">
            <a:xfrm>
              <a:off x="751" y="1531"/>
              <a:ext cx="1161" cy="1161"/>
            </a:xfrm>
            <a:prstGeom prst="diamond">
              <a:avLst/>
            </a:prstGeom>
            <a:solidFill>
              <a:srgbClr val="959208"/>
            </a:solidFill>
            <a:ln w="57150" algn="ctr">
              <a:solidFill>
                <a:srgbClr val="CDDCE9"/>
              </a:solidFill>
              <a:miter lim="800000"/>
              <a:headEnd/>
              <a:tailEnd/>
            </a:ln>
            <a:effectLst>
              <a:prstShdw prst="shdw17" dist="17961" dir="2700000">
                <a:srgbClr val="7B848C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74" name="AutoShape 73"/>
            <p:cNvSpPr>
              <a:spLocks noChangeArrowheads="1"/>
            </p:cNvSpPr>
            <p:nvPr/>
          </p:nvSpPr>
          <p:spPr bwMode="gray">
            <a:xfrm>
              <a:off x="1061" y="1554"/>
              <a:ext cx="540" cy="27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E6E5C4"/>
                </a:gs>
                <a:gs pos="100000">
                  <a:srgbClr val="959208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75" name="AutoShape 74"/>
            <p:cNvSpPr>
              <a:spLocks noChangeArrowheads="1"/>
            </p:cNvSpPr>
            <p:nvPr/>
          </p:nvSpPr>
          <p:spPr bwMode="gray">
            <a:xfrm flipV="1">
              <a:off x="1057" y="2385"/>
              <a:ext cx="540" cy="27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454404"/>
                </a:gs>
                <a:gs pos="100000">
                  <a:srgbClr val="959208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7059" name="Rectangle 75"/>
          <p:cNvSpPr>
            <a:spLocks noChangeArrowheads="1"/>
          </p:cNvSpPr>
          <p:nvPr/>
        </p:nvSpPr>
        <p:spPr bwMode="gray">
          <a:xfrm>
            <a:off x="903288" y="4071938"/>
            <a:ext cx="1325562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Title in here</a:t>
            </a:r>
          </a:p>
        </p:txBody>
      </p:sp>
      <p:sp>
        <p:nvSpPr>
          <p:cNvPr id="87060" name="Rectangle 76"/>
          <p:cNvSpPr>
            <a:spLocks noChangeArrowheads="1"/>
          </p:cNvSpPr>
          <p:nvPr/>
        </p:nvSpPr>
        <p:spPr bwMode="gray">
          <a:xfrm>
            <a:off x="6811963" y="3871913"/>
            <a:ext cx="9175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Title in here</a:t>
            </a:r>
          </a:p>
        </p:txBody>
      </p:sp>
      <p:grpSp>
        <p:nvGrpSpPr>
          <p:cNvPr id="87061" name="Group 77"/>
          <p:cNvGrpSpPr>
            <a:grpSpLocks/>
          </p:cNvGrpSpPr>
          <p:nvPr/>
        </p:nvGrpSpPr>
        <p:grpSpPr bwMode="auto">
          <a:xfrm>
            <a:off x="1363663" y="3643313"/>
            <a:ext cx="412750" cy="320675"/>
            <a:chOff x="1298" y="1792"/>
            <a:chExt cx="300" cy="234"/>
          </a:xfrm>
        </p:grpSpPr>
        <p:sp>
          <p:nvSpPr>
            <p:cNvPr id="87068" name="Line 78"/>
            <p:cNvSpPr>
              <a:spLocks noChangeShapeType="1"/>
            </p:cNvSpPr>
            <p:nvPr/>
          </p:nvSpPr>
          <p:spPr bwMode="gray">
            <a:xfrm flipV="1">
              <a:off x="1523" y="1792"/>
              <a:ext cx="0" cy="60"/>
            </a:xfrm>
            <a:prstGeom prst="line">
              <a:avLst/>
            </a:prstGeom>
            <a:noFill/>
            <a:ln w="57150">
              <a:solidFill>
                <a:schemeClr val="tx1">
                  <a:alpha val="36862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69" name="Rectangle 79"/>
            <p:cNvSpPr>
              <a:spLocks noChangeArrowheads="1"/>
            </p:cNvSpPr>
            <p:nvPr/>
          </p:nvSpPr>
          <p:spPr bwMode="gray">
            <a:xfrm>
              <a:off x="1428" y="1961"/>
              <a:ext cx="43" cy="57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70" name="Rectangle 80"/>
            <p:cNvSpPr>
              <a:spLocks noChangeArrowheads="1"/>
            </p:cNvSpPr>
            <p:nvPr/>
          </p:nvSpPr>
          <p:spPr bwMode="gray">
            <a:xfrm>
              <a:off x="1384" y="1908"/>
              <a:ext cx="29" cy="29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 w="9525" algn="ctr">
              <a:solidFill>
                <a:schemeClr val="tx1">
                  <a:alpha val="36862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71" name="Rectangle 81"/>
            <p:cNvSpPr>
              <a:spLocks noChangeArrowheads="1"/>
            </p:cNvSpPr>
            <p:nvPr/>
          </p:nvSpPr>
          <p:spPr bwMode="gray">
            <a:xfrm>
              <a:off x="1488" y="1908"/>
              <a:ext cx="29" cy="29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 w="9525" algn="ctr">
              <a:solidFill>
                <a:schemeClr val="tx1">
                  <a:alpha val="36862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72" name="AutoShape 82"/>
            <p:cNvSpPr>
              <a:spLocks noChangeArrowheads="1"/>
            </p:cNvSpPr>
            <p:nvPr/>
          </p:nvSpPr>
          <p:spPr bwMode="gray">
            <a:xfrm>
              <a:off x="1298" y="1802"/>
              <a:ext cx="300" cy="224"/>
            </a:xfrm>
            <a:prstGeom prst="upArrow">
              <a:avLst>
                <a:gd name="adj1" fmla="val 63676"/>
                <a:gd name="adj2" fmla="val 44657"/>
              </a:avLst>
            </a:prstGeom>
            <a:noFill/>
            <a:ln w="28575" algn="ctr">
              <a:solidFill>
                <a:srgbClr val="FFFFFF">
                  <a:alpha val="36862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7062" name="Group 83"/>
          <p:cNvGrpSpPr>
            <a:grpSpLocks/>
          </p:cNvGrpSpPr>
          <p:nvPr/>
        </p:nvGrpSpPr>
        <p:grpSpPr bwMode="auto">
          <a:xfrm>
            <a:off x="7165975" y="4410075"/>
            <a:ext cx="428625" cy="352425"/>
            <a:chOff x="3435" y="2922"/>
            <a:chExt cx="357" cy="295"/>
          </a:xfrm>
        </p:grpSpPr>
        <p:sp>
          <p:nvSpPr>
            <p:cNvPr id="87064" name="Freeform 84"/>
            <p:cNvSpPr>
              <a:spLocks/>
            </p:cNvSpPr>
            <p:nvPr/>
          </p:nvSpPr>
          <p:spPr bwMode="gray">
            <a:xfrm rot="1584055">
              <a:off x="3435" y="2976"/>
              <a:ext cx="152" cy="241"/>
            </a:xfrm>
            <a:custGeom>
              <a:avLst/>
              <a:gdLst>
                <a:gd name="T0" fmla="*/ 0 w 688"/>
                <a:gd name="T1" fmla="*/ 2 h 1090"/>
                <a:gd name="T2" fmla="*/ 4 w 688"/>
                <a:gd name="T3" fmla="*/ 0 h 1090"/>
                <a:gd name="T4" fmla="*/ 8 w 688"/>
                <a:gd name="T5" fmla="*/ 2 h 1090"/>
                <a:gd name="T6" fmla="*/ 8 w 688"/>
                <a:gd name="T7" fmla="*/ 8 h 1090"/>
                <a:gd name="T8" fmla="*/ 4 w 688"/>
                <a:gd name="T9" fmla="*/ 12 h 1090"/>
                <a:gd name="T10" fmla="*/ 0 w 688"/>
                <a:gd name="T11" fmla="*/ 8 h 1090"/>
                <a:gd name="T12" fmla="*/ 0 w 688"/>
                <a:gd name="T13" fmla="*/ 2 h 10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88"/>
                <a:gd name="T22" fmla="*/ 0 h 1090"/>
                <a:gd name="T23" fmla="*/ 688 w 688"/>
                <a:gd name="T24" fmla="*/ 1090 h 10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88" h="1090">
                  <a:moveTo>
                    <a:pt x="0" y="190"/>
                  </a:moveTo>
                  <a:cubicBezTo>
                    <a:pt x="6" y="34"/>
                    <a:pt x="235" y="0"/>
                    <a:pt x="341" y="0"/>
                  </a:cubicBezTo>
                  <a:cubicBezTo>
                    <a:pt x="447" y="0"/>
                    <a:pt x="677" y="34"/>
                    <a:pt x="688" y="185"/>
                  </a:cubicBezTo>
                  <a:cubicBezTo>
                    <a:pt x="688" y="185"/>
                    <a:pt x="687" y="448"/>
                    <a:pt x="686" y="711"/>
                  </a:cubicBezTo>
                  <a:cubicBezTo>
                    <a:pt x="688" y="912"/>
                    <a:pt x="531" y="1080"/>
                    <a:pt x="347" y="1085"/>
                  </a:cubicBezTo>
                  <a:cubicBezTo>
                    <a:pt x="163" y="1090"/>
                    <a:pt x="8" y="885"/>
                    <a:pt x="6" y="699"/>
                  </a:cubicBezTo>
                  <a:cubicBezTo>
                    <a:pt x="1" y="450"/>
                    <a:pt x="0" y="190"/>
                    <a:pt x="0" y="190"/>
                  </a:cubicBezTo>
                  <a:close/>
                </a:path>
              </a:pathLst>
            </a:custGeom>
            <a:noFill/>
            <a:ln w="19050">
              <a:solidFill>
                <a:srgbClr val="FFFFFF">
                  <a:alpha val="56862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65" name="Line 85"/>
            <p:cNvSpPr>
              <a:spLocks noChangeShapeType="1"/>
            </p:cNvSpPr>
            <p:nvPr/>
          </p:nvSpPr>
          <p:spPr bwMode="gray">
            <a:xfrm rot="1584055">
              <a:off x="3461" y="3044"/>
              <a:ext cx="152" cy="0"/>
            </a:xfrm>
            <a:prstGeom prst="line">
              <a:avLst/>
            </a:prstGeom>
            <a:noFill/>
            <a:ln w="19050">
              <a:solidFill>
                <a:schemeClr val="tx1">
                  <a:alpha val="56862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66" name="Line 86"/>
            <p:cNvSpPr>
              <a:spLocks noChangeShapeType="1"/>
            </p:cNvSpPr>
            <p:nvPr/>
          </p:nvSpPr>
          <p:spPr bwMode="gray">
            <a:xfrm rot="1584055">
              <a:off x="3552" y="2986"/>
              <a:ext cx="0" cy="62"/>
            </a:xfrm>
            <a:prstGeom prst="line">
              <a:avLst/>
            </a:prstGeom>
            <a:noFill/>
            <a:ln w="19050">
              <a:solidFill>
                <a:schemeClr val="tx1">
                  <a:alpha val="56862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67" name="Freeform 87"/>
            <p:cNvSpPr>
              <a:spLocks/>
            </p:cNvSpPr>
            <p:nvPr/>
          </p:nvSpPr>
          <p:spPr bwMode="gray">
            <a:xfrm>
              <a:off x="3564" y="2922"/>
              <a:ext cx="228" cy="165"/>
            </a:xfrm>
            <a:custGeom>
              <a:avLst/>
              <a:gdLst>
                <a:gd name="T0" fmla="*/ 0 w 228"/>
                <a:gd name="T1" fmla="*/ 68 h 165"/>
                <a:gd name="T2" fmla="*/ 88 w 228"/>
                <a:gd name="T3" fmla="*/ 8 h 165"/>
                <a:gd name="T4" fmla="*/ 121 w 228"/>
                <a:gd name="T5" fmla="*/ 115 h 165"/>
                <a:gd name="T6" fmla="*/ 228 w 228"/>
                <a:gd name="T7" fmla="*/ 126 h 1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8"/>
                <a:gd name="T13" fmla="*/ 0 h 165"/>
                <a:gd name="T14" fmla="*/ 228 w 228"/>
                <a:gd name="T15" fmla="*/ 165 h 1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8" h="165">
                  <a:moveTo>
                    <a:pt x="0" y="68"/>
                  </a:moveTo>
                  <a:cubicBezTo>
                    <a:pt x="4" y="25"/>
                    <a:pt x="68" y="0"/>
                    <a:pt x="88" y="8"/>
                  </a:cubicBezTo>
                  <a:cubicBezTo>
                    <a:pt x="138" y="53"/>
                    <a:pt x="82" y="65"/>
                    <a:pt x="121" y="115"/>
                  </a:cubicBezTo>
                  <a:cubicBezTo>
                    <a:pt x="160" y="165"/>
                    <a:pt x="206" y="124"/>
                    <a:pt x="228" y="126"/>
                  </a:cubicBezTo>
                </a:path>
              </a:pathLst>
            </a:custGeom>
            <a:noFill/>
            <a:ln w="19050">
              <a:solidFill>
                <a:schemeClr val="tx1">
                  <a:alpha val="56862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7063" name="Rectangle 88"/>
          <p:cNvSpPr>
            <a:spLocks noChangeArrowheads="1"/>
          </p:cNvSpPr>
          <p:nvPr/>
        </p:nvSpPr>
        <p:spPr bwMode="black">
          <a:xfrm>
            <a:off x="1524000" y="1524000"/>
            <a:ext cx="5557838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</a:rPr>
              <a:t>ThemeGallery  </a:t>
            </a:r>
            <a:r>
              <a:rPr lang="en-US" altLang="zh-CN" sz="1600">
                <a:solidFill>
                  <a:srgbClr val="000000"/>
                </a:solidFill>
              </a:rPr>
              <a:t>is a Design Digital Content &amp;</a:t>
            </a:r>
          </a:p>
          <a:p>
            <a:pPr algn="ctr"/>
            <a:r>
              <a:rPr lang="en-US" altLang="zh-CN" sz="1600">
                <a:solidFill>
                  <a:srgbClr val="000000"/>
                </a:solidFill>
              </a:rPr>
              <a:t>   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pic>
        <p:nvPicPr>
          <p:cNvPr id="88067" name="Picture 3" descr="box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3095625" y="3986213"/>
            <a:ext cx="14573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8" name="AutoShape 4"/>
          <p:cNvSpPr>
            <a:spLocks noChangeArrowheads="1"/>
          </p:cNvSpPr>
          <p:nvPr/>
        </p:nvSpPr>
        <p:spPr bwMode="gray">
          <a:xfrm>
            <a:off x="3086100" y="3986213"/>
            <a:ext cx="1455738" cy="1500187"/>
          </a:xfrm>
          <a:prstGeom prst="roundRect">
            <a:avLst>
              <a:gd name="adj" fmla="val 9991"/>
            </a:avLst>
          </a:prstGeom>
          <a:solidFill>
            <a:schemeClr val="accent2">
              <a:alpha val="50195"/>
            </a:schemeClr>
          </a:soli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8069" name="Picture 5" descr="box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3095625" y="2438400"/>
            <a:ext cx="14573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0" name="AutoShape 6"/>
          <p:cNvSpPr>
            <a:spLocks noChangeArrowheads="1"/>
          </p:cNvSpPr>
          <p:nvPr/>
        </p:nvSpPr>
        <p:spPr bwMode="gray">
          <a:xfrm>
            <a:off x="3086100" y="2438400"/>
            <a:ext cx="1455738" cy="1500188"/>
          </a:xfrm>
          <a:prstGeom prst="roundRect">
            <a:avLst>
              <a:gd name="adj" fmla="val 9991"/>
            </a:avLst>
          </a:prstGeom>
          <a:solidFill>
            <a:schemeClr val="folHlink">
              <a:alpha val="50195"/>
            </a:schemeClr>
          </a:soli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8071" name="Picture 7" descr="box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10100" y="3986213"/>
            <a:ext cx="14573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2" name="AutoShape 8"/>
          <p:cNvSpPr>
            <a:spLocks noChangeArrowheads="1"/>
          </p:cNvSpPr>
          <p:nvPr/>
        </p:nvSpPr>
        <p:spPr bwMode="gray">
          <a:xfrm>
            <a:off x="4600575" y="3986213"/>
            <a:ext cx="1450975" cy="1500187"/>
          </a:xfrm>
          <a:prstGeom prst="roundRect">
            <a:avLst>
              <a:gd name="adj" fmla="val 9991"/>
            </a:avLst>
          </a:prstGeom>
          <a:solidFill>
            <a:schemeClr val="accent1">
              <a:alpha val="50195"/>
            </a:schemeClr>
          </a:soli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8073" name="Picture 9" descr="box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10100" y="2438400"/>
            <a:ext cx="1411288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4" name="AutoShape 10"/>
          <p:cNvSpPr>
            <a:spLocks noChangeArrowheads="1"/>
          </p:cNvSpPr>
          <p:nvPr/>
        </p:nvSpPr>
        <p:spPr bwMode="gray">
          <a:xfrm>
            <a:off x="4600575" y="2438400"/>
            <a:ext cx="1403350" cy="1500188"/>
          </a:xfrm>
          <a:prstGeom prst="roundRect">
            <a:avLst>
              <a:gd name="adj" fmla="val 9991"/>
            </a:avLst>
          </a:prstGeom>
          <a:solidFill>
            <a:schemeClr val="hlink">
              <a:alpha val="50195"/>
            </a:schemeClr>
          </a:soli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8075" name="Group 11"/>
          <p:cNvGrpSpPr>
            <a:grpSpLocks/>
          </p:cNvGrpSpPr>
          <p:nvPr/>
        </p:nvGrpSpPr>
        <p:grpSpPr bwMode="auto">
          <a:xfrm>
            <a:off x="2170113" y="1628775"/>
            <a:ext cx="4895850" cy="4678363"/>
            <a:chOff x="1367" y="1026"/>
            <a:chExt cx="3084" cy="2947"/>
          </a:xfrm>
        </p:grpSpPr>
        <p:sp>
          <p:nvSpPr>
            <p:cNvPr id="88084" name="Arc 12"/>
            <p:cNvSpPr>
              <a:spLocks/>
            </p:cNvSpPr>
            <p:nvPr/>
          </p:nvSpPr>
          <p:spPr bwMode="invGray">
            <a:xfrm rot="5400000" flipH="1">
              <a:off x="2326" y="2172"/>
              <a:ext cx="1477" cy="2126"/>
            </a:xfrm>
            <a:custGeom>
              <a:avLst/>
              <a:gdLst>
                <a:gd name="T0" fmla="*/ 0 w 21600"/>
                <a:gd name="T1" fmla="*/ 1 h 29835"/>
                <a:gd name="T2" fmla="*/ 0 w 21600"/>
                <a:gd name="T3" fmla="*/ 0 h 29835"/>
                <a:gd name="T4" fmla="*/ 0 w 21600"/>
                <a:gd name="T5" fmla="*/ 0 h 29835"/>
                <a:gd name="T6" fmla="*/ 0 60000 65536"/>
                <a:gd name="T7" fmla="*/ 0 60000 65536"/>
                <a:gd name="T8" fmla="*/ 0 60000 65536"/>
                <a:gd name="T9" fmla="*/ 0 w 21600"/>
                <a:gd name="T10" fmla="*/ 0 h 29835"/>
                <a:gd name="T11" fmla="*/ 21600 w 21600"/>
                <a:gd name="T12" fmla="*/ 29835 h 2983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9835" fill="none" extrusionOk="0">
                  <a:moveTo>
                    <a:pt x="4176" y="29835"/>
                  </a:moveTo>
                  <a:cubicBezTo>
                    <a:pt x="1463" y="26131"/>
                    <a:pt x="0" y="21659"/>
                    <a:pt x="0" y="17068"/>
                  </a:cubicBezTo>
                  <a:cubicBezTo>
                    <a:pt x="-1" y="10392"/>
                    <a:pt x="3086" y="4091"/>
                    <a:pt x="8362" y="0"/>
                  </a:cubicBezTo>
                </a:path>
                <a:path w="21600" h="29835" stroke="0" extrusionOk="0">
                  <a:moveTo>
                    <a:pt x="4176" y="29835"/>
                  </a:moveTo>
                  <a:cubicBezTo>
                    <a:pt x="1463" y="26131"/>
                    <a:pt x="0" y="21659"/>
                    <a:pt x="0" y="17068"/>
                  </a:cubicBezTo>
                  <a:cubicBezTo>
                    <a:pt x="-1" y="10392"/>
                    <a:pt x="3086" y="4091"/>
                    <a:pt x="8362" y="0"/>
                  </a:cubicBezTo>
                  <a:lnTo>
                    <a:pt x="21600" y="17068"/>
                  </a:lnTo>
                  <a:close/>
                </a:path>
              </a:pathLst>
            </a:custGeom>
            <a:noFill/>
            <a:ln w="38100" cap="rnd">
              <a:solidFill>
                <a:srgbClr val="FFCC66"/>
              </a:solidFill>
              <a:prstDash val="sysDot"/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085" name="Arc 13"/>
            <p:cNvSpPr>
              <a:spLocks/>
            </p:cNvSpPr>
            <p:nvPr/>
          </p:nvSpPr>
          <p:spPr bwMode="invGray">
            <a:xfrm rot="5400000" flipH="1">
              <a:off x="893" y="1751"/>
              <a:ext cx="2487" cy="1539"/>
            </a:xfrm>
            <a:custGeom>
              <a:avLst/>
              <a:gdLst>
                <a:gd name="T0" fmla="*/ 1 w 36369"/>
                <a:gd name="T1" fmla="*/ 0 h 21600"/>
                <a:gd name="T2" fmla="*/ 0 w 36369"/>
                <a:gd name="T3" fmla="*/ 0 h 21600"/>
                <a:gd name="T4" fmla="*/ 0 w 36369"/>
                <a:gd name="T5" fmla="*/ 0 h 21600"/>
                <a:gd name="T6" fmla="*/ 0 60000 65536"/>
                <a:gd name="T7" fmla="*/ 0 60000 65536"/>
                <a:gd name="T8" fmla="*/ 0 60000 65536"/>
                <a:gd name="T9" fmla="*/ 0 w 36369"/>
                <a:gd name="T10" fmla="*/ 0 h 21600"/>
                <a:gd name="T11" fmla="*/ 36369 w 3636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369" h="21600" fill="none" extrusionOk="0">
                  <a:moveTo>
                    <a:pt x="36368" y="11956"/>
                  </a:moveTo>
                  <a:cubicBezTo>
                    <a:pt x="32365" y="17980"/>
                    <a:pt x="25612" y="21599"/>
                    <a:pt x="18380" y="21600"/>
                  </a:cubicBezTo>
                  <a:cubicBezTo>
                    <a:pt x="10889" y="21600"/>
                    <a:pt x="3933" y="17719"/>
                    <a:pt x="-1" y="11345"/>
                  </a:cubicBezTo>
                </a:path>
                <a:path w="36369" h="21600" stroke="0" extrusionOk="0">
                  <a:moveTo>
                    <a:pt x="36368" y="11956"/>
                  </a:moveTo>
                  <a:cubicBezTo>
                    <a:pt x="32365" y="17980"/>
                    <a:pt x="25612" y="21599"/>
                    <a:pt x="18380" y="21600"/>
                  </a:cubicBezTo>
                  <a:cubicBezTo>
                    <a:pt x="10889" y="21600"/>
                    <a:pt x="3933" y="17719"/>
                    <a:pt x="-1" y="11345"/>
                  </a:cubicBezTo>
                  <a:lnTo>
                    <a:pt x="18380" y="0"/>
                  </a:lnTo>
                  <a:close/>
                </a:path>
              </a:pathLst>
            </a:custGeom>
            <a:noFill/>
            <a:ln w="38100" cap="rnd">
              <a:solidFill>
                <a:srgbClr val="FFCC66"/>
              </a:solidFill>
              <a:prstDash val="sysDot"/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086" name="Arc 14"/>
            <p:cNvSpPr>
              <a:spLocks/>
            </p:cNvSpPr>
            <p:nvPr/>
          </p:nvSpPr>
          <p:spPr bwMode="invGray">
            <a:xfrm rot="5400000" flipH="1">
              <a:off x="2152" y="871"/>
              <a:ext cx="1477" cy="1788"/>
            </a:xfrm>
            <a:custGeom>
              <a:avLst/>
              <a:gdLst>
                <a:gd name="T0" fmla="*/ 0 w 21600"/>
                <a:gd name="T1" fmla="*/ 0 h 25100"/>
                <a:gd name="T2" fmla="*/ 0 w 21600"/>
                <a:gd name="T3" fmla="*/ 1 h 25100"/>
                <a:gd name="T4" fmla="*/ 0 w 21600"/>
                <a:gd name="T5" fmla="*/ 0 h 251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5100"/>
                <a:gd name="T11" fmla="*/ 21600 w 21600"/>
                <a:gd name="T12" fmla="*/ 25100 h 251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5100" fill="none" extrusionOk="0">
                  <a:moveTo>
                    <a:pt x="17687" y="0"/>
                  </a:moveTo>
                  <a:cubicBezTo>
                    <a:pt x="20234" y="3632"/>
                    <a:pt x="21600" y="7961"/>
                    <a:pt x="21600" y="12398"/>
                  </a:cubicBezTo>
                  <a:cubicBezTo>
                    <a:pt x="21600" y="16962"/>
                    <a:pt x="20154" y="21408"/>
                    <a:pt x="17470" y="25100"/>
                  </a:cubicBezTo>
                </a:path>
                <a:path w="21600" h="25100" stroke="0" extrusionOk="0">
                  <a:moveTo>
                    <a:pt x="17687" y="0"/>
                  </a:moveTo>
                  <a:cubicBezTo>
                    <a:pt x="20234" y="3632"/>
                    <a:pt x="21600" y="7961"/>
                    <a:pt x="21600" y="12398"/>
                  </a:cubicBezTo>
                  <a:cubicBezTo>
                    <a:pt x="21600" y="16962"/>
                    <a:pt x="20154" y="21408"/>
                    <a:pt x="17470" y="25100"/>
                  </a:cubicBezTo>
                  <a:lnTo>
                    <a:pt x="0" y="12398"/>
                  </a:lnTo>
                  <a:close/>
                </a:path>
              </a:pathLst>
            </a:custGeom>
            <a:noFill/>
            <a:ln w="38100" cap="rnd">
              <a:solidFill>
                <a:srgbClr val="FFCC66"/>
              </a:solidFill>
              <a:prstDash val="sysDot"/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087" name="Arc 15"/>
            <p:cNvSpPr>
              <a:spLocks/>
            </p:cNvSpPr>
            <p:nvPr/>
          </p:nvSpPr>
          <p:spPr bwMode="invGray">
            <a:xfrm rot="5400000" flipH="1">
              <a:off x="2557" y="1628"/>
              <a:ext cx="2250" cy="1539"/>
            </a:xfrm>
            <a:custGeom>
              <a:avLst/>
              <a:gdLst>
                <a:gd name="T0" fmla="*/ 0 w 32922"/>
                <a:gd name="T1" fmla="*/ 0 h 21600"/>
                <a:gd name="T2" fmla="*/ 1 w 32922"/>
                <a:gd name="T3" fmla="*/ 0 h 21600"/>
                <a:gd name="T4" fmla="*/ 0 w 32922"/>
                <a:gd name="T5" fmla="*/ 1 h 21600"/>
                <a:gd name="T6" fmla="*/ 0 60000 65536"/>
                <a:gd name="T7" fmla="*/ 0 60000 65536"/>
                <a:gd name="T8" fmla="*/ 0 60000 65536"/>
                <a:gd name="T9" fmla="*/ 0 w 32922"/>
                <a:gd name="T10" fmla="*/ 0 h 21600"/>
                <a:gd name="T11" fmla="*/ 32922 w 32922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922" h="21600" fill="none" extrusionOk="0">
                  <a:moveTo>
                    <a:pt x="-1" y="5871"/>
                  </a:moveTo>
                  <a:cubicBezTo>
                    <a:pt x="4006" y="2100"/>
                    <a:pt x="9302" y="-1"/>
                    <a:pt x="14805" y="0"/>
                  </a:cubicBezTo>
                  <a:cubicBezTo>
                    <a:pt x="22120" y="0"/>
                    <a:pt x="28938" y="3702"/>
                    <a:pt x="32922" y="9838"/>
                  </a:cubicBezTo>
                </a:path>
                <a:path w="32922" h="21600" stroke="0" extrusionOk="0">
                  <a:moveTo>
                    <a:pt x="-1" y="5871"/>
                  </a:moveTo>
                  <a:cubicBezTo>
                    <a:pt x="4006" y="2100"/>
                    <a:pt x="9302" y="-1"/>
                    <a:pt x="14805" y="0"/>
                  </a:cubicBezTo>
                  <a:cubicBezTo>
                    <a:pt x="22120" y="0"/>
                    <a:pt x="28938" y="3702"/>
                    <a:pt x="32922" y="9838"/>
                  </a:cubicBezTo>
                  <a:lnTo>
                    <a:pt x="14805" y="21600"/>
                  </a:lnTo>
                  <a:close/>
                </a:path>
              </a:pathLst>
            </a:custGeom>
            <a:noFill/>
            <a:ln w="38100" cap="rnd">
              <a:solidFill>
                <a:srgbClr val="FFCC66"/>
              </a:solidFill>
              <a:prstDash val="sysDot"/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8720" name="AutoShape 16"/>
          <p:cNvSpPr>
            <a:spLocks noChangeArrowheads="1"/>
          </p:cNvSpPr>
          <p:nvPr/>
        </p:nvSpPr>
        <p:spPr bwMode="gray">
          <a:xfrm flipH="1">
            <a:off x="6324600" y="2698750"/>
            <a:ext cx="2408238" cy="2495550"/>
          </a:xfrm>
          <a:prstGeom prst="rightArrow">
            <a:avLst>
              <a:gd name="adj1" fmla="val 65176"/>
              <a:gd name="adj2" fmla="val 33468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63529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2" dir="t"/>
          </a:scene3d>
          <a:sp3d extrusionH="1635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28721" name="AutoShape 17"/>
          <p:cNvSpPr>
            <a:spLocks noChangeArrowheads="1"/>
          </p:cNvSpPr>
          <p:nvPr/>
        </p:nvSpPr>
        <p:spPr bwMode="gray">
          <a:xfrm>
            <a:off x="411163" y="2813050"/>
            <a:ext cx="2408237" cy="2495550"/>
          </a:xfrm>
          <a:prstGeom prst="rightArrow">
            <a:avLst>
              <a:gd name="adj1" fmla="val 65176"/>
              <a:gd name="adj2" fmla="val 33468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40000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2" dir="t"/>
          </a:scene3d>
          <a:sp3d extrusionH="1635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8078" name="Rectangle 18"/>
          <p:cNvSpPr>
            <a:spLocks noChangeArrowheads="1"/>
          </p:cNvSpPr>
          <p:nvPr/>
        </p:nvSpPr>
        <p:spPr bwMode="gray">
          <a:xfrm>
            <a:off x="666750" y="386715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88079" name="Rectangle 19"/>
          <p:cNvSpPr>
            <a:spLocks noChangeArrowheads="1"/>
          </p:cNvSpPr>
          <p:nvPr/>
        </p:nvSpPr>
        <p:spPr bwMode="gray">
          <a:xfrm>
            <a:off x="6934200" y="3773488"/>
            <a:ext cx="14668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88080" name="Rectangle 20"/>
          <p:cNvSpPr>
            <a:spLocks noChangeArrowheads="1"/>
          </p:cNvSpPr>
          <p:nvPr/>
        </p:nvSpPr>
        <p:spPr bwMode="auto">
          <a:xfrm>
            <a:off x="3279775" y="2909888"/>
            <a:ext cx="10731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>
                <a:solidFill>
                  <a:schemeClr val="bg2"/>
                </a:solidFill>
              </a:rPr>
              <a:t>Click to </a:t>
            </a:r>
          </a:p>
          <a:p>
            <a:pPr algn="ctr" eaLnBrk="0" hangingPunct="0"/>
            <a:r>
              <a:rPr lang="en-US" altLang="zh-CN">
                <a:solidFill>
                  <a:schemeClr val="bg2"/>
                </a:solidFill>
              </a:rPr>
              <a:t>add Text</a:t>
            </a:r>
          </a:p>
        </p:txBody>
      </p:sp>
      <p:sp>
        <p:nvSpPr>
          <p:cNvPr id="88081" name="Rectangle 21"/>
          <p:cNvSpPr>
            <a:spLocks noChangeArrowheads="1"/>
          </p:cNvSpPr>
          <p:nvPr/>
        </p:nvSpPr>
        <p:spPr bwMode="auto">
          <a:xfrm>
            <a:off x="4803775" y="2909888"/>
            <a:ext cx="10731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>
                <a:solidFill>
                  <a:schemeClr val="bg2"/>
                </a:solidFill>
              </a:rPr>
              <a:t>Click to </a:t>
            </a:r>
          </a:p>
          <a:p>
            <a:pPr algn="ctr" eaLnBrk="0" hangingPunct="0"/>
            <a:r>
              <a:rPr lang="en-US" altLang="zh-CN">
                <a:solidFill>
                  <a:schemeClr val="bg2"/>
                </a:solidFill>
              </a:rPr>
              <a:t>add Text</a:t>
            </a:r>
          </a:p>
        </p:txBody>
      </p:sp>
      <p:sp>
        <p:nvSpPr>
          <p:cNvPr id="88082" name="Rectangle 22"/>
          <p:cNvSpPr>
            <a:spLocks noChangeArrowheads="1"/>
          </p:cNvSpPr>
          <p:nvPr/>
        </p:nvSpPr>
        <p:spPr bwMode="auto">
          <a:xfrm>
            <a:off x="3279775" y="4419600"/>
            <a:ext cx="10731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>
                <a:solidFill>
                  <a:schemeClr val="bg2"/>
                </a:solidFill>
              </a:rPr>
              <a:t>Click to </a:t>
            </a:r>
          </a:p>
          <a:p>
            <a:pPr algn="ctr" eaLnBrk="0" hangingPunct="0"/>
            <a:r>
              <a:rPr lang="en-US" altLang="zh-CN">
                <a:solidFill>
                  <a:schemeClr val="bg2"/>
                </a:solidFill>
              </a:rPr>
              <a:t>add Text</a:t>
            </a:r>
          </a:p>
        </p:txBody>
      </p:sp>
      <p:sp>
        <p:nvSpPr>
          <p:cNvPr id="88083" name="Rectangle 23"/>
          <p:cNvSpPr>
            <a:spLocks noChangeArrowheads="1"/>
          </p:cNvSpPr>
          <p:nvPr/>
        </p:nvSpPr>
        <p:spPr bwMode="auto">
          <a:xfrm>
            <a:off x="4803775" y="4419600"/>
            <a:ext cx="10731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>
                <a:solidFill>
                  <a:schemeClr val="bg2"/>
                </a:solidFill>
              </a:rPr>
              <a:t>Click to </a:t>
            </a:r>
          </a:p>
          <a:p>
            <a:pPr algn="ctr" eaLnBrk="0" hangingPunct="0"/>
            <a:r>
              <a:rPr lang="en-US" altLang="zh-CN">
                <a:solidFill>
                  <a:schemeClr val="bg2"/>
                </a:solidFill>
              </a:rPr>
              <a:t>add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90" name="Group 2"/>
          <p:cNvGrpSpPr>
            <a:grpSpLocks/>
          </p:cNvGrpSpPr>
          <p:nvPr/>
        </p:nvGrpSpPr>
        <p:grpSpPr bwMode="auto">
          <a:xfrm>
            <a:off x="533400" y="1752600"/>
            <a:ext cx="7391400" cy="3886200"/>
            <a:chOff x="336" y="1104"/>
            <a:chExt cx="4656" cy="2448"/>
          </a:xfrm>
        </p:grpSpPr>
        <p:sp>
          <p:nvSpPr>
            <p:cNvPr id="233475" name="Rectangle 3"/>
            <p:cNvSpPr>
              <a:spLocks noChangeArrowheads="1"/>
            </p:cNvSpPr>
            <p:nvPr/>
          </p:nvSpPr>
          <p:spPr bwMode="gray">
            <a:xfrm>
              <a:off x="336" y="3115"/>
              <a:ext cx="3363" cy="41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89093" name="Group 4"/>
            <p:cNvGrpSpPr>
              <a:grpSpLocks/>
            </p:cNvGrpSpPr>
            <p:nvPr/>
          </p:nvGrpSpPr>
          <p:grpSpPr bwMode="auto">
            <a:xfrm>
              <a:off x="3296" y="2964"/>
              <a:ext cx="622" cy="588"/>
              <a:chOff x="2016" y="1920"/>
              <a:chExt cx="1680" cy="1680"/>
            </a:xfrm>
          </p:grpSpPr>
          <p:sp>
            <p:nvSpPr>
              <p:cNvPr id="233477" name="Oval 5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24314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9120" name="Freeform 6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228 w 1321"/>
                  <a:gd name="T1" fmla="*/ 283 h 712"/>
                  <a:gd name="T2" fmla="*/ 1244 w 1321"/>
                  <a:gd name="T3" fmla="*/ 313 h 712"/>
                  <a:gd name="T4" fmla="*/ 1247 w 1321"/>
                  <a:gd name="T5" fmla="*/ 339 h 712"/>
                  <a:gd name="T6" fmla="*/ 1242 w 1321"/>
                  <a:gd name="T7" fmla="*/ 364 h 712"/>
                  <a:gd name="T8" fmla="*/ 1225 w 1321"/>
                  <a:gd name="T9" fmla="*/ 388 h 712"/>
                  <a:gd name="T10" fmla="*/ 1201 w 1321"/>
                  <a:gd name="T11" fmla="*/ 409 h 712"/>
                  <a:gd name="T12" fmla="*/ 1170 w 1321"/>
                  <a:gd name="T13" fmla="*/ 427 h 712"/>
                  <a:gd name="T14" fmla="*/ 1129 w 1321"/>
                  <a:gd name="T15" fmla="*/ 443 h 712"/>
                  <a:gd name="T16" fmla="*/ 1083 w 1321"/>
                  <a:gd name="T17" fmla="*/ 459 h 712"/>
                  <a:gd name="T18" fmla="*/ 1031 w 1321"/>
                  <a:gd name="T19" fmla="*/ 471 h 712"/>
                  <a:gd name="T20" fmla="*/ 973 w 1321"/>
                  <a:gd name="T21" fmla="*/ 482 h 712"/>
                  <a:gd name="T22" fmla="*/ 913 w 1321"/>
                  <a:gd name="T23" fmla="*/ 490 h 712"/>
                  <a:gd name="T24" fmla="*/ 846 w 1321"/>
                  <a:gd name="T25" fmla="*/ 497 h 712"/>
                  <a:gd name="T26" fmla="*/ 778 w 1321"/>
                  <a:gd name="T27" fmla="*/ 501 h 712"/>
                  <a:gd name="T28" fmla="*/ 751 w 1321"/>
                  <a:gd name="T29" fmla="*/ 503 h 712"/>
                  <a:gd name="T30" fmla="*/ 449 w 1321"/>
                  <a:gd name="T31" fmla="*/ 503 h 712"/>
                  <a:gd name="T32" fmla="*/ 445 w 1321"/>
                  <a:gd name="T33" fmla="*/ 503 h 712"/>
                  <a:gd name="T34" fmla="*/ 386 w 1321"/>
                  <a:gd name="T35" fmla="*/ 500 h 712"/>
                  <a:gd name="T36" fmla="*/ 329 w 1321"/>
                  <a:gd name="T37" fmla="*/ 497 h 712"/>
                  <a:gd name="T38" fmla="*/ 275 w 1321"/>
                  <a:gd name="T39" fmla="*/ 492 h 712"/>
                  <a:gd name="T40" fmla="*/ 223 w 1321"/>
                  <a:gd name="T41" fmla="*/ 487 h 712"/>
                  <a:gd name="T42" fmla="*/ 176 w 1321"/>
                  <a:gd name="T43" fmla="*/ 478 h 712"/>
                  <a:gd name="T44" fmla="*/ 132 w 1321"/>
                  <a:gd name="T45" fmla="*/ 467 h 712"/>
                  <a:gd name="T46" fmla="*/ 96 w 1321"/>
                  <a:gd name="T47" fmla="*/ 458 h 712"/>
                  <a:gd name="T48" fmla="*/ 64 w 1321"/>
                  <a:gd name="T49" fmla="*/ 445 h 712"/>
                  <a:gd name="T50" fmla="*/ 36 w 1321"/>
                  <a:gd name="T51" fmla="*/ 429 h 712"/>
                  <a:gd name="T52" fmla="*/ 18 w 1321"/>
                  <a:gd name="T53" fmla="*/ 411 h 712"/>
                  <a:gd name="T54" fmla="*/ 6 w 1321"/>
                  <a:gd name="T55" fmla="*/ 391 h 712"/>
                  <a:gd name="T56" fmla="*/ 0 w 1321"/>
                  <a:gd name="T57" fmla="*/ 370 h 712"/>
                  <a:gd name="T58" fmla="*/ 0 w 1321"/>
                  <a:gd name="T59" fmla="*/ 367 h 712"/>
                  <a:gd name="T60" fmla="*/ 4 w 1321"/>
                  <a:gd name="T61" fmla="*/ 344 h 712"/>
                  <a:gd name="T62" fmla="*/ 16 w 1321"/>
                  <a:gd name="T63" fmla="*/ 315 h 712"/>
                  <a:gd name="T64" fmla="*/ 48 w 1321"/>
                  <a:gd name="T65" fmla="*/ 261 h 712"/>
                  <a:gd name="T66" fmla="*/ 88 w 1321"/>
                  <a:gd name="T67" fmla="*/ 211 h 712"/>
                  <a:gd name="T68" fmla="*/ 138 w 1321"/>
                  <a:gd name="T69" fmla="*/ 166 h 712"/>
                  <a:gd name="T70" fmla="*/ 192 w 1321"/>
                  <a:gd name="T71" fmla="*/ 125 h 712"/>
                  <a:gd name="T72" fmla="*/ 255 w 1321"/>
                  <a:gd name="T73" fmla="*/ 88 h 712"/>
                  <a:gd name="T74" fmla="*/ 323 w 1321"/>
                  <a:gd name="T75" fmla="*/ 58 h 712"/>
                  <a:gd name="T76" fmla="*/ 391 w 1321"/>
                  <a:gd name="T77" fmla="*/ 33 h 712"/>
                  <a:gd name="T78" fmla="*/ 470 w 1321"/>
                  <a:gd name="T79" fmla="*/ 15 h 712"/>
                  <a:gd name="T80" fmla="*/ 548 w 1321"/>
                  <a:gd name="T81" fmla="*/ 4 h 712"/>
                  <a:gd name="T82" fmla="*/ 630 w 1321"/>
                  <a:gd name="T83" fmla="*/ 0 h 712"/>
                  <a:gd name="T84" fmla="*/ 630 w 1321"/>
                  <a:gd name="T85" fmla="*/ 0 h 712"/>
                  <a:gd name="T86" fmla="*/ 717 w 1321"/>
                  <a:gd name="T87" fmla="*/ 4 h 712"/>
                  <a:gd name="T88" fmla="*/ 800 w 1321"/>
                  <a:gd name="T89" fmla="*/ 16 h 712"/>
                  <a:gd name="T90" fmla="*/ 880 w 1321"/>
                  <a:gd name="T91" fmla="*/ 37 h 712"/>
                  <a:gd name="T92" fmla="*/ 954 w 1321"/>
                  <a:gd name="T93" fmla="*/ 63 h 712"/>
                  <a:gd name="T94" fmla="*/ 1022 w 1321"/>
                  <a:gd name="T95" fmla="*/ 97 h 712"/>
                  <a:gd name="T96" fmla="*/ 1085 w 1321"/>
                  <a:gd name="T97" fmla="*/ 137 h 712"/>
                  <a:gd name="T98" fmla="*/ 1141 w 1321"/>
                  <a:gd name="T99" fmla="*/ 181 h 712"/>
                  <a:gd name="T100" fmla="*/ 1188 w 1321"/>
                  <a:gd name="T101" fmla="*/ 229 h 712"/>
                  <a:gd name="T102" fmla="*/ 1228 w 1321"/>
                  <a:gd name="T103" fmla="*/ 283 h 712"/>
                  <a:gd name="T104" fmla="*/ 1228 w 1321"/>
                  <a:gd name="T105" fmla="*/ 28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lin ang="5400000" scaled="1"/>
              </a:gra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33479" name="Text Box 7"/>
            <p:cNvSpPr txBox="1">
              <a:spLocks noChangeArrowheads="1"/>
            </p:cNvSpPr>
            <p:nvPr/>
          </p:nvSpPr>
          <p:spPr bwMode="gray">
            <a:xfrm>
              <a:off x="3527" y="3002"/>
              <a:ext cx="275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  <a:ea typeface="宋体" pitchFamily="2" charset="-122"/>
                </a:rPr>
                <a:t>D</a:t>
              </a:r>
            </a:p>
          </p:txBody>
        </p:sp>
        <p:sp>
          <p:nvSpPr>
            <p:cNvPr id="233480" name="Rectangle 8"/>
            <p:cNvSpPr>
              <a:spLocks noChangeArrowheads="1"/>
            </p:cNvSpPr>
            <p:nvPr/>
          </p:nvSpPr>
          <p:spPr bwMode="gray">
            <a:xfrm>
              <a:off x="336" y="1900"/>
              <a:ext cx="2390" cy="415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89096" name="Group 9"/>
            <p:cNvGrpSpPr>
              <a:grpSpLocks/>
            </p:cNvGrpSpPr>
            <p:nvPr/>
          </p:nvGrpSpPr>
          <p:grpSpPr bwMode="auto">
            <a:xfrm>
              <a:off x="2529" y="1754"/>
              <a:ext cx="613" cy="581"/>
              <a:chOff x="3938" y="1968"/>
              <a:chExt cx="430" cy="437"/>
            </a:xfrm>
          </p:grpSpPr>
          <p:grpSp>
            <p:nvGrpSpPr>
              <p:cNvPr id="89115" name="Group 10"/>
              <p:cNvGrpSpPr>
                <a:grpSpLocks/>
              </p:cNvGrpSpPr>
              <p:nvPr/>
            </p:nvGrpSpPr>
            <p:grpSpPr bwMode="auto">
              <a:xfrm>
                <a:off x="3938" y="1968"/>
                <a:ext cx="430" cy="437"/>
                <a:chOff x="2016" y="1920"/>
                <a:chExt cx="1680" cy="1680"/>
              </a:xfrm>
            </p:grpSpPr>
            <p:sp>
              <p:nvSpPr>
                <p:cNvPr id="233483" name="Oval 11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3019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89118" name="Freeform 12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33485" name="Text Box 13"/>
              <p:cNvSpPr txBox="1">
                <a:spLocks noChangeArrowheads="1"/>
              </p:cNvSpPr>
              <p:nvPr/>
            </p:nvSpPr>
            <p:spPr bwMode="gray">
              <a:xfrm>
                <a:off x="4058" y="2028"/>
                <a:ext cx="184" cy="21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pitchFamily="2" charset="-122"/>
                  </a:rPr>
                  <a:t>B</a:t>
                </a:r>
              </a:p>
            </p:txBody>
          </p:sp>
        </p:grpSp>
        <p:sp>
          <p:nvSpPr>
            <p:cNvPr id="233486" name="Rectangle 14"/>
            <p:cNvSpPr>
              <a:spLocks noChangeArrowheads="1"/>
            </p:cNvSpPr>
            <p:nvPr/>
          </p:nvSpPr>
          <p:spPr bwMode="gray">
            <a:xfrm>
              <a:off x="336" y="2497"/>
              <a:ext cx="2965" cy="417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89098" name="Group 15"/>
            <p:cNvGrpSpPr>
              <a:grpSpLocks/>
            </p:cNvGrpSpPr>
            <p:nvPr/>
          </p:nvGrpSpPr>
          <p:grpSpPr bwMode="auto">
            <a:xfrm>
              <a:off x="2972" y="2335"/>
              <a:ext cx="573" cy="585"/>
              <a:chOff x="3552" y="3339"/>
              <a:chExt cx="412" cy="392"/>
            </a:xfrm>
          </p:grpSpPr>
          <p:grpSp>
            <p:nvGrpSpPr>
              <p:cNvPr id="89111" name="Group 16"/>
              <p:cNvGrpSpPr>
                <a:grpSpLocks/>
              </p:cNvGrpSpPr>
              <p:nvPr/>
            </p:nvGrpSpPr>
            <p:grpSpPr bwMode="auto">
              <a:xfrm>
                <a:off x="3552" y="3339"/>
                <a:ext cx="412" cy="392"/>
                <a:chOff x="2016" y="1920"/>
                <a:chExt cx="1680" cy="1680"/>
              </a:xfrm>
            </p:grpSpPr>
            <p:sp>
              <p:nvSpPr>
                <p:cNvPr id="233489" name="Oval 17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89114" name="Freeform 18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33491" name="Text Box 19"/>
              <p:cNvSpPr txBox="1">
                <a:spLocks noChangeArrowheads="1"/>
              </p:cNvSpPr>
              <p:nvPr/>
            </p:nvSpPr>
            <p:spPr bwMode="gray">
              <a:xfrm>
                <a:off x="3689" y="3360"/>
                <a:ext cx="183" cy="19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pitchFamily="2" charset="-122"/>
                  </a:rPr>
                  <a:t>C</a:t>
                </a:r>
              </a:p>
            </p:txBody>
          </p:sp>
        </p:grpSp>
        <p:grpSp>
          <p:nvGrpSpPr>
            <p:cNvPr id="89099" name="Group 20"/>
            <p:cNvGrpSpPr>
              <a:grpSpLocks/>
            </p:cNvGrpSpPr>
            <p:nvPr/>
          </p:nvGrpSpPr>
          <p:grpSpPr bwMode="auto">
            <a:xfrm>
              <a:off x="336" y="1142"/>
              <a:ext cx="2447" cy="578"/>
              <a:chOff x="0" y="864"/>
              <a:chExt cx="3553" cy="802"/>
            </a:xfrm>
          </p:grpSpPr>
          <p:sp>
            <p:nvSpPr>
              <p:cNvPr id="233493" name="Rectangle 21"/>
              <p:cNvSpPr>
                <a:spLocks noChangeArrowheads="1"/>
              </p:cNvSpPr>
              <p:nvPr/>
            </p:nvSpPr>
            <p:spPr bwMode="gray">
              <a:xfrm>
                <a:off x="0" y="1085"/>
                <a:ext cx="3146" cy="576"/>
              </a:xfrm>
              <a:prstGeom prst="rect">
                <a:avLst/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grpSp>
            <p:nvGrpSpPr>
              <p:cNvPr id="89106" name="Group 22"/>
              <p:cNvGrpSpPr>
                <a:grpSpLocks/>
              </p:cNvGrpSpPr>
              <p:nvPr/>
            </p:nvGrpSpPr>
            <p:grpSpPr bwMode="auto">
              <a:xfrm>
                <a:off x="2734" y="864"/>
                <a:ext cx="819" cy="802"/>
                <a:chOff x="1488" y="1968"/>
                <a:chExt cx="432" cy="432"/>
              </a:xfrm>
            </p:grpSpPr>
            <p:grpSp>
              <p:nvGrpSpPr>
                <p:cNvPr id="89107" name="Group 23"/>
                <p:cNvGrpSpPr>
                  <a:grpSpLocks/>
                </p:cNvGrpSpPr>
                <p:nvPr/>
              </p:nvGrpSpPr>
              <p:grpSpPr bwMode="auto">
                <a:xfrm>
                  <a:off x="1488" y="1968"/>
                  <a:ext cx="432" cy="432"/>
                  <a:chOff x="2016" y="1920"/>
                  <a:chExt cx="1680" cy="1680"/>
                </a:xfrm>
              </p:grpSpPr>
              <p:sp>
                <p:nvSpPr>
                  <p:cNvPr id="233496" name="Oval 24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1920"/>
                    <a:ext cx="1680" cy="16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shade val="39216"/>
                          <a:invGamma/>
                        </a:schemeClr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89110" name="Freeform 25"/>
                  <p:cNvSpPr>
                    <a:spLocks/>
                  </p:cNvSpPr>
                  <p:nvPr/>
                </p:nvSpPr>
                <p:spPr bwMode="gray">
                  <a:xfrm>
                    <a:off x="2208" y="1948"/>
                    <a:ext cx="1296" cy="634"/>
                  </a:xfrm>
                  <a:custGeom>
                    <a:avLst/>
                    <a:gdLst>
                      <a:gd name="T0" fmla="*/ 1228 w 1321"/>
                      <a:gd name="T1" fmla="*/ 283 h 712"/>
                      <a:gd name="T2" fmla="*/ 1244 w 1321"/>
                      <a:gd name="T3" fmla="*/ 313 h 712"/>
                      <a:gd name="T4" fmla="*/ 1247 w 1321"/>
                      <a:gd name="T5" fmla="*/ 339 h 712"/>
                      <a:gd name="T6" fmla="*/ 1242 w 1321"/>
                      <a:gd name="T7" fmla="*/ 364 h 712"/>
                      <a:gd name="T8" fmla="*/ 1225 w 1321"/>
                      <a:gd name="T9" fmla="*/ 388 h 712"/>
                      <a:gd name="T10" fmla="*/ 1201 w 1321"/>
                      <a:gd name="T11" fmla="*/ 409 h 712"/>
                      <a:gd name="T12" fmla="*/ 1170 w 1321"/>
                      <a:gd name="T13" fmla="*/ 427 h 712"/>
                      <a:gd name="T14" fmla="*/ 1129 w 1321"/>
                      <a:gd name="T15" fmla="*/ 443 h 712"/>
                      <a:gd name="T16" fmla="*/ 1083 w 1321"/>
                      <a:gd name="T17" fmla="*/ 459 h 712"/>
                      <a:gd name="T18" fmla="*/ 1031 w 1321"/>
                      <a:gd name="T19" fmla="*/ 471 h 712"/>
                      <a:gd name="T20" fmla="*/ 973 w 1321"/>
                      <a:gd name="T21" fmla="*/ 482 h 712"/>
                      <a:gd name="T22" fmla="*/ 913 w 1321"/>
                      <a:gd name="T23" fmla="*/ 490 h 712"/>
                      <a:gd name="T24" fmla="*/ 846 w 1321"/>
                      <a:gd name="T25" fmla="*/ 497 h 712"/>
                      <a:gd name="T26" fmla="*/ 778 w 1321"/>
                      <a:gd name="T27" fmla="*/ 501 h 712"/>
                      <a:gd name="T28" fmla="*/ 751 w 1321"/>
                      <a:gd name="T29" fmla="*/ 503 h 712"/>
                      <a:gd name="T30" fmla="*/ 449 w 1321"/>
                      <a:gd name="T31" fmla="*/ 503 h 712"/>
                      <a:gd name="T32" fmla="*/ 445 w 1321"/>
                      <a:gd name="T33" fmla="*/ 503 h 712"/>
                      <a:gd name="T34" fmla="*/ 386 w 1321"/>
                      <a:gd name="T35" fmla="*/ 500 h 712"/>
                      <a:gd name="T36" fmla="*/ 329 w 1321"/>
                      <a:gd name="T37" fmla="*/ 497 h 712"/>
                      <a:gd name="T38" fmla="*/ 275 w 1321"/>
                      <a:gd name="T39" fmla="*/ 492 h 712"/>
                      <a:gd name="T40" fmla="*/ 223 w 1321"/>
                      <a:gd name="T41" fmla="*/ 487 h 712"/>
                      <a:gd name="T42" fmla="*/ 176 w 1321"/>
                      <a:gd name="T43" fmla="*/ 478 h 712"/>
                      <a:gd name="T44" fmla="*/ 132 w 1321"/>
                      <a:gd name="T45" fmla="*/ 467 h 712"/>
                      <a:gd name="T46" fmla="*/ 96 w 1321"/>
                      <a:gd name="T47" fmla="*/ 458 h 712"/>
                      <a:gd name="T48" fmla="*/ 64 w 1321"/>
                      <a:gd name="T49" fmla="*/ 445 h 712"/>
                      <a:gd name="T50" fmla="*/ 36 w 1321"/>
                      <a:gd name="T51" fmla="*/ 429 h 712"/>
                      <a:gd name="T52" fmla="*/ 18 w 1321"/>
                      <a:gd name="T53" fmla="*/ 411 h 712"/>
                      <a:gd name="T54" fmla="*/ 6 w 1321"/>
                      <a:gd name="T55" fmla="*/ 391 h 712"/>
                      <a:gd name="T56" fmla="*/ 0 w 1321"/>
                      <a:gd name="T57" fmla="*/ 370 h 712"/>
                      <a:gd name="T58" fmla="*/ 0 w 1321"/>
                      <a:gd name="T59" fmla="*/ 367 h 712"/>
                      <a:gd name="T60" fmla="*/ 4 w 1321"/>
                      <a:gd name="T61" fmla="*/ 344 h 712"/>
                      <a:gd name="T62" fmla="*/ 16 w 1321"/>
                      <a:gd name="T63" fmla="*/ 315 h 712"/>
                      <a:gd name="T64" fmla="*/ 48 w 1321"/>
                      <a:gd name="T65" fmla="*/ 261 h 712"/>
                      <a:gd name="T66" fmla="*/ 88 w 1321"/>
                      <a:gd name="T67" fmla="*/ 211 h 712"/>
                      <a:gd name="T68" fmla="*/ 138 w 1321"/>
                      <a:gd name="T69" fmla="*/ 166 h 712"/>
                      <a:gd name="T70" fmla="*/ 192 w 1321"/>
                      <a:gd name="T71" fmla="*/ 125 h 712"/>
                      <a:gd name="T72" fmla="*/ 255 w 1321"/>
                      <a:gd name="T73" fmla="*/ 88 h 712"/>
                      <a:gd name="T74" fmla="*/ 323 w 1321"/>
                      <a:gd name="T75" fmla="*/ 58 h 712"/>
                      <a:gd name="T76" fmla="*/ 391 w 1321"/>
                      <a:gd name="T77" fmla="*/ 33 h 712"/>
                      <a:gd name="T78" fmla="*/ 470 w 1321"/>
                      <a:gd name="T79" fmla="*/ 15 h 712"/>
                      <a:gd name="T80" fmla="*/ 548 w 1321"/>
                      <a:gd name="T81" fmla="*/ 4 h 712"/>
                      <a:gd name="T82" fmla="*/ 630 w 1321"/>
                      <a:gd name="T83" fmla="*/ 0 h 712"/>
                      <a:gd name="T84" fmla="*/ 630 w 1321"/>
                      <a:gd name="T85" fmla="*/ 0 h 712"/>
                      <a:gd name="T86" fmla="*/ 717 w 1321"/>
                      <a:gd name="T87" fmla="*/ 4 h 712"/>
                      <a:gd name="T88" fmla="*/ 800 w 1321"/>
                      <a:gd name="T89" fmla="*/ 16 h 712"/>
                      <a:gd name="T90" fmla="*/ 880 w 1321"/>
                      <a:gd name="T91" fmla="*/ 37 h 712"/>
                      <a:gd name="T92" fmla="*/ 954 w 1321"/>
                      <a:gd name="T93" fmla="*/ 63 h 712"/>
                      <a:gd name="T94" fmla="*/ 1022 w 1321"/>
                      <a:gd name="T95" fmla="*/ 97 h 712"/>
                      <a:gd name="T96" fmla="*/ 1085 w 1321"/>
                      <a:gd name="T97" fmla="*/ 137 h 712"/>
                      <a:gd name="T98" fmla="*/ 1141 w 1321"/>
                      <a:gd name="T99" fmla="*/ 181 h 712"/>
                      <a:gd name="T100" fmla="*/ 1188 w 1321"/>
                      <a:gd name="T101" fmla="*/ 229 h 712"/>
                      <a:gd name="T102" fmla="*/ 1228 w 1321"/>
                      <a:gd name="T103" fmla="*/ 283 h 712"/>
                      <a:gd name="T104" fmla="*/ 1228 w 1321"/>
                      <a:gd name="T105" fmla="*/ 283 h 71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321"/>
                      <a:gd name="T160" fmla="*/ 0 h 712"/>
                      <a:gd name="T161" fmla="*/ 1321 w 1321"/>
                      <a:gd name="T162" fmla="*/ 712 h 71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321" h="712">
                        <a:moveTo>
                          <a:pt x="1301" y="401"/>
                        </a:moveTo>
                        <a:lnTo>
                          <a:pt x="1317" y="442"/>
                        </a:lnTo>
                        <a:lnTo>
                          <a:pt x="1321" y="481"/>
                        </a:lnTo>
                        <a:lnTo>
                          <a:pt x="1315" y="516"/>
                        </a:lnTo>
                        <a:lnTo>
                          <a:pt x="1298" y="550"/>
                        </a:lnTo>
                        <a:lnTo>
                          <a:pt x="1272" y="579"/>
                        </a:lnTo>
                        <a:lnTo>
                          <a:pt x="1239" y="604"/>
                        </a:lnTo>
                        <a:lnTo>
                          <a:pt x="1196" y="628"/>
                        </a:lnTo>
                        <a:lnTo>
                          <a:pt x="1147" y="649"/>
                        </a:lnTo>
                        <a:lnTo>
                          <a:pt x="1092" y="667"/>
                        </a:lnTo>
                        <a:lnTo>
                          <a:pt x="1031" y="683"/>
                        </a:lnTo>
                        <a:lnTo>
                          <a:pt x="967" y="694"/>
                        </a:lnTo>
                        <a:lnTo>
                          <a:pt x="896" y="704"/>
                        </a:lnTo>
                        <a:lnTo>
                          <a:pt x="824" y="710"/>
                        </a:lnTo>
                        <a:lnTo>
                          <a:pt x="795" y="712"/>
                        </a:lnTo>
                        <a:lnTo>
                          <a:pt x="476" y="712"/>
                        </a:lnTo>
                        <a:lnTo>
                          <a:pt x="472" y="712"/>
                        </a:lnTo>
                        <a:lnTo>
                          <a:pt x="409" y="708"/>
                        </a:lnTo>
                        <a:lnTo>
                          <a:pt x="348" y="704"/>
                        </a:lnTo>
                        <a:lnTo>
                          <a:pt x="290" y="696"/>
                        </a:lnTo>
                        <a:lnTo>
                          <a:pt x="235" y="689"/>
                        </a:lnTo>
                        <a:lnTo>
                          <a:pt x="186" y="677"/>
                        </a:lnTo>
                        <a:lnTo>
                          <a:pt x="141" y="663"/>
                        </a:lnTo>
                        <a:lnTo>
                          <a:pt x="102" y="648"/>
                        </a:lnTo>
                        <a:lnTo>
                          <a:pt x="67" y="630"/>
                        </a:lnTo>
                        <a:lnTo>
                          <a:pt x="39" y="608"/>
                        </a:lnTo>
                        <a:lnTo>
                          <a:pt x="18" y="583"/>
                        </a:lnTo>
                        <a:lnTo>
                          <a:pt x="6" y="554"/>
                        </a:lnTo>
                        <a:lnTo>
                          <a:pt x="0" y="524"/>
                        </a:lnTo>
                        <a:lnTo>
                          <a:pt x="0" y="520"/>
                        </a:lnTo>
                        <a:lnTo>
                          <a:pt x="4" y="487"/>
                        </a:lnTo>
                        <a:lnTo>
                          <a:pt x="16" y="446"/>
                        </a:lnTo>
                        <a:lnTo>
                          <a:pt x="51" y="370"/>
                        </a:lnTo>
                        <a:lnTo>
                          <a:pt x="94" y="299"/>
                        </a:lnTo>
                        <a:lnTo>
                          <a:pt x="147" y="235"/>
                        </a:lnTo>
                        <a:lnTo>
                          <a:pt x="204" y="176"/>
                        </a:lnTo>
                        <a:lnTo>
                          <a:pt x="270" y="125"/>
                        </a:lnTo>
                        <a:lnTo>
                          <a:pt x="341" y="82"/>
                        </a:lnTo>
                        <a:lnTo>
                          <a:pt x="415" y="47"/>
                        </a:lnTo>
                        <a:lnTo>
                          <a:pt x="497" y="21"/>
                        </a:lnTo>
                        <a:lnTo>
                          <a:pt x="581" y="6"/>
                        </a:lnTo>
                        <a:lnTo>
                          <a:pt x="667" y="0"/>
                        </a:lnTo>
                        <a:lnTo>
                          <a:pt x="759" y="6"/>
                        </a:lnTo>
                        <a:lnTo>
                          <a:pt x="847" y="23"/>
                        </a:lnTo>
                        <a:lnTo>
                          <a:pt x="932" y="53"/>
                        </a:lnTo>
                        <a:lnTo>
                          <a:pt x="1010" y="90"/>
                        </a:lnTo>
                        <a:lnTo>
                          <a:pt x="1082" y="137"/>
                        </a:lnTo>
                        <a:lnTo>
                          <a:pt x="1149" y="194"/>
                        </a:lnTo>
                        <a:lnTo>
                          <a:pt x="1208" y="256"/>
                        </a:lnTo>
                        <a:lnTo>
                          <a:pt x="1258" y="325"/>
                        </a:lnTo>
                        <a:lnTo>
                          <a:pt x="1301" y="40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33498" name="Text Box 26"/>
                <p:cNvSpPr txBox="1">
                  <a:spLocks noChangeArrowheads="1"/>
                </p:cNvSpPr>
                <p:nvPr/>
              </p:nvSpPr>
              <p:spPr bwMode="gray">
                <a:xfrm>
                  <a:off x="1614" y="2016"/>
                  <a:ext cx="203" cy="215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ctr" eaLnBrk="0" hangingPunct="0">
                    <a:defRPr/>
                  </a:pPr>
                  <a:r>
                    <a:rPr lang="en-US" altLang="zh-CN" sz="2400" b="1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Verdana" pitchFamily="34" charset="0"/>
                      <a:ea typeface="宋体" pitchFamily="2" charset="-122"/>
                    </a:rPr>
                    <a:t>A</a:t>
                  </a:r>
                </a:p>
              </p:txBody>
            </p:sp>
          </p:grpSp>
        </p:grpSp>
        <p:sp>
          <p:nvSpPr>
            <p:cNvPr id="89100" name="Text Box 27"/>
            <p:cNvSpPr txBox="1">
              <a:spLocks noChangeArrowheads="1"/>
            </p:cNvSpPr>
            <p:nvPr/>
          </p:nvSpPr>
          <p:spPr bwMode="gray">
            <a:xfrm>
              <a:off x="480" y="1390"/>
              <a:ext cx="15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/>
              <a:r>
                <a:rPr lang="en-US" altLang="zh-CN" b="1">
                  <a:solidFill>
                    <a:schemeClr val="bg1"/>
                  </a:solidFill>
                </a:rPr>
                <a:t>Add Your Text</a:t>
              </a:r>
            </a:p>
          </p:txBody>
        </p:sp>
        <p:sp>
          <p:nvSpPr>
            <p:cNvPr id="89101" name="Text Box 28"/>
            <p:cNvSpPr txBox="1">
              <a:spLocks noChangeArrowheads="1"/>
            </p:cNvSpPr>
            <p:nvPr/>
          </p:nvSpPr>
          <p:spPr bwMode="gray">
            <a:xfrm>
              <a:off x="864" y="2018"/>
              <a:ext cx="155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/>
              <a:r>
                <a:rPr lang="en-US" altLang="zh-CN" b="1">
                  <a:solidFill>
                    <a:schemeClr val="bg1"/>
                  </a:solidFill>
                </a:rPr>
                <a:t>Add Your Text</a:t>
              </a:r>
            </a:p>
          </p:txBody>
        </p:sp>
        <p:sp>
          <p:nvSpPr>
            <p:cNvPr id="89102" name="Text Box 29"/>
            <p:cNvSpPr txBox="1">
              <a:spLocks noChangeArrowheads="1"/>
            </p:cNvSpPr>
            <p:nvPr/>
          </p:nvSpPr>
          <p:spPr bwMode="gray">
            <a:xfrm>
              <a:off x="1008" y="2599"/>
              <a:ext cx="18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/>
              <a:r>
                <a:rPr lang="en-US" altLang="zh-CN" b="1">
                  <a:solidFill>
                    <a:schemeClr val="bg1"/>
                  </a:solidFill>
                </a:rPr>
                <a:t>Add Your Text</a:t>
              </a:r>
            </a:p>
          </p:txBody>
        </p:sp>
        <p:sp>
          <p:nvSpPr>
            <p:cNvPr id="89103" name="Text Box 30"/>
            <p:cNvSpPr txBox="1">
              <a:spLocks noChangeArrowheads="1"/>
            </p:cNvSpPr>
            <p:nvPr/>
          </p:nvSpPr>
          <p:spPr bwMode="gray">
            <a:xfrm>
              <a:off x="1344" y="3225"/>
              <a:ext cx="18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/>
              <a:r>
                <a:rPr lang="en-US" altLang="zh-CN" b="1">
                  <a:solidFill>
                    <a:schemeClr val="bg1"/>
                  </a:solidFill>
                </a:rPr>
                <a:t>Add Your Text</a:t>
              </a:r>
            </a:p>
          </p:txBody>
        </p:sp>
        <p:sp>
          <p:nvSpPr>
            <p:cNvPr id="89104" name="AutoShape 31"/>
            <p:cNvSpPr>
              <a:spLocks noChangeArrowheads="1"/>
            </p:cNvSpPr>
            <p:nvPr/>
          </p:nvSpPr>
          <p:spPr bwMode="gray">
            <a:xfrm>
              <a:off x="3575" y="1104"/>
              <a:ext cx="1417" cy="1143"/>
            </a:xfrm>
            <a:prstGeom prst="wedgeRoundRectCallout">
              <a:avLst>
                <a:gd name="adj1" fmla="val -44759"/>
                <a:gd name="adj2" fmla="val 84694"/>
                <a:gd name="adj3" fmla="val 16667"/>
              </a:avLst>
            </a:prstGeom>
            <a:solidFill>
              <a:srgbClr val="DDDDDD"/>
            </a:solidFill>
            <a:ln w="38100" algn="ctr">
              <a:solidFill>
                <a:srgbClr val="80808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Add Your</a:t>
              </a:r>
            </a:p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Text here</a:t>
              </a:r>
            </a:p>
          </p:txBody>
        </p:sp>
      </p:grpSp>
      <p:sp>
        <p:nvSpPr>
          <p:cNvPr id="60419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4163"/>
            <a:ext cx="6734175" cy="9445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sp>
        <p:nvSpPr>
          <p:cNvPr id="49" name="Oval 3"/>
          <p:cNvSpPr>
            <a:spLocks noChangeArrowheads="1"/>
          </p:cNvSpPr>
          <p:nvPr/>
        </p:nvSpPr>
        <p:spPr bwMode="gray">
          <a:xfrm>
            <a:off x="2889250" y="2152650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50" name="Oval 4"/>
          <p:cNvSpPr>
            <a:spLocks noChangeArrowheads="1"/>
          </p:cNvSpPr>
          <p:nvPr/>
        </p:nvSpPr>
        <p:spPr bwMode="gray">
          <a:xfrm>
            <a:off x="3382963" y="2632075"/>
            <a:ext cx="2749550" cy="2746375"/>
          </a:xfrm>
          <a:prstGeom prst="ellipse">
            <a:avLst/>
          </a:prstGeom>
          <a:gradFill rotWithShape="1">
            <a:gsLst>
              <a:gs pos="0">
                <a:srgbClr val="FFFFFF">
                  <a:gamma/>
                  <a:shade val="63137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3137"/>
                  <a:invGamma/>
                </a:srgb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51" name="Text Box 5"/>
          <p:cNvSpPr txBox="1">
            <a:spLocks noChangeArrowheads="1"/>
          </p:cNvSpPr>
          <p:nvPr/>
        </p:nvSpPr>
        <p:spPr bwMode="gray">
          <a:xfrm>
            <a:off x="3859213" y="3657600"/>
            <a:ext cx="18542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Description of the contents</a:t>
            </a:r>
          </a:p>
        </p:txBody>
      </p:sp>
      <p:sp>
        <p:nvSpPr>
          <p:cNvPr id="90118" name="Text Box 6"/>
          <p:cNvSpPr txBox="1">
            <a:spLocks noChangeArrowheads="1"/>
          </p:cNvSpPr>
          <p:nvPr/>
        </p:nvSpPr>
        <p:spPr bwMode="gray">
          <a:xfrm>
            <a:off x="1558925" y="1851025"/>
            <a:ext cx="2633663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80808"/>
                </a:solidFill>
                <a:cs typeface="Arial" charset="0"/>
              </a:rPr>
              <a:t>ThemeGallery</a:t>
            </a:r>
            <a:r>
              <a:rPr lang="en-US" altLang="zh-CN" sz="1400">
                <a:solidFill>
                  <a:srgbClr val="080808"/>
                </a:solidFill>
                <a:cs typeface="Arial" charset="0"/>
              </a:rPr>
              <a:t> is a Design Digital Content &amp; Contents mall developed by Guild Design Inc.</a:t>
            </a:r>
          </a:p>
        </p:txBody>
      </p:sp>
      <p:sp>
        <p:nvSpPr>
          <p:cNvPr id="90119" name="Text Box 7"/>
          <p:cNvSpPr txBox="1">
            <a:spLocks noChangeArrowheads="1"/>
          </p:cNvSpPr>
          <p:nvPr/>
        </p:nvSpPr>
        <p:spPr bwMode="gray">
          <a:xfrm>
            <a:off x="261938" y="4459288"/>
            <a:ext cx="2328862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80808"/>
                </a:solidFill>
                <a:cs typeface="Arial" charset="0"/>
              </a:rPr>
              <a:t>ThemeGallery</a:t>
            </a:r>
            <a:r>
              <a:rPr lang="en-US" altLang="zh-CN" sz="1400">
                <a:solidFill>
                  <a:srgbClr val="080808"/>
                </a:solidFill>
                <a:cs typeface="Arial" charset="0"/>
              </a:rPr>
              <a:t> is a Design Digital Content &amp; Contents mall developed by Guild Design Inc.</a:t>
            </a:r>
          </a:p>
        </p:txBody>
      </p:sp>
      <p:sp>
        <p:nvSpPr>
          <p:cNvPr id="90120" name="Text Box 8"/>
          <p:cNvSpPr txBox="1">
            <a:spLocks noChangeArrowheads="1"/>
          </p:cNvSpPr>
          <p:nvPr/>
        </p:nvSpPr>
        <p:spPr bwMode="gray">
          <a:xfrm>
            <a:off x="6818313" y="4379913"/>
            <a:ext cx="2363787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80808"/>
                </a:solidFill>
                <a:cs typeface="Arial" charset="0"/>
              </a:rPr>
              <a:t>ThemeGallery</a:t>
            </a:r>
            <a:r>
              <a:rPr lang="en-US" altLang="zh-CN" sz="1400">
                <a:solidFill>
                  <a:srgbClr val="080808"/>
                </a:solidFill>
                <a:cs typeface="Arial" charset="0"/>
              </a:rPr>
              <a:t> is a Design Digital Content &amp; Contents mall developed by Guild Design Inc.</a:t>
            </a:r>
          </a:p>
        </p:txBody>
      </p:sp>
      <p:grpSp>
        <p:nvGrpSpPr>
          <p:cNvPr id="90121" name="Group 9"/>
          <p:cNvGrpSpPr>
            <a:grpSpLocks/>
          </p:cNvGrpSpPr>
          <p:nvPr/>
        </p:nvGrpSpPr>
        <p:grpSpPr bwMode="auto">
          <a:xfrm>
            <a:off x="3925888" y="1627188"/>
            <a:ext cx="1631950" cy="1612900"/>
            <a:chOff x="437" y="1700"/>
            <a:chExt cx="1110" cy="1096"/>
          </a:xfrm>
        </p:grpSpPr>
        <p:grpSp>
          <p:nvGrpSpPr>
            <p:cNvPr id="90151" name="Group 10"/>
            <p:cNvGrpSpPr>
              <a:grpSpLocks/>
            </p:cNvGrpSpPr>
            <p:nvPr/>
          </p:nvGrpSpPr>
          <p:grpSpPr bwMode="auto">
            <a:xfrm>
              <a:off x="437" y="1700"/>
              <a:ext cx="1110" cy="1096"/>
              <a:chOff x="437" y="1700"/>
              <a:chExt cx="1110" cy="1096"/>
            </a:xfrm>
          </p:grpSpPr>
          <p:sp>
            <p:nvSpPr>
              <p:cNvPr id="60" name="Oval 11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rgbClr val="3333CC">
                  <a:alpha val="10001"/>
                </a:srgbClr>
              </a:solidFill>
              <a:ln w="571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61" name="Oval 12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50"/>
              </a:xfrm>
              <a:prstGeom prst="ellipse">
                <a:avLst/>
              </a:prstGeom>
              <a:solidFill>
                <a:srgbClr val="FF6161">
                  <a:alpha val="10001"/>
                </a:srgbClr>
              </a:solidFill>
              <a:ln w="571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90152" name="Group 13"/>
            <p:cNvGrpSpPr>
              <a:grpSpLocks/>
            </p:cNvGrpSpPr>
            <p:nvPr/>
          </p:nvGrpSpPr>
          <p:grpSpPr bwMode="auto">
            <a:xfrm>
              <a:off x="486" y="1748"/>
              <a:ext cx="1026" cy="1014"/>
              <a:chOff x="437" y="1700"/>
              <a:chExt cx="1110" cy="1096"/>
            </a:xfrm>
          </p:grpSpPr>
          <p:sp>
            <p:nvSpPr>
              <p:cNvPr id="58" name="Oval 14"/>
              <p:cNvSpPr>
                <a:spLocks noChangeArrowheads="1"/>
              </p:cNvSpPr>
              <p:nvPr/>
            </p:nvSpPr>
            <p:spPr bwMode="gray">
              <a:xfrm>
                <a:off x="437" y="1698"/>
                <a:ext cx="1112" cy="1096"/>
              </a:xfrm>
              <a:prstGeom prst="ellipse">
                <a:avLst/>
              </a:prstGeom>
              <a:solidFill>
                <a:srgbClr val="FF6161">
                  <a:alpha val="10001"/>
                </a:srgbClr>
              </a:solidFill>
              <a:ln w="571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59" name="Oval 15"/>
              <p:cNvSpPr>
                <a:spLocks noChangeArrowheads="1"/>
              </p:cNvSpPr>
              <p:nvPr/>
            </p:nvSpPr>
            <p:spPr bwMode="gray">
              <a:xfrm>
                <a:off x="461" y="1724"/>
                <a:ext cx="1063" cy="1047"/>
              </a:xfrm>
              <a:prstGeom prst="ellipse">
                <a:avLst/>
              </a:prstGeom>
              <a:solidFill>
                <a:srgbClr val="3333CC">
                  <a:alpha val="10001"/>
                </a:srgbClr>
              </a:solidFill>
              <a:ln w="571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grpSp>
        <p:nvGrpSpPr>
          <p:cNvPr id="90122" name="Group 16"/>
          <p:cNvGrpSpPr>
            <a:grpSpLocks/>
          </p:cNvGrpSpPr>
          <p:nvPr/>
        </p:nvGrpSpPr>
        <p:grpSpPr bwMode="auto">
          <a:xfrm>
            <a:off x="2516188" y="4030663"/>
            <a:ext cx="1631950" cy="1612900"/>
            <a:chOff x="437" y="1700"/>
            <a:chExt cx="1110" cy="1096"/>
          </a:xfrm>
        </p:grpSpPr>
        <p:grpSp>
          <p:nvGrpSpPr>
            <p:cNvPr id="90145" name="Group 17"/>
            <p:cNvGrpSpPr>
              <a:grpSpLocks/>
            </p:cNvGrpSpPr>
            <p:nvPr/>
          </p:nvGrpSpPr>
          <p:grpSpPr bwMode="auto">
            <a:xfrm>
              <a:off x="437" y="1700"/>
              <a:ext cx="1110" cy="1096"/>
              <a:chOff x="437" y="1700"/>
              <a:chExt cx="1110" cy="1096"/>
            </a:xfrm>
          </p:grpSpPr>
          <p:sp>
            <p:nvSpPr>
              <p:cNvPr id="67" name="Oval 18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rgbClr val="FFC319">
                  <a:alpha val="10001"/>
                </a:srgbClr>
              </a:solidFill>
              <a:ln w="571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68" name="Oval 19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50"/>
              </a:xfrm>
              <a:prstGeom prst="ellipse">
                <a:avLst/>
              </a:prstGeom>
              <a:solidFill>
                <a:srgbClr val="FFC319">
                  <a:alpha val="10001"/>
                </a:srgbClr>
              </a:solidFill>
              <a:ln w="571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90146" name="Group 20"/>
            <p:cNvGrpSpPr>
              <a:grpSpLocks/>
            </p:cNvGrpSpPr>
            <p:nvPr/>
          </p:nvGrpSpPr>
          <p:grpSpPr bwMode="auto">
            <a:xfrm>
              <a:off x="486" y="1748"/>
              <a:ext cx="1026" cy="1014"/>
              <a:chOff x="437" y="1700"/>
              <a:chExt cx="1110" cy="1096"/>
            </a:xfrm>
          </p:grpSpPr>
          <p:sp>
            <p:nvSpPr>
              <p:cNvPr id="65" name="Oval 21"/>
              <p:cNvSpPr>
                <a:spLocks noChangeArrowheads="1"/>
              </p:cNvSpPr>
              <p:nvPr/>
            </p:nvSpPr>
            <p:spPr bwMode="gray">
              <a:xfrm>
                <a:off x="437" y="1698"/>
                <a:ext cx="1112" cy="1096"/>
              </a:xfrm>
              <a:prstGeom prst="ellipse">
                <a:avLst/>
              </a:prstGeom>
              <a:solidFill>
                <a:srgbClr val="FFC319">
                  <a:alpha val="10001"/>
                </a:srgbClr>
              </a:solidFill>
              <a:ln w="571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66" name="Oval 22"/>
              <p:cNvSpPr>
                <a:spLocks noChangeArrowheads="1"/>
              </p:cNvSpPr>
              <p:nvPr/>
            </p:nvSpPr>
            <p:spPr bwMode="gray">
              <a:xfrm>
                <a:off x="461" y="1724"/>
                <a:ext cx="1063" cy="1047"/>
              </a:xfrm>
              <a:prstGeom prst="ellipse">
                <a:avLst/>
              </a:prstGeom>
              <a:solidFill>
                <a:srgbClr val="FFC319">
                  <a:alpha val="10001"/>
                </a:srgbClr>
              </a:solidFill>
              <a:ln w="571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grpSp>
        <p:nvGrpSpPr>
          <p:cNvPr id="90123" name="Group 23"/>
          <p:cNvGrpSpPr>
            <a:grpSpLocks/>
          </p:cNvGrpSpPr>
          <p:nvPr/>
        </p:nvGrpSpPr>
        <p:grpSpPr bwMode="auto">
          <a:xfrm>
            <a:off x="5246688" y="4030663"/>
            <a:ext cx="1631950" cy="1612900"/>
            <a:chOff x="437" y="1700"/>
            <a:chExt cx="1110" cy="1096"/>
          </a:xfrm>
        </p:grpSpPr>
        <p:grpSp>
          <p:nvGrpSpPr>
            <p:cNvPr id="90139" name="Group 24"/>
            <p:cNvGrpSpPr>
              <a:grpSpLocks/>
            </p:cNvGrpSpPr>
            <p:nvPr/>
          </p:nvGrpSpPr>
          <p:grpSpPr bwMode="auto">
            <a:xfrm>
              <a:off x="437" y="1700"/>
              <a:ext cx="1110" cy="1096"/>
              <a:chOff x="437" y="1700"/>
              <a:chExt cx="1110" cy="1096"/>
            </a:xfrm>
          </p:grpSpPr>
          <p:sp>
            <p:nvSpPr>
              <p:cNvPr id="74" name="Oval 25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rgbClr val="A8D02A">
                  <a:alpha val="10001"/>
                </a:srgbClr>
              </a:solidFill>
              <a:ln w="571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75" name="Oval 26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50"/>
              </a:xfrm>
              <a:prstGeom prst="ellipse">
                <a:avLst/>
              </a:prstGeom>
              <a:solidFill>
                <a:srgbClr val="817E00">
                  <a:alpha val="10001"/>
                </a:srgbClr>
              </a:solidFill>
              <a:ln w="571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90140" name="Group 27"/>
            <p:cNvGrpSpPr>
              <a:grpSpLocks/>
            </p:cNvGrpSpPr>
            <p:nvPr/>
          </p:nvGrpSpPr>
          <p:grpSpPr bwMode="auto">
            <a:xfrm>
              <a:off x="486" y="1748"/>
              <a:ext cx="1026" cy="1014"/>
              <a:chOff x="437" y="1700"/>
              <a:chExt cx="1110" cy="1096"/>
            </a:xfrm>
          </p:grpSpPr>
          <p:sp>
            <p:nvSpPr>
              <p:cNvPr id="72" name="Oval 28"/>
              <p:cNvSpPr>
                <a:spLocks noChangeArrowheads="1"/>
              </p:cNvSpPr>
              <p:nvPr/>
            </p:nvSpPr>
            <p:spPr bwMode="gray">
              <a:xfrm>
                <a:off x="437" y="1698"/>
                <a:ext cx="1112" cy="1096"/>
              </a:xfrm>
              <a:prstGeom prst="ellipse">
                <a:avLst/>
              </a:prstGeom>
              <a:solidFill>
                <a:srgbClr val="817E00">
                  <a:alpha val="10001"/>
                </a:srgbClr>
              </a:solidFill>
              <a:ln w="571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73" name="Oval 29"/>
              <p:cNvSpPr>
                <a:spLocks noChangeArrowheads="1"/>
              </p:cNvSpPr>
              <p:nvPr/>
            </p:nvSpPr>
            <p:spPr bwMode="gray">
              <a:xfrm>
                <a:off x="461" y="1724"/>
                <a:ext cx="1063" cy="1047"/>
              </a:xfrm>
              <a:prstGeom prst="ellipse">
                <a:avLst/>
              </a:prstGeom>
              <a:solidFill>
                <a:srgbClr val="817E00">
                  <a:alpha val="10001"/>
                </a:srgbClr>
              </a:solidFill>
              <a:ln w="571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grpSp>
        <p:nvGrpSpPr>
          <p:cNvPr id="90124" name="Group 30"/>
          <p:cNvGrpSpPr>
            <a:grpSpLocks/>
          </p:cNvGrpSpPr>
          <p:nvPr/>
        </p:nvGrpSpPr>
        <p:grpSpPr bwMode="auto">
          <a:xfrm>
            <a:off x="4000500" y="1677988"/>
            <a:ext cx="1466850" cy="1447800"/>
            <a:chOff x="708" y="2203"/>
            <a:chExt cx="751" cy="741"/>
          </a:xfrm>
        </p:grpSpPr>
        <p:sp>
          <p:nvSpPr>
            <p:cNvPr id="77" name="Oval 31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shade val="31765"/>
                    <a:invGamma/>
                  </a:srgb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pic>
          <p:nvPicPr>
            <p:cNvPr id="90138" name="Picture 32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9" name="Rectangle 33"/>
          <p:cNvSpPr>
            <a:spLocks noChangeArrowheads="1"/>
          </p:cNvSpPr>
          <p:nvPr/>
        </p:nvSpPr>
        <p:spPr bwMode="gray">
          <a:xfrm>
            <a:off x="4029075" y="2111375"/>
            <a:ext cx="14509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cs typeface="Arial" charset="0"/>
              </a:rPr>
              <a:t> Title in here</a:t>
            </a:r>
          </a:p>
        </p:txBody>
      </p:sp>
      <p:grpSp>
        <p:nvGrpSpPr>
          <p:cNvPr id="90126" name="Group 34"/>
          <p:cNvGrpSpPr>
            <a:grpSpLocks/>
          </p:cNvGrpSpPr>
          <p:nvPr/>
        </p:nvGrpSpPr>
        <p:grpSpPr bwMode="auto">
          <a:xfrm>
            <a:off x="2587625" y="4092575"/>
            <a:ext cx="1466850" cy="1447800"/>
            <a:chOff x="708" y="2203"/>
            <a:chExt cx="751" cy="741"/>
          </a:xfrm>
        </p:grpSpPr>
        <p:sp>
          <p:nvSpPr>
            <p:cNvPr id="81" name="Oval 35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FFC319"/>
                </a:gs>
                <a:gs pos="100000">
                  <a:srgbClr val="FFC319">
                    <a:gamma/>
                    <a:shade val="31765"/>
                    <a:invGamma/>
                  </a:srgb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pic>
          <p:nvPicPr>
            <p:cNvPr id="90136" name="Picture 36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3" name="Rectangle 37"/>
          <p:cNvSpPr>
            <a:spLocks noChangeArrowheads="1"/>
          </p:cNvSpPr>
          <p:nvPr/>
        </p:nvSpPr>
        <p:spPr bwMode="gray">
          <a:xfrm>
            <a:off x="2603500" y="4510088"/>
            <a:ext cx="14509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cs typeface="Arial" charset="0"/>
              </a:rPr>
              <a:t> Title in here</a:t>
            </a:r>
          </a:p>
        </p:txBody>
      </p:sp>
      <p:grpSp>
        <p:nvGrpSpPr>
          <p:cNvPr id="90128" name="Group 38"/>
          <p:cNvGrpSpPr>
            <a:grpSpLocks/>
          </p:cNvGrpSpPr>
          <p:nvPr/>
        </p:nvGrpSpPr>
        <p:grpSpPr bwMode="auto">
          <a:xfrm>
            <a:off x="5348288" y="4092575"/>
            <a:ext cx="1466850" cy="1447800"/>
            <a:chOff x="708" y="2203"/>
            <a:chExt cx="751" cy="741"/>
          </a:xfrm>
        </p:grpSpPr>
        <p:sp>
          <p:nvSpPr>
            <p:cNvPr id="85" name="Oval 39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99CC">
                    <a:gamma/>
                    <a:shade val="31765"/>
                    <a:invGamma/>
                  </a:srgb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pic>
          <p:nvPicPr>
            <p:cNvPr id="90134" name="Picture 40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0129" name="Group 41"/>
          <p:cNvGrpSpPr>
            <a:grpSpLocks/>
          </p:cNvGrpSpPr>
          <p:nvPr/>
        </p:nvGrpSpPr>
        <p:grpSpPr bwMode="auto">
          <a:xfrm>
            <a:off x="5330825" y="4092575"/>
            <a:ext cx="1466850" cy="1447800"/>
            <a:chOff x="708" y="2203"/>
            <a:chExt cx="751" cy="741"/>
          </a:xfrm>
        </p:grpSpPr>
        <p:sp>
          <p:nvSpPr>
            <p:cNvPr id="88" name="Oval 42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A8D02A"/>
                </a:gs>
                <a:gs pos="100000">
                  <a:srgbClr val="A8D02A">
                    <a:gamma/>
                    <a:shade val="31765"/>
                    <a:invGamma/>
                  </a:srgb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pic>
          <p:nvPicPr>
            <p:cNvPr id="90132" name="Picture 43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0" name="Rectangle 44"/>
          <p:cNvSpPr>
            <a:spLocks noChangeArrowheads="1"/>
          </p:cNvSpPr>
          <p:nvPr/>
        </p:nvSpPr>
        <p:spPr bwMode="gray">
          <a:xfrm>
            <a:off x="5332413" y="4521200"/>
            <a:ext cx="14509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cs typeface="Arial" charset="0"/>
              </a:rPr>
              <a:t> Title in here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91139" name="AutoShape 3"/>
          <p:cNvSpPr>
            <a:spLocks noChangeArrowheads="1"/>
          </p:cNvSpPr>
          <p:nvPr/>
        </p:nvSpPr>
        <p:spPr bwMode="invGray">
          <a:xfrm>
            <a:off x="685800" y="5365750"/>
            <a:ext cx="2143125" cy="103505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0" name="AutoShape 4"/>
          <p:cNvSpPr>
            <a:spLocks noChangeArrowheads="1"/>
          </p:cNvSpPr>
          <p:nvPr/>
        </p:nvSpPr>
        <p:spPr bwMode="invGray">
          <a:xfrm>
            <a:off x="6378575" y="5321300"/>
            <a:ext cx="2143125" cy="99377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1" name="AutoShape 5"/>
          <p:cNvSpPr>
            <a:spLocks noChangeArrowheads="1"/>
          </p:cNvSpPr>
          <p:nvPr/>
        </p:nvSpPr>
        <p:spPr bwMode="invGray">
          <a:xfrm>
            <a:off x="6373813" y="4275138"/>
            <a:ext cx="2143125" cy="96520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2" name="AutoShape 6"/>
          <p:cNvSpPr>
            <a:spLocks noChangeArrowheads="1"/>
          </p:cNvSpPr>
          <p:nvPr/>
        </p:nvSpPr>
        <p:spPr bwMode="invGray">
          <a:xfrm>
            <a:off x="714375" y="4294188"/>
            <a:ext cx="2143125" cy="98742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3" name="AutoShape 7"/>
          <p:cNvSpPr>
            <a:spLocks noChangeArrowheads="1"/>
          </p:cNvSpPr>
          <p:nvPr/>
        </p:nvSpPr>
        <p:spPr bwMode="auto">
          <a:xfrm>
            <a:off x="2670175" y="4549775"/>
            <a:ext cx="1022350" cy="4889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36" name="Arc 8"/>
          <p:cNvSpPr>
            <a:spLocks/>
          </p:cNvSpPr>
          <p:nvPr/>
        </p:nvSpPr>
        <p:spPr bwMode="gray">
          <a:xfrm rot="5400000" flipH="1" flipV="1">
            <a:off x="3221038" y="4681538"/>
            <a:ext cx="419100" cy="2159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91145" name="AutoShape 9"/>
          <p:cNvSpPr>
            <a:spLocks noChangeArrowheads="1"/>
          </p:cNvSpPr>
          <p:nvPr/>
        </p:nvSpPr>
        <p:spPr bwMode="auto">
          <a:xfrm>
            <a:off x="2662238" y="5651500"/>
            <a:ext cx="995362" cy="4556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38" name="Arc 10"/>
          <p:cNvSpPr>
            <a:spLocks/>
          </p:cNvSpPr>
          <p:nvPr/>
        </p:nvSpPr>
        <p:spPr bwMode="gray">
          <a:xfrm rot="9670427">
            <a:off x="3313113" y="5678488"/>
            <a:ext cx="206375" cy="355600"/>
          </a:xfrm>
          <a:custGeom>
            <a:avLst/>
            <a:gdLst>
              <a:gd name="G0" fmla="+- 5560 0 0"/>
              <a:gd name="G1" fmla="+- 21600 0 0"/>
              <a:gd name="G2" fmla="+- 21600 0 0"/>
              <a:gd name="T0" fmla="*/ 0 w 11660"/>
              <a:gd name="T1" fmla="*/ 728 h 21600"/>
              <a:gd name="T2" fmla="*/ 11660 w 11660"/>
              <a:gd name="T3" fmla="*/ 879 h 21600"/>
              <a:gd name="T4" fmla="*/ 5560 w 1166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60" h="21600" fill="none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</a:path>
              <a:path w="11660" h="21600" stroke="0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  <a:lnTo>
                  <a:pt x="5560" y="216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bg2"/>
            </a:solidFill>
            <a:round/>
            <a:headEnd/>
            <a:tailEnd/>
          </a:ln>
          <a:effectLst>
            <a:outerShdw dist="52363" dir="842175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91147" name="AutoShape 11"/>
          <p:cNvSpPr>
            <a:spLocks noChangeArrowheads="1"/>
          </p:cNvSpPr>
          <p:nvPr/>
        </p:nvSpPr>
        <p:spPr bwMode="auto">
          <a:xfrm>
            <a:off x="5656263" y="5621338"/>
            <a:ext cx="960437" cy="454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8" name="AutoShape 12"/>
          <p:cNvSpPr>
            <a:spLocks noChangeArrowheads="1"/>
          </p:cNvSpPr>
          <p:nvPr/>
        </p:nvSpPr>
        <p:spPr bwMode="auto">
          <a:xfrm>
            <a:off x="5653088" y="4540250"/>
            <a:ext cx="958850" cy="454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41" name="Arc 13"/>
          <p:cNvSpPr>
            <a:spLocks/>
          </p:cNvSpPr>
          <p:nvPr/>
        </p:nvSpPr>
        <p:spPr bwMode="gray">
          <a:xfrm rot="5400000">
            <a:off x="6194425" y="5705476"/>
            <a:ext cx="365125" cy="254000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76142" name="Arc 14"/>
          <p:cNvSpPr>
            <a:spLocks/>
          </p:cNvSpPr>
          <p:nvPr/>
        </p:nvSpPr>
        <p:spPr bwMode="ltGray">
          <a:xfrm>
            <a:off x="6280150" y="4579938"/>
            <a:ext cx="273050" cy="34766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7047"/>
              <a:gd name="T1" fmla="*/ 0 h 21600"/>
              <a:gd name="T2" fmla="*/ 17047 w 17047"/>
              <a:gd name="T3" fmla="*/ 8335 h 21600"/>
              <a:gd name="T4" fmla="*/ 0 w 1704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47" h="21600" fill="none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</a:path>
              <a:path w="17047" h="21600" stroke="0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dist="81320" dir="2319588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91151" name="Text Box 15"/>
          <p:cNvSpPr txBox="1">
            <a:spLocks noChangeArrowheads="1"/>
          </p:cNvSpPr>
          <p:nvPr/>
        </p:nvSpPr>
        <p:spPr bwMode="gray">
          <a:xfrm>
            <a:off x="2600325" y="4586288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50%</a:t>
            </a:r>
          </a:p>
        </p:txBody>
      </p:sp>
      <p:sp>
        <p:nvSpPr>
          <p:cNvPr id="91152" name="Text Box 16"/>
          <p:cNvSpPr txBox="1">
            <a:spLocks noChangeArrowheads="1"/>
          </p:cNvSpPr>
          <p:nvPr/>
        </p:nvSpPr>
        <p:spPr bwMode="gray">
          <a:xfrm>
            <a:off x="5565775" y="5661025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24%</a:t>
            </a:r>
          </a:p>
        </p:txBody>
      </p:sp>
      <p:sp>
        <p:nvSpPr>
          <p:cNvPr id="91153" name="Text Box 17"/>
          <p:cNvSpPr txBox="1">
            <a:spLocks noChangeArrowheads="1"/>
          </p:cNvSpPr>
          <p:nvPr/>
        </p:nvSpPr>
        <p:spPr bwMode="gray">
          <a:xfrm>
            <a:off x="2581275" y="5697538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10%</a:t>
            </a:r>
          </a:p>
        </p:txBody>
      </p:sp>
      <p:sp>
        <p:nvSpPr>
          <p:cNvPr id="91154" name="Text Box 18"/>
          <p:cNvSpPr txBox="1">
            <a:spLocks noChangeArrowheads="1"/>
          </p:cNvSpPr>
          <p:nvPr/>
        </p:nvSpPr>
        <p:spPr bwMode="gray">
          <a:xfrm>
            <a:off x="5554663" y="4584700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16%</a:t>
            </a:r>
          </a:p>
        </p:txBody>
      </p:sp>
      <p:sp>
        <p:nvSpPr>
          <p:cNvPr id="176147" name="Oval 19"/>
          <p:cNvSpPr>
            <a:spLocks noChangeArrowheads="1"/>
          </p:cNvSpPr>
          <p:nvPr/>
        </p:nvSpPr>
        <p:spPr bwMode="gray">
          <a:xfrm>
            <a:off x="2976563" y="1384300"/>
            <a:ext cx="3302000" cy="3281363"/>
          </a:xfrm>
          <a:prstGeom prst="ellipse">
            <a:avLst/>
          </a:prstGeom>
          <a:gradFill rotWithShape="1">
            <a:gsLst>
              <a:gs pos="0">
                <a:schemeClr val="bg1">
                  <a:gamma/>
                  <a:shade val="0"/>
                  <a:invGamma/>
                  <a:alpha val="2700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gamma/>
                  <a:shade val="0"/>
                  <a:invGamma/>
                  <a:alpha val="27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91156" name="Picture 20" descr="a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2976563" y="1379538"/>
            <a:ext cx="3313112" cy="330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57" name="Arc 21"/>
          <p:cNvSpPr>
            <a:spLocks/>
          </p:cNvSpPr>
          <p:nvPr/>
        </p:nvSpPr>
        <p:spPr bwMode="ltGray">
          <a:xfrm>
            <a:off x="4610100" y="1389063"/>
            <a:ext cx="1325563" cy="1651000"/>
          </a:xfrm>
          <a:custGeom>
            <a:avLst/>
            <a:gdLst>
              <a:gd name="T0" fmla="*/ 0 w 17369"/>
              <a:gd name="T1" fmla="*/ 68326094 h 21600"/>
              <a:gd name="T2" fmla="*/ 2147483647 w 17369"/>
              <a:gd name="T3" fmla="*/ 2147483647 h 21600"/>
              <a:gd name="T4" fmla="*/ 2147483647 w 17369"/>
              <a:gd name="T5" fmla="*/ 2147483647 h 21600"/>
              <a:gd name="T6" fmla="*/ 0 60000 65536"/>
              <a:gd name="T7" fmla="*/ 0 60000 65536"/>
              <a:gd name="T8" fmla="*/ 0 60000 65536"/>
              <a:gd name="T9" fmla="*/ 0 w 17369"/>
              <a:gd name="T10" fmla="*/ 0 h 21600"/>
              <a:gd name="T11" fmla="*/ 17369 w 17369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369" h="21600" fill="none" extrusionOk="0">
                <a:moveTo>
                  <a:pt x="0" y="2"/>
                </a:moveTo>
                <a:cubicBezTo>
                  <a:pt x="107" y="0"/>
                  <a:pt x="214" y="-1"/>
                  <a:pt x="322" y="0"/>
                </a:cubicBezTo>
                <a:cubicBezTo>
                  <a:pt x="6985" y="0"/>
                  <a:pt x="13276" y="3075"/>
                  <a:pt x="17368" y="8335"/>
                </a:cubicBezTo>
              </a:path>
              <a:path w="17369" h="21600" stroke="0" extrusionOk="0">
                <a:moveTo>
                  <a:pt x="0" y="2"/>
                </a:moveTo>
                <a:cubicBezTo>
                  <a:pt x="107" y="0"/>
                  <a:pt x="214" y="-1"/>
                  <a:pt x="322" y="0"/>
                </a:cubicBezTo>
                <a:cubicBezTo>
                  <a:pt x="6985" y="0"/>
                  <a:pt x="13276" y="3075"/>
                  <a:pt x="17368" y="8335"/>
                </a:cubicBezTo>
                <a:lnTo>
                  <a:pt x="322" y="21600"/>
                </a:lnTo>
                <a:close/>
              </a:path>
            </a:pathLst>
          </a:custGeom>
          <a:solidFill>
            <a:srgbClr val="A01DD5">
              <a:alpha val="50195"/>
            </a:srgbClr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58" name="Arc 22"/>
          <p:cNvSpPr>
            <a:spLocks/>
          </p:cNvSpPr>
          <p:nvPr/>
        </p:nvSpPr>
        <p:spPr bwMode="invGray">
          <a:xfrm rot="5400000">
            <a:off x="4272756" y="2404270"/>
            <a:ext cx="2397125" cy="1624012"/>
          </a:xfrm>
          <a:custGeom>
            <a:avLst/>
            <a:gdLst>
              <a:gd name="T0" fmla="*/ 0 w 31507"/>
              <a:gd name="T1" fmla="*/ 2147483647 h 21600"/>
              <a:gd name="T2" fmla="*/ 2147483647 w 31507"/>
              <a:gd name="T3" fmla="*/ 2147483647 h 21600"/>
              <a:gd name="T4" fmla="*/ 2147483647 w 31507"/>
              <a:gd name="T5" fmla="*/ 2147483647 h 21600"/>
              <a:gd name="T6" fmla="*/ 0 60000 65536"/>
              <a:gd name="T7" fmla="*/ 0 60000 65536"/>
              <a:gd name="T8" fmla="*/ 0 60000 65536"/>
              <a:gd name="T9" fmla="*/ 0 w 31507"/>
              <a:gd name="T10" fmla="*/ 0 h 21600"/>
              <a:gd name="T11" fmla="*/ 31507 w 3150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507" h="21600" fill="none" extrusionOk="0">
                <a:moveTo>
                  <a:pt x="0" y="4739"/>
                </a:moveTo>
                <a:cubicBezTo>
                  <a:pt x="3831" y="1671"/>
                  <a:pt x="8592" y="-1"/>
                  <a:pt x="13501" y="0"/>
                </a:cubicBezTo>
                <a:cubicBezTo>
                  <a:pt x="20744" y="0"/>
                  <a:pt x="27506" y="3631"/>
                  <a:pt x="31507" y="9669"/>
                </a:cubicBezTo>
              </a:path>
              <a:path w="31507" h="21600" stroke="0" extrusionOk="0">
                <a:moveTo>
                  <a:pt x="0" y="4739"/>
                </a:moveTo>
                <a:cubicBezTo>
                  <a:pt x="3831" y="1671"/>
                  <a:pt x="8592" y="-1"/>
                  <a:pt x="13501" y="0"/>
                </a:cubicBezTo>
                <a:cubicBezTo>
                  <a:pt x="20744" y="0"/>
                  <a:pt x="27506" y="3631"/>
                  <a:pt x="31507" y="9669"/>
                </a:cubicBezTo>
                <a:lnTo>
                  <a:pt x="13501" y="21600"/>
                </a:lnTo>
                <a:close/>
              </a:path>
            </a:pathLst>
          </a:custGeom>
          <a:solidFill>
            <a:srgbClr val="FF6600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59" name="Arc 23"/>
          <p:cNvSpPr>
            <a:spLocks/>
          </p:cNvSpPr>
          <p:nvPr/>
        </p:nvSpPr>
        <p:spPr bwMode="black">
          <a:xfrm rot="5400000" flipH="1" flipV="1">
            <a:off x="2211388" y="2176463"/>
            <a:ext cx="3284537" cy="1716087"/>
          </a:xfrm>
          <a:custGeom>
            <a:avLst/>
            <a:gdLst>
              <a:gd name="T0" fmla="*/ 601819999 w 43197"/>
              <a:gd name="T1" fmla="*/ 2147483647 h 22479"/>
              <a:gd name="T2" fmla="*/ 2147483647 w 43197"/>
              <a:gd name="T3" fmla="*/ 2147483647 h 22479"/>
              <a:gd name="T4" fmla="*/ 2147483647 w 43197"/>
              <a:gd name="T5" fmla="*/ 2147483647 h 22479"/>
              <a:gd name="T6" fmla="*/ 0 60000 65536"/>
              <a:gd name="T7" fmla="*/ 0 60000 65536"/>
              <a:gd name="T8" fmla="*/ 0 60000 65536"/>
              <a:gd name="T9" fmla="*/ 0 w 43197"/>
              <a:gd name="T10" fmla="*/ 0 h 22479"/>
              <a:gd name="T11" fmla="*/ 43197 w 43197"/>
              <a:gd name="T12" fmla="*/ 22479 h 224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7" h="22479" fill="none" extrusionOk="0">
                <a:moveTo>
                  <a:pt x="17" y="22479"/>
                </a:moveTo>
                <a:cubicBezTo>
                  <a:pt x="5" y="22186"/>
                  <a:pt x="0" y="2189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377" y="-1"/>
                  <a:pt x="42984" y="9435"/>
                  <a:pt x="43196" y="21211"/>
                </a:cubicBezTo>
              </a:path>
              <a:path w="43197" h="22479" stroke="0" extrusionOk="0">
                <a:moveTo>
                  <a:pt x="17" y="22479"/>
                </a:moveTo>
                <a:cubicBezTo>
                  <a:pt x="5" y="22186"/>
                  <a:pt x="0" y="2189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377" y="-1"/>
                  <a:pt x="42984" y="9435"/>
                  <a:pt x="43196" y="21211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9999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1160" name="Group 24"/>
          <p:cNvGrpSpPr>
            <a:grpSpLocks/>
          </p:cNvGrpSpPr>
          <p:nvPr/>
        </p:nvGrpSpPr>
        <p:grpSpPr bwMode="auto">
          <a:xfrm rot="14245961" flipV="1">
            <a:off x="4350544" y="1691481"/>
            <a:ext cx="2190750" cy="484188"/>
            <a:chOff x="2532" y="1051"/>
            <a:chExt cx="893" cy="246"/>
          </a:xfrm>
        </p:grpSpPr>
        <p:grpSp>
          <p:nvGrpSpPr>
            <p:cNvPr id="91176" name="Group 25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91182" name="AutoShape 26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83" name="AutoShape 27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84" name="AutoShape 28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85" name="AutoShape 29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1177" name="Group 30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91178" name="AutoShape 31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79" name="AutoShape 32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80" name="AutoShape 33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81" name="AutoShape 34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1161" name="Group 35"/>
          <p:cNvGrpSpPr>
            <a:grpSpLocks/>
          </p:cNvGrpSpPr>
          <p:nvPr/>
        </p:nvGrpSpPr>
        <p:grpSpPr bwMode="auto">
          <a:xfrm rot="3173304" flipV="1">
            <a:off x="2643982" y="3844131"/>
            <a:ext cx="2278062" cy="454025"/>
            <a:chOff x="1565" y="2568"/>
            <a:chExt cx="1118" cy="279"/>
          </a:xfrm>
        </p:grpSpPr>
        <p:sp>
          <p:nvSpPr>
            <p:cNvPr id="91172" name="AutoShape 36"/>
            <p:cNvSpPr>
              <a:spLocks noChangeArrowheads="1"/>
            </p:cNvSpPr>
            <p:nvPr/>
          </p:nvSpPr>
          <p:spPr bwMode="white">
            <a:xfrm rot="5263130">
              <a:off x="1859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73" name="AutoShape 37"/>
            <p:cNvSpPr>
              <a:spLocks noChangeArrowheads="1"/>
            </p:cNvSpPr>
            <p:nvPr/>
          </p:nvSpPr>
          <p:spPr bwMode="white">
            <a:xfrm rot="6078281">
              <a:off x="1995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74" name="AutoShape 38"/>
            <p:cNvSpPr>
              <a:spLocks noChangeArrowheads="1"/>
            </p:cNvSpPr>
            <p:nvPr/>
          </p:nvSpPr>
          <p:spPr bwMode="white">
            <a:xfrm rot="6373927">
              <a:off x="2071" y="229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75" name="AutoShape 39"/>
            <p:cNvSpPr>
              <a:spLocks noChangeArrowheads="1"/>
            </p:cNvSpPr>
            <p:nvPr/>
          </p:nvSpPr>
          <p:spPr bwMode="white">
            <a:xfrm rot="6906312">
              <a:off x="2161" y="232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1162" name="Arc 40"/>
          <p:cNvSpPr>
            <a:spLocks/>
          </p:cNvSpPr>
          <p:nvPr/>
        </p:nvSpPr>
        <p:spPr bwMode="ltGray">
          <a:xfrm rot="9670427">
            <a:off x="4433888" y="2998788"/>
            <a:ext cx="890587" cy="1651000"/>
          </a:xfrm>
          <a:custGeom>
            <a:avLst/>
            <a:gdLst>
              <a:gd name="T0" fmla="*/ 0 w 11660"/>
              <a:gd name="T1" fmla="*/ 2147483647 h 21600"/>
              <a:gd name="T2" fmla="*/ 2147483647 w 11660"/>
              <a:gd name="T3" fmla="*/ 2147483647 h 21600"/>
              <a:gd name="T4" fmla="*/ 2147483647 w 11660"/>
              <a:gd name="T5" fmla="*/ 2147483647 h 21600"/>
              <a:gd name="T6" fmla="*/ 0 60000 65536"/>
              <a:gd name="T7" fmla="*/ 0 60000 65536"/>
              <a:gd name="T8" fmla="*/ 0 60000 65536"/>
              <a:gd name="T9" fmla="*/ 0 w 11660"/>
              <a:gd name="T10" fmla="*/ 0 h 21600"/>
              <a:gd name="T11" fmla="*/ 11660 w 1166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660" h="21600" fill="none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</a:path>
              <a:path w="11660" h="21600" stroke="0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  <a:lnTo>
                  <a:pt x="5560" y="21600"/>
                </a:lnTo>
                <a:close/>
              </a:path>
            </a:pathLst>
          </a:custGeom>
          <a:solidFill>
            <a:schemeClr val="hlink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69" name="Oval 41"/>
          <p:cNvSpPr>
            <a:spLocks noChangeArrowheads="1"/>
          </p:cNvSpPr>
          <p:nvPr/>
        </p:nvSpPr>
        <p:spPr bwMode="invGray">
          <a:xfrm>
            <a:off x="4065588" y="2479675"/>
            <a:ext cx="1123950" cy="11239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91164" name="Text Box 42"/>
          <p:cNvSpPr txBox="1">
            <a:spLocks noChangeArrowheads="1"/>
          </p:cNvSpPr>
          <p:nvPr/>
        </p:nvSpPr>
        <p:spPr bwMode="white">
          <a:xfrm>
            <a:off x="3014663" y="2779713"/>
            <a:ext cx="9731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/>
              <a:t>50%</a:t>
            </a:r>
          </a:p>
        </p:txBody>
      </p:sp>
      <p:sp>
        <p:nvSpPr>
          <p:cNvPr id="91165" name="Text Box 43"/>
          <p:cNvSpPr txBox="1">
            <a:spLocks noChangeArrowheads="1"/>
          </p:cNvSpPr>
          <p:nvPr/>
        </p:nvSpPr>
        <p:spPr bwMode="auto">
          <a:xfrm>
            <a:off x="5395913" y="2974975"/>
            <a:ext cx="7556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/>
              <a:t>24%</a:t>
            </a:r>
          </a:p>
        </p:txBody>
      </p:sp>
      <p:sp>
        <p:nvSpPr>
          <p:cNvPr id="91166" name="Text Box 44"/>
          <p:cNvSpPr txBox="1">
            <a:spLocks noChangeArrowheads="1"/>
          </p:cNvSpPr>
          <p:nvPr/>
        </p:nvSpPr>
        <p:spPr bwMode="auto">
          <a:xfrm>
            <a:off x="4662488" y="1827213"/>
            <a:ext cx="7588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/>
              <a:t>16%</a:t>
            </a:r>
          </a:p>
        </p:txBody>
      </p:sp>
      <p:sp>
        <p:nvSpPr>
          <p:cNvPr id="91167" name="Text Box 45"/>
          <p:cNvSpPr txBox="1">
            <a:spLocks noChangeArrowheads="1"/>
          </p:cNvSpPr>
          <p:nvPr/>
        </p:nvSpPr>
        <p:spPr bwMode="auto">
          <a:xfrm>
            <a:off x="4662488" y="3959225"/>
            <a:ext cx="7588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/>
              <a:t>10%</a:t>
            </a:r>
          </a:p>
        </p:txBody>
      </p:sp>
      <p:sp>
        <p:nvSpPr>
          <p:cNvPr id="91168" name="Rectangle 46"/>
          <p:cNvSpPr>
            <a:spLocks noChangeArrowheads="1"/>
          </p:cNvSpPr>
          <p:nvPr/>
        </p:nvSpPr>
        <p:spPr bwMode="black">
          <a:xfrm>
            <a:off x="782638" y="4340225"/>
            <a:ext cx="1746250" cy="884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</a:rPr>
              <a:t>Products</a:t>
            </a:r>
          </a:p>
          <a:p>
            <a:endParaRPr lang="en-US" altLang="zh-CN" sz="1000" b="1">
              <a:solidFill>
                <a:schemeClr val="tx2"/>
              </a:solidFill>
            </a:endParaRPr>
          </a:p>
          <a:p>
            <a:r>
              <a:rPr lang="en-US" altLang="zh-CN" sz="1200" b="1"/>
              <a:t>Description of the company’s products</a:t>
            </a:r>
          </a:p>
        </p:txBody>
      </p:sp>
      <p:sp>
        <p:nvSpPr>
          <p:cNvPr id="91169" name="Rectangle 47"/>
          <p:cNvSpPr>
            <a:spLocks noChangeArrowheads="1"/>
          </p:cNvSpPr>
          <p:nvPr/>
        </p:nvSpPr>
        <p:spPr bwMode="black">
          <a:xfrm>
            <a:off x="6826250" y="5357813"/>
            <a:ext cx="1616075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chemeClr val="tx2"/>
                </a:solidFill>
              </a:rPr>
              <a:t>Service</a:t>
            </a:r>
          </a:p>
          <a:p>
            <a:pPr algn="r"/>
            <a:endParaRPr lang="en-US" altLang="zh-CN" sz="1000" b="1">
              <a:solidFill>
                <a:srgbClr val="FF6600"/>
              </a:solidFill>
            </a:endParaRPr>
          </a:p>
          <a:p>
            <a:pPr algn="r"/>
            <a:r>
              <a:rPr lang="en-US" altLang="zh-CN" sz="1200" b="1"/>
              <a:t>Description of the company’s service</a:t>
            </a:r>
          </a:p>
        </p:txBody>
      </p:sp>
      <p:sp>
        <p:nvSpPr>
          <p:cNvPr id="91170" name="Rectangle 48"/>
          <p:cNvSpPr>
            <a:spLocks noChangeArrowheads="1"/>
          </p:cNvSpPr>
          <p:nvPr/>
        </p:nvSpPr>
        <p:spPr bwMode="black">
          <a:xfrm>
            <a:off x="746125" y="5438775"/>
            <a:ext cx="1925638" cy="884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</a:rPr>
              <a:t>Technology</a:t>
            </a:r>
          </a:p>
          <a:p>
            <a:endParaRPr lang="en-US" altLang="zh-CN" sz="1000" b="1">
              <a:solidFill>
                <a:schemeClr val="tx2"/>
              </a:solidFill>
            </a:endParaRPr>
          </a:p>
          <a:p>
            <a:r>
              <a:rPr lang="en-US" altLang="zh-CN" sz="1200" b="1"/>
              <a:t>Description of the company’s technology</a:t>
            </a:r>
          </a:p>
        </p:txBody>
      </p:sp>
      <p:sp>
        <p:nvSpPr>
          <p:cNvPr id="91171" name="Rectangle 49"/>
          <p:cNvSpPr>
            <a:spLocks noChangeArrowheads="1"/>
          </p:cNvSpPr>
          <p:nvPr/>
        </p:nvSpPr>
        <p:spPr bwMode="black">
          <a:xfrm>
            <a:off x="6838950" y="4297363"/>
            <a:ext cx="1598613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chemeClr val="tx2"/>
                </a:solidFill>
              </a:rPr>
              <a:t>Market</a:t>
            </a:r>
          </a:p>
          <a:p>
            <a:pPr algn="r"/>
            <a:endParaRPr lang="en-US" altLang="zh-CN" sz="1000" b="1">
              <a:solidFill>
                <a:schemeClr val="tx2"/>
              </a:solidFill>
            </a:endParaRPr>
          </a:p>
          <a:p>
            <a:pPr algn="r"/>
            <a:r>
              <a:rPr lang="en-US" altLang="zh-CN" sz="1200" b="1"/>
              <a:t>Description of the company’s market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Oval 2"/>
          <p:cNvSpPr>
            <a:spLocks noChangeArrowheads="1"/>
          </p:cNvSpPr>
          <p:nvPr/>
        </p:nvSpPr>
        <p:spPr bwMode="gray">
          <a:xfrm>
            <a:off x="2590800" y="2365375"/>
            <a:ext cx="2743200" cy="2743200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83" name="Oval 3"/>
          <p:cNvSpPr>
            <a:spLocks noChangeArrowheads="1"/>
          </p:cNvSpPr>
          <p:nvPr/>
        </p:nvSpPr>
        <p:spPr bwMode="gray">
          <a:xfrm>
            <a:off x="3733800" y="2879725"/>
            <a:ext cx="1619250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84" name="Line 4"/>
          <p:cNvSpPr>
            <a:spLocks noChangeShapeType="1"/>
          </p:cNvSpPr>
          <p:nvPr/>
        </p:nvSpPr>
        <p:spPr bwMode="gray">
          <a:xfrm>
            <a:off x="2971800" y="3660775"/>
            <a:ext cx="1524000" cy="76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85" name="Line 5"/>
          <p:cNvSpPr>
            <a:spLocks noChangeShapeType="1"/>
          </p:cNvSpPr>
          <p:nvPr/>
        </p:nvSpPr>
        <p:spPr bwMode="gray">
          <a:xfrm>
            <a:off x="3810000" y="2517775"/>
            <a:ext cx="914400" cy="9144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86" name="Line 6"/>
          <p:cNvSpPr>
            <a:spLocks noChangeShapeType="1"/>
          </p:cNvSpPr>
          <p:nvPr/>
        </p:nvSpPr>
        <p:spPr bwMode="gray">
          <a:xfrm flipH="1">
            <a:off x="3905250" y="4041775"/>
            <a:ext cx="819150" cy="14097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87" name="Line 7"/>
          <p:cNvSpPr>
            <a:spLocks noChangeShapeType="1"/>
          </p:cNvSpPr>
          <p:nvPr/>
        </p:nvSpPr>
        <p:spPr bwMode="gray">
          <a:xfrm>
            <a:off x="5105400" y="3965575"/>
            <a:ext cx="228600" cy="1524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88" name="Line 8"/>
          <p:cNvSpPr>
            <a:spLocks noChangeShapeType="1"/>
          </p:cNvSpPr>
          <p:nvPr/>
        </p:nvSpPr>
        <p:spPr bwMode="gray">
          <a:xfrm flipV="1">
            <a:off x="5105400" y="2670175"/>
            <a:ext cx="533400" cy="838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89" name="Oval 9"/>
          <p:cNvSpPr>
            <a:spLocks noChangeArrowheads="1"/>
          </p:cNvSpPr>
          <p:nvPr/>
        </p:nvSpPr>
        <p:spPr bwMode="gray">
          <a:xfrm>
            <a:off x="4371975" y="3270250"/>
            <a:ext cx="895350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90" name="Rectangle 10"/>
          <p:cNvSpPr>
            <a:spLocks noGrp="1" noChangeArrowheads="1"/>
          </p:cNvSpPr>
          <p:nvPr>
            <p:ph type="title"/>
          </p:nvPr>
        </p:nvSpPr>
        <p:spPr>
          <a:xfrm>
            <a:off x="428625" y="284163"/>
            <a:ext cx="6734175" cy="9445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grpSp>
        <p:nvGrpSpPr>
          <p:cNvPr id="92171" name="Group 11"/>
          <p:cNvGrpSpPr>
            <a:grpSpLocks/>
          </p:cNvGrpSpPr>
          <p:nvPr/>
        </p:nvGrpSpPr>
        <p:grpSpPr bwMode="auto">
          <a:xfrm>
            <a:off x="2895600" y="1527175"/>
            <a:ext cx="1146175" cy="1384300"/>
            <a:chOff x="2064" y="1008"/>
            <a:chExt cx="722" cy="872"/>
          </a:xfrm>
        </p:grpSpPr>
        <p:sp>
          <p:nvSpPr>
            <p:cNvPr id="192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92314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92327" name="Picture 14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7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8"/>
              </a:xfrm>
              <a:prstGeom prst="ellipse">
                <a:avLst/>
              </a:prstGeom>
              <a:solidFill>
                <a:srgbClr val="A8D02A">
                  <a:alpha val="50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92329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2330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92331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216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82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17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6" y="2281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18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69" y="2302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19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0" y="2334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  <p:grpSp>
              <p:nvGrpSpPr>
                <p:cNvPr id="92332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212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64" y="2278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13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2000" y="2280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14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5" y="2301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15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6" y="2333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</p:grpSp>
        </p:grpSp>
        <p:grpSp>
          <p:nvGrpSpPr>
            <p:cNvPr id="92315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92317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02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6" y="2278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03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4" y="2280"/>
                  <a:ext cx="223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04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68" y="2304"/>
                  <a:ext cx="226" cy="814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05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32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  <p:grpSp>
            <p:nvGrpSpPr>
              <p:cNvPr id="92318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98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61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199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7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00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3" y="2304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01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2" y="2335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</p:grpSp>
        <p:sp>
          <p:nvSpPr>
            <p:cNvPr id="92316" name="Rectangle 39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cs typeface="Arial" charset="0"/>
                </a:rPr>
                <a:t>Text</a:t>
              </a:r>
            </a:p>
          </p:txBody>
        </p:sp>
      </p:grpSp>
      <p:grpSp>
        <p:nvGrpSpPr>
          <p:cNvPr id="92172" name="Group 40"/>
          <p:cNvGrpSpPr>
            <a:grpSpLocks/>
          </p:cNvGrpSpPr>
          <p:nvPr/>
        </p:nvGrpSpPr>
        <p:grpSpPr bwMode="auto">
          <a:xfrm>
            <a:off x="1906588" y="2924175"/>
            <a:ext cx="1146175" cy="1384300"/>
            <a:chOff x="2064" y="1008"/>
            <a:chExt cx="722" cy="872"/>
          </a:xfrm>
        </p:grpSpPr>
        <p:sp>
          <p:nvSpPr>
            <p:cNvPr id="221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92286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92299" name="Picture 43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6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8"/>
              </a:xfrm>
              <a:prstGeom prst="ellipse">
                <a:avLst/>
              </a:prstGeom>
              <a:solidFill>
                <a:srgbClr val="FFC319">
                  <a:alpha val="50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92301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2302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92303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245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82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46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6" y="2281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47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69" y="2302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48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0" y="2334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  <p:grpSp>
              <p:nvGrpSpPr>
                <p:cNvPr id="92304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241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64" y="2278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42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2000" y="2280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43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5" y="2301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44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6" y="2333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</p:grpSp>
        </p:grpSp>
        <p:grpSp>
          <p:nvGrpSpPr>
            <p:cNvPr id="92287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92289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31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6" y="2278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32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4" y="2280"/>
                  <a:ext cx="223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33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68" y="2304"/>
                  <a:ext cx="226" cy="814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34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32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  <p:grpSp>
            <p:nvGrpSpPr>
              <p:cNvPr id="92290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27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61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28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7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29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3" y="2304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30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2" y="2335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</p:grpSp>
        <p:sp>
          <p:nvSpPr>
            <p:cNvPr id="92288" name="Rectangle 68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cs typeface="Arial" charset="0"/>
                </a:rPr>
                <a:t>Text</a:t>
              </a:r>
            </a:p>
          </p:txBody>
        </p:sp>
      </p:grpSp>
      <p:grpSp>
        <p:nvGrpSpPr>
          <p:cNvPr id="92173" name="Group 69"/>
          <p:cNvGrpSpPr>
            <a:grpSpLocks/>
          </p:cNvGrpSpPr>
          <p:nvPr/>
        </p:nvGrpSpPr>
        <p:grpSpPr bwMode="auto">
          <a:xfrm>
            <a:off x="3019425" y="5272088"/>
            <a:ext cx="1146175" cy="1384300"/>
            <a:chOff x="2064" y="1008"/>
            <a:chExt cx="722" cy="872"/>
          </a:xfrm>
        </p:grpSpPr>
        <p:sp>
          <p:nvSpPr>
            <p:cNvPr id="250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92258" name="Group 71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92271" name="Picture 72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65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8"/>
              </a:xfrm>
              <a:prstGeom prst="ellipse">
                <a:avLst/>
              </a:prstGeom>
              <a:solidFill>
                <a:srgbClr val="FF6161">
                  <a:alpha val="50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92273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2274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92275" name="Group 76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274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82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75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6" y="2281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76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69" y="2302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77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0" y="2334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  <p:grpSp>
              <p:nvGrpSpPr>
                <p:cNvPr id="92276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270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64" y="2278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71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2000" y="2280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72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5" y="2301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73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6" y="2333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</p:grpSp>
        </p:grpSp>
        <p:grpSp>
          <p:nvGrpSpPr>
            <p:cNvPr id="92259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92261" name="Group 87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60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6" y="2278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61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4" y="2280"/>
                  <a:ext cx="223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62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68" y="2304"/>
                  <a:ext cx="226" cy="814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63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32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  <p:grpSp>
            <p:nvGrpSpPr>
              <p:cNvPr id="92262" name="Group 92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56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61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57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7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58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3" y="2304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59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2" y="2335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</p:grpSp>
        <p:sp>
          <p:nvSpPr>
            <p:cNvPr id="92260" name="Rectangle 97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cs typeface="Arial" charset="0"/>
                </a:rPr>
                <a:t>Text</a:t>
              </a:r>
            </a:p>
          </p:txBody>
        </p:sp>
      </p:grpSp>
      <p:grpSp>
        <p:nvGrpSpPr>
          <p:cNvPr id="92174" name="Group 98"/>
          <p:cNvGrpSpPr>
            <a:grpSpLocks/>
          </p:cNvGrpSpPr>
          <p:nvPr/>
        </p:nvGrpSpPr>
        <p:grpSpPr bwMode="auto">
          <a:xfrm>
            <a:off x="5264150" y="3813175"/>
            <a:ext cx="1146175" cy="1384300"/>
            <a:chOff x="2064" y="1008"/>
            <a:chExt cx="722" cy="872"/>
          </a:xfrm>
        </p:grpSpPr>
        <p:sp>
          <p:nvSpPr>
            <p:cNvPr id="279" name="Oval 99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92230" name="Group 100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92243" name="Picture 101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94" name="Oval 102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8"/>
              </a:xfrm>
              <a:prstGeom prst="ellipse">
                <a:avLst/>
              </a:prstGeom>
              <a:solidFill>
                <a:srgbClr val="808080">
                  <a:alpha val="50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92245" name="Picture 103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2246" name="Group 104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92247" name="Group 105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03" name="AutoShape 10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82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04" name="AutoShape 10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6" y="2281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05" name="AutoShape 10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69" y="2302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06" name="AutoShape 10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0" y="2334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  <p:grpSp>
              <p:nvGrpSpPr>
                <p:cNvPr id="92248" name="Group 110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299" name="AutoShape 11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64" y="2278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00" name="AutoShape 11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2000" y="2280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01" name="AutoShape 11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5" y="2301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02" name="AutoShape 11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6" y="2333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</p:grpSp>
        </p:grpSp>
        <p:grpSp>
          <p:nvGrpSpPr>
            <p:cNvPr id="92231" name="Group 115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92233" name="Group 116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89" name="AutoShape 117"/>
                <p:cNvSpPr>
                  <a:spLocks noChangeArrowheads="1"/>
                </p:cNvSpPr>
                <p:nvPr/>
              </p:nvSpPr>
              <p:spPr bwMode="white">
                <a:xfrm rot="5263130">
                  <a:off x="1856" y="2278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90" name="AutoShape 118"/>
                <p:cNvSpPr>
                  <a:spLocks noChangeArrowheads="1"/>
                </p:cNvSpPr>
                <p:nvPr/>
              </p:nvSpPr>
              <p:spPr bwMode="white">
                <a:xfrm rot="6078281">
                  <a:off x="1994" y="2280"/>
                  <a:ext cx="223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91" name="AutoShape 119"/>
                <p:cNvSpPr>
                  <a:spLocks noChangeArrowheads="1"/>
                </p:cNvSpPr>
                <p:nvPr/>
              </p:nvSpPr>
              <p:spPr bwMode="white">
                <a:xfrm rot="6373927">
                  <a:off x="2068" y="2304"/>
                  <a:ext cx="226" cy="814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92" name="AutoShape 12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32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  <p:grpSp>
            <p:nvGrpSpPr>
              <p:cNvPr id="92234" name="Group 121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85" name="AutoShape 122"/>
                <p:cNvSpPr>
                  <a:spLocks noChangeArrowheads="1"/>
                </p:cNvSpPr>
                <p:nvPr/>
              </p:nvSpPr>
              <p:spPr bwMode="white">
                <a:xfrm rot="5263130">
                  <a:off x="1861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86" name="AutoShape 123"/>
                <p:cNvSpPr>
                  <a:spLocks noChangeArrowheads="1"/>
                </p:cNvSpPr>
                <p:nvPr/>
              </p:nvSpPr>
              <p:spPr bwMode="white">
                <a:xfrm rot="6078281">
                  <a:off x="1997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87" name="AutoShape 124"/>
                <p:cNvSpPr>
                  <a:spLocks noChangeArrowheads="1"/>
                </p:cNvSpPr>
                <p:nvPr/>
              </p:nvSpPr>
              <p:spPr bwMode="white">
                <a:xfrm rot="6373927">
                  <a:off x="2073" y="2304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88" name="AutoShape 125"/>
                <p:cNvSpPr>
                  <a:spLocks noChangeArrowheads="1"/>
                </p:cNvSpPr>
                <p:nvPr/>
              </p:nvSpPr>
              <p:spPr bwMode="white">
                <a:xfrm rot="6906312">
                  <a:off x="2162" y="2335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</p:grpSp>
        <p:sp>
          <p:nvSpPr>
            <p:cNvPr id="92232" name="Rectangle 126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cs typeface="Arial" charset="0"/>
                </a:rPr>
                <a:t>Text</a:t>
              </a:r>
            </a:p>
          </p:txBody>
        </p:sp>
      </p:grpSp>
      <p:grpSp>
        <p:nvGrpSpPr>
          <p:cNvPr id="92175" name="Group 127"/>
          <p:cNvGrpSpPr>
            <a:grpSpLocks/>
          </p:cNvGrpSpPr>
          <p:nvPr/>
        </p:nvGrpSpPr>
        <p:grpSpPr bwMode="auto">
          <a:xfrm>
            <a:off x="5257800" y="1651000"/>
            <a:ext cx="1146175" cy="1384300"/>
            <a:chOff x="2064" y="1008"/>
            <a:chExt cx="722" cy="872"/>
          </a:xfrm>
        </p:grpSpPr>
        <p:sp>
          <p:nvSpPr>
            <p:cNvPr id="308" name="Oval 128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92202" name="Group 129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92215" name="Picture 130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3" name="Oval 13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8"/>
              </a:xfrm>
              <a:prstGeom prst="ellipse">
                <a:avLst/>
              </a:prstGeom>
              <a:solidFill>
                <a:srgbClr val="5CB1FE">
                  <a:alpha val="50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92217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2218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92219" name="Group 134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32" name="AutoShape 13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82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33" name="AutoShape 13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6" y="2281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34" name="AutoShape 13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69" y="2302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35" name="AutoShape 13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0" y="2334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  <p:grpSp>
              <p:nvGrpSpPr>
                <p:cNvPr id="92220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28" name="AutoShape 14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64" y="2278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29" name="AutoShape 14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2000" y="2280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30" name="AutoShape 14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5" y="2301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31" name="AutoShape 14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6" y="2333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</p:grpSp>
        </p:grpSp>
        <p:grpSp>
          <p:nvGrpSpPr>
            <p:cNvPr id="92203" name="Group 144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92205" name="Group 145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18" name="AutoShape 146"/>
                <p:cNvSpPr>
                  <a:spLocks noChangeArrowheads="1"/>
                </p:cNvSpPr>
                <p:nvPr/>
              </p:nvSpPr>
              <p:spPr bwMode="white">
                <a:xfrm rot="5263130">
                  <a:off x="1856" y="2278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19" name="AutoShape 147"/>
                <p:cNvSpPr>
                  <a:spLocks noChangeArrowheads="1"/>
                </p:cNvSpPr>
                <p:nvPr/>
              </p:nvSpPr>
              <p:spPr bwMode="white">
                <a:xfrm rot="6078281">
                  <a:off x="1994" y="2280"/>
                  <a:ext cx="223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20" name="AutoShape 148"/>
                <p:cNvSpPr>
                  <a:spLocks noChangeArrowheads="1"/>
                </p:cNvSpPr>
                <p:nvPr/>
              </p:nvSpPr>
              <p:spPr bwMode="white">
                <a:xfrm rot="6373927">
                  <a:off x="2068" y="2304"/>
                  <a:ext cx="226" cy="814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21" name="AutoShape 14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32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  <p:grpSp>
            <p:nvGrpSpPr>
              <p:cNvPr id="92206" name="Group 150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14" name="AutoShape 151"/>
                <p:cNvSpPr>
                  <a:spLocks noChangeArrowheads="1"/>
                </p:cNvSpPr>
                <p:nvPr/>
              </p:nvSpPr>
              <p:spPr bwMode="white">
                <a:xfrm rot="5263130">
                  <a:off x="1861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15" name="AutoShape 152"/>
                <p:cNvSpPr>
                  <a:spLocks noChangeArrowheads="1"/>
                </p:cNvSpPr>
                <p:nvPr/>
              </p:nvSpPr>
              <p:spPr bwMode="white">
                <a:xfrm rot="6078281">
                  <a:off x="1997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16" name="AutoShape 153"/>
                <p:cNvSpPr>
                  <a:spLocks noChangeArrowheads="1"/>
                </p:cNvSpPr>
                <p:nvPr/>
              </p:nvSpPr>
              <p:spPr bwMode="white">
                <a:xfrm rot="6373927">
                  <a:off x="2073" y="2304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17" name="AutoShape 154"/>
                <p:cNvSpPr>
                  <a:spLocks noChangeArrowheads="1"/>
                </p:cNvSpPr>
                <p:nvPr/>
              </p:nvSpPr>
              <p:spPr bwMode="white">
                <a:xfrm rot="6906312">
                  <a:off x="2162" y="2335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</p:grpSp>
        <p:sp>
          <p:nvSpPr>
            <p:cNvPr id="92204" name="Rectangle 155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cs typeface="Arial" charset="0"/>
                </a:rPr>
                <a:t>Text</a:t>
              </a:r>
            </a:p>
          </p:txBody>
        </p:sp>
      </p:grpSp>
      <p:grpSp>
        <p:nvGrpSpPr>
          <p:cNvPr id="92176" name="Group 156"/>
          <p:cNvGrpSpPr>
            <a:grpSpLocks/>
          </p:cNvGrpSpPr>
          <p:nvPr/>
        </p:nvGrpSpPr>
        <p:grpSpPr bwMode="auto">
          <a:xfrm rot="4976862" flipH="1">
            <a:off x="4559300" y="3444875"/>
            <a:ext cx="673100" cy="647700"/>
            <a:chOff x="1944" y="1111"/>
            <a:chExt cx="204" cy="196"/>
          </a:xfrm>
        </p:grpSpPr>
        <p:pic>
          <p:nvPicPr>
            <p:cNvPr id="92184" name="Picture 157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808080">
                    <a:gamma/>
                    <a:shade val="46275"/>
                    <a:invGamma/>
                  </a:srgbClr>
                </a:gs>
                <a:gs pos="50000">
                  <a:srgbClr val="808080">
                    <a:alpha val="50000"/>
                  </a:srgbClr>
                </a:gs>
                <a:gs pos="100000">
                  <a:srgbClr val="8080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92188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92191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48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86" y="2267"/>
                  <a:ext cx="227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49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2024" y="2261"/>
                  <a:ext cx="227" cy="821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50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99" y="2286"/>
                  <a:ext cx="227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51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86" y="2317"/>
                  <a:ext cx="227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  <p:grpSp>
            <p:nvGrpSpPr>
              <p:cNvPr id="92192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44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78" y="2257"/>
                  <a:ext cx="227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45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2016" y="2263"/>
                  <a:ext cx="227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46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88" y="2286"/>
                  <a:ext cx="227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47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80" y="2316"/>
                  <a:ext cx="227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</p:grpSp>
        <p:sp>
          <p:nvSpPr>
            <p:cNvPr id="340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pic>
          <p:nvPicPr>
            <p:cNvPr id="92190" name="Picture 171" descr="light_shadow1"/>
            <p:cNvPicPr>
              <a:picLocks noChangeAspect="1" noChangeArrowheads="1"/>
            </p:cNvPicPr>
            <p:nvPr/>
          </p:nvPicPr>
          <p:blipFill>
            <a:blip r:embed="rId5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177" name="AutoShape 172"/>
          <p:cNvSpPr>
            <a:spLocks/>
          </p:cNvSpPr>
          <p:nvPr/>
        </p:nvSpPr>
        <p:spPr bwMode="auto">
          <a:xfrm>
            <a:off x="7253288" y="1922463"/>
            <a:ext cx="1509712" cy="366712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rgbClr val="5CB1FE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cs typeface="Arial" charset="0"/>
              </a:rPr>
              <a:t>4. Description of the business</a:t>
            </a:r>
          </a:p>
        </p:txBody>
      </p:sp>
      <p:sp>
        <p:nvSpPr>
          <p:cNvPr id="92178" name="AutoShape 173"/>
          <p:cNvSpPr>
            <a:spLocks/>
          </p:cNvSpPr>
          <p:nvPr/>
        </p:nvSpPr>
        <p:spPr bwMode="auto">
          <a:xfrm>
            <a:off x="6948488" y="3878263"/>
            <a:ext cx="1509712" cy="392112"/>
          </a:xfrm>
          <a:prstGeom prst="accentCallout2">
            <a:avLst>
              <a:gd name="adj1" fmla="val 29148"/>
              <a:gd name="adj2" fmla="val -5046"/>
              <a:gd name="adj3" fmla="val 29148"/>
              <a:gd name="adj4" fmla="val -5046"/>
              <a:gd name="adj5" fmla="val 112551"/>
              <a:gd name="adj6" fmla="val -59833"/>
            </a:avLst>
          </a:prstGeom>
          <a:noFill/>
          <a:ln w="9525">
            <a:solidFill>
              <a:srgbClr val="808080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cs typeface="Arial" charset="0"/>
              </a:rPr>
              <a:t>5. Description of the business</a:t>
            </a:r>
          </a:p>
        </p:txBody>
      </p:sp>
      <p:sp>
        <p:nvSpPr>
          <p:cNvPr id="92179" name="AutoShape 174"/>
          <p:cNvSpPr>
            <a:spLocks/>
          </p:cNvSpPr>
          <p:nvPr/>
        </p:nvSpPr>
        <p:spPr bwMode="auto">
          <a:xfrm>
            <a:off x="990600" y="1524000"/>
            <a:ext cx="1593850" cy="434975"/>
          </a:xfrm>
          <a:prstGeom prst="accentCallout2">
            <a:avLst>
              <a:gd name="adj1" fmla="val 43796"/>
              <a:gd name="adj2" fmla="val 104782"/>
              <a:gd name="adj3" fmla="val 43796"/>
              <a:gd name="adj4" fmla="val 114843"/>
              <a:gd name="adj5" fmla="val 118250"/>
              <a:gd name="adj6" fmla="val 125000"/>
            </a:avLst>
          </a:prstGeom>
          <a:noFill/>
          <a:ln w="9525">
            <a:solidFill>
              <a:srgbClr val="A8D02A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algn="r" eaLnBrk="0" hangingPunct="0"/>
            <a:r>
              <a:rPr lang="en-US" altLang="zh-CN" sz="1400">
                <a:solidFill>
                  <a:srgbClr val="000000"/>
                </a:solidFill>
                <a:cs typeface="Arial" charset="0"/>
              </a:rPr>
              <a:t>1. Description of the business</a:t>
            </a:r>
          </a:p>
        </p:txBody>
      </p:sp>
      <p:sp>
        <p:nvSpPr>
          <p:cNvPr id="92180" name="AutoShape 175"/>
          <p:cNvSpPr>
            <a:spLocks/>
          </p:cNvSpPr>
          <p:nvPr/>
        </p:nvSpPr>
        <p:spPr bwMode="auto">
          <a:xfrm>
            <a:off x="311150" y="4030663"/>
            <a:ext cx="1593850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8926"/>
              <a:gd name="adj5" fmla="val -35769"/>
              <a:gd name="adj6" fmla="val 134463"/>
            </a:avLst>
          </a:prstGeom>
          <a:noFill/>
          <a:ln w="9525">
            <a:solidFill>
              <a:srgbClr val="FFC319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algn="r" eaLnBrk="0" hangingPunct="0"/>
            <a:r>
              <a:rPr lang="en-US" altLang="zh-CN" sz="1400">
                <a:solidFill>
                  <a:srgbClr val="000000"/>
                </a:solidFill>
                <a:cs typeface="Arial" charset="0"/>
              </a:rPr>
              <a:t>2. Description of the business</a:t>
            </a:r>
          </a:p>
        </p:txBody>
      </p:sp>
      <p:sp>
        <p:nvSpPr>
          <p:cNvPr id="92181" name="AutoShape 176"/>
          <p:cNvSpPr>
            <a:spLocks/>
          </p:cNvSpPr>
          <p:nvPr/>
        </p:nvSpPr>
        <p:spPr bwMode="auto">
          <a:xfrm>
            <a:off x="539750" y="5337175"/>
            <a:ext cx="1509713" cy="392113"/>
          </a:xfrm>
          <a:prstGeom prst="accentCallout2">
            <a:avLst>
              <a:gd name="adj1" fmla="val 29148"/>
              <a:gd name="adj2" fmla="val 105046"/>
              <a:gd name="adj3" fmla="val 29148"/>
              <a:gd name="adj4" fmla="val 105046"/>
              <a:gd name="adj5" fmla="val 153440"/>
              <a:gd name="adj6" fmla="val 175500"/>
            </a:avLst>
          </a:prstGeom>
          <a:noFill/>
          <a:ln w="9525">
            <a:solidFill>
              <a:srgbClr val="FF6161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cs typeface="Arial" charset="0"/>
              </a:rPr>
              <a:t>3. Description of the business</a:t>
            </a:r>
          </a:p>
        </p:txBody>
      </p:sp>
      <p:sp>
        <p:nvSpPr>
          <p:cNvPr id="92182" name="Rectangle 177"/>
          <p:cNvSpPr>
            <a:spLocks noChangeArrowheads="1"/>
          </p:cNvSpPr>
          <p:nvPr/>
        </p:nvSpPr>
        <p:spPr bwMode="auto">
          <a:xfrm>
            <a:off x="4976813" y="5413375"/>
            <a:ext cx="3335337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ThemeGallery  </a:t>
            </a:r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is a Design Digital Content &amp; Contents mall developed by Guild Design Inc.</a:t>
            </a:r>
          </a:p>
        </p:txBody>
      </p:sp>
      <p:sp>
        <p:nvSpPr>
          <p:cNvPr id="358" name="Rectangle 178"/>
          <p:cNvSpPr>
            <a:spLocks noChangeArrowheads="1"/>
          </p:cNvSpPr>
          <p:nvPr/>
        </p:nvSpPr>
        <p:spPr bwMode="gray">
          <a:xfrm>
            <a:off x="4730750" y="5629275"/>
            <a:ext cx="42863" cy="355600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Oval 2"/>
          <p:cNvSpPr>
            <a:spLocks noChangeArrowheads="1"/>
          </p:cNvSpPr>
          <p:nvPr/>
        </p:nvSpPr>
        <p:spPr bwMode="gray">
          <a:xfrm>
            <a:off x="3389313" y="2878138"/>
            <a:ext cx="2211387" cy="2211387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187" name="Oval 3"/>
          <p:cNvSpPr>
            <a:spLocks noChangeArrowheads="1"/>
          </p:cNvSpPr>
          <p:nvPr/>
        </p:nvSpPr>
        <p:spPr bwMode="gray">
          <a:xfrm>
            <a:off x="3679825" y="3160713"/>
            <a:ext cx="1624013" cy="1622425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gray">
          <a:xfrm>
            <a:off x="3668713" y="3527425"/>
            <a:ext cx="1662112" cy="915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Description of the contents</a:t>
            </a:r>
            <a:endParaRPr lang="en-US" altLang="zh-CN" sz="2000">
              <a:cs typeface="Arial" charset="0"/>
            </a:endParaRPr>
          </a:p>
        </p:txBody>
      </p:sp>
      <p:sp>
        <p:nvSpPr>
          <p:cNvPr id="43013" name="Oval 5"/>
          <p:cNvSpPr>
            <a:spLocks noChangeArrowheads="1"/>
          </p:cNvSpPr>
          <p:nvPr/>
        </p:nvSpPr>
        <p:spPr bwMode="gray">
          <a:xfrm>
            <a:off x="6089650" y="4595813"/>
            <a:ext cx="1439863" cy="14255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93190" name="Picture 6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</a:blip>
          <a:srcRect/>
          <a:stretch>
            <a:fillRect/>
          </a:stretch>
        </p:blipFill>
        <p:spPr bwMode="gray">
          <a:xfrm>
            <a:off x="6048375" y="4530725"/>
            <a:ext cx="15113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5" name="Rectangle 7"/>
          <p:cNvSpPr>
            <a:spLocks noChangeArrowheads="1"/>
          </p:cNvSpPr>
          <p:nvPr/>
        </p:nvSpPr>
        <p:spPr bwMode="white">
          <a:xfrm>
            <a:off x="6072188" y="5065713"/>
            <a:ext cx="149383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Title in here</a:t>
            </a:r>
            <a:endParaRPr lang="en-US" altLang="zh-CN" sz="2000">
              <a:cs typeface="Arial" charset="0"/>
            </a:endParaRPr>
          </a:p>
        </p:txBody>
      </p:sp>
      <p:sp>
        <p:nvSpPr>
          <p:cNvPr id="43022" name="Oval 14"/>
          <p:cNvSpPr>
            <a:spLocks noChangeArrowheads="1"/>
          </p:cNvSpPr>
          <p:nvPr/>
        </p:nvSpPr>
        <p:spPr bwMode="gray">
          <a:xfrm>
            <a:off x="1516063" y="4719638"/>
            <a:ext cx="1441450" cy="1425575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93193" name="Picture 15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</a:blip>
          <a:srcRect/>
          <a:stretch>
            <a:fillRect/>
          </a:stretch>
        </p:blipFill>
        <p:spPr bwMode="gray">
          <a:xfrm>
            <a:off x="1476375" y="4654550"/>
            <a:ext cx="15113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4" name="Rectangle 16"/>
          <p:cNvSpPr>
            <a:spLocks noChangeArrowheads="1"/>
          </p:cNvSpPr>
          <p:nvPr/>
        </p:nvSpPr>
        <p:spPr bwMode="white">
          <a:xfrm>
            <a:off x="1498600" y="5167313"/>
            <a:ext cx="1493838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Title in here</a:t>
            </a:r>
            <a:endParaRPr lang="en-US" altLang="zh-CN" sz="2000">
              <a:cs typeface="Arial" charset="0"/>
            </a:endParaRPr>
          </a:p>
        </p:txBody>
      </p:sp>
      <p:sp>
        <p:nvSpPr>
          <p:cNvPr id="43026" name="Oval 18"/>
          <p:cNvSpPr>
            <a:spLocks noChangeArrowheads="1"/>
          </p:cNvSpPr>
          <p:nvPr/>
        </p:nvSpPr>
        <p:spPr bwMode="gray">
          <a:xfrm>
            <a:off x="1458913" y="1855788"/>
            <a:ext cx="1439862" cy="1423987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93196" name="Picture 19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</a:blip>
          <a:srcRect/>
          <a:stretch>
            <a:fillRect/>
          </a:stretch>
        </p:blipFill>
        <p:spPr bwMode="gray">
          <a:xfrm>
            <a:off x="1417638" y="1790700"/>
            <a:ext cx="1511300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8" name="Rectangle 20"/>
          <p:cNvSpPr>
            <a:spLocks noChangeArrowheads="1"/>
          </p:cNvSpPr>
          <p:nvPr/>
        </p:nvSpPr>
        <p:spPr bwMode="white">
          <a:xfrm>
            <a:off x="1441450" y="2282825"/>
            <a:ext cx="1493838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Title in here</a:t>
            </a:r>
            <a:endParaRPr lang="en-US" altLang="zh-CN" sz="2000">
              <a:cs typeface="Arial" charset="0"/>
            </a:endParaRPr>
          </a:p>
        </p:txBody>
      </p:sp>
      <p:sp>
        <p:nvSpPr>
          <p:cNvPr id="43032" name="Oval 24"/>
          <p:cNvSpPr>
            <a:spLocks noChangeArrowheads="1"/>
          </p:cNvSpPr>
          <p:nvPr/>
        </p:nvSpPr>
        <p:spPr bwMode="gray">
          <a:xfrm>
            <a:off x="5965825" y="1855788"/>
            <a:ext cx="1439863" cy="142398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93199" name="Picture 25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</a:blip>
          <a:srcRect/>
          <a:stretch>
            <a:fillRect/>
          </a:stretch>
        </p:blipFill>
        <p:spPr bwMode="gray">
          <a:xfrm>
            <a:off x="5924550" y="1790700"/>
            <a:ext cx="1511300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34" name="Rectangle 26"/>
          <p:cNvSpPr>
            <a:spLocks noChangeArrowheads="1"/>
          </p:cNvSpPr>
          <p:nvPr/>
        </p:nvSpPr>
        <p:spPr bwMode="white">
          <a:xfrm>
            <a:off x="5948363" y="2271713"/>
            <a:ext cx="149383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Title in here</a:t>
            </a:r>
            <a:endParaRPr lang="en-US" altLang="zh-CN" sz="2000">
              <a:cs typeface="Arial" charset="0"/>
            </a:endParaRPr>
          </a:p>
        </p:txBody>
      </p:sp>
      <p:grpSp>
        <p:nvGrpSpPr>
          <p:cNvPr id="93201" name="Group 35"/>
          <p:cNvGrpSpPr>
            <a:grpSpLocks/>
          </p:cNvGrpSpPr>
          <p:nvPr/>
        </p:nvGrpSpPr>
        <p:grpSpPr bwMode="auto">
          <a:xfrm>
            <a:off x="1355725" y="1736725"/>
            <a:ext cx="6280150" cy="4511675"/>
            <a:chOff x="854" y="1094"/>
            <a:chExt cx="3956" cy="2842"/>
          </a:xfrm>
        </p:grpSpPr>
        <p:sp>
          <p:nvSpPr>
            <p:cNvPr id="93207" name="Oval 8"/>
            <p:cNvSpPr>
              <a:spLocks noChangeArrowheads="1"/>
            </p:cNvSpPr>
            <p:nvPr/>
          </p:nvSpPr>
          <p:spPr bwMode="gray">
            <a:xfrm>
              <a:off x="3771" y="2821"/>
              <a:ext cx="1039" cy="1038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08" name="Oval 9"/>
            <p:cNvSpPr>
              <a:spLocks noChangeArrowheads="1"/>
            </p:cNvSpPr>
            <p:nvPr/>
          </p:nvSpPr>
          <p:spPr bwMode="gray">
            <a:xfrm>
              <a:off x="2045" y="1725"/>
              <a:ext cx="1563" cy="1564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09" name="Line 10"/>
            <p:cNvSpPr>
              <a:spLocks noChangeShapeType="1"/>
            </p:cNvSpPr>
            <p:nvPr/>
          </p:nvSpPr>
          <p:spPr bwMode="gray">
            <a:xfrm flipV="1">
              <a:off x="1885" y="2964"/>
              <a:ext cx="307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0" name="Line 11"/>
            <p:cNvSpPr>
              <a:spLocks noChangeShapeType="1"/>
            </p:cNvSpPr>
            <p:nvPr/>
          </p:nvSpPr>
          <p:spPr bwMode="gray">
            <a:xfrm flipV="1">
              <a:off x="1832" y="2869"/>
              <a:ext cx="306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1" name="Line 12"/>
            <p:cNvSpPr>
              <a:spLocks noChangeShapeType="1"/>
            </p:cNvSpPr>
            <p:nvPr/>
          </p:nvSpPr>
          <p:spPr bwMode="gray">
            <a:xfrm flipV="1">
              <a:off x="3502" y="1931"/>
              <a:ext cx="307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2" name="Line 13"/>
            <p:cNvSpPr>
              <a:spLocks noChangeShapeType="1"/>
            </p:cNvSpPr>
            <p:nvPr/>
          </p:nvSpPr>
          <p:spPr bwMode="gray">
            <a:xfrm flipV="1">
              <a:off x="3448" y="1836"/>
              <a:ext cx="308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3" name="Oval 17"/>
            <p:cNvSpPr>
              <a:spLocks noChangeArrowheads="1"/>
            </p:cNvSpPr>
            <p:nvPr/>
          </p:nvSpPr>
          <p:spPr bwMode="gray">
            <a:xfrm>
              <a:off x="891" y="2899"/>
              <a:ext cx="1038" cy="1037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14" name="Oval 21"/>
            <p:cNvSpPr>
              <a:spLocks noChangeArrowheads="1"/>
            </p:cNvSpPr>
            <p:nvPr/>
          </p:nvSpPr>
          <p:spPr bwMode="gray">
            <a:xfrm>
              <a:off x="854" y="1094"/>
              <a:ext cx="1039" cy="1037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15" name="Line 22"/>
            <p:cNvSpPr>
              <a:spLocks noChangeShapeType="1"/>
            </p:cNvSpPr>
            <p:nvPr/>
          </p:nvSpPr>
          <p:spPr bwMode="gray">
            <a:xfrm>
              <a:off x="1814" y="1863"/>
              <a:ext cx="354" cy="216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6" name="Line 23"/>
            <p:cNvSpPr>
              <a:spLocks noChangeShapeType="1"/>
            </p:cNvSpPr>
            <p:nvPr/>
          </p:nvSpPr>
          <p:spPr bwMode="gray">
            <a:xfrm>
              <a:off x="1760" y="1954"/>
              <a:ext cx="355" cy="216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7" name="Oval 27"/>
            <p:cNvSpPr>
              <a:spLocks noChangeArrowheads="1"/>
            </p:cNvSpPr>
            <p:nvPr/>
          </p:nvSpPr>
          <p:spPr bwMode="gray">
            <a:xfrm>
              <a:off x="3693" y="1094"/>
              <a:ext cx="1038" cy="1037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18" name="Line 28"/>
            <p:cNvSpPr>
              <a:spLocks noChangeShapeType="1"/>
            </p:cNvSpPr>
            <p:nvPr/>
          </p:nvSpPr>
          <p:spPr bwMode="gray">
            <a:xfrm>
              <a:off x="3555" y="2784"/>
              <a:ext cx="354" cy="216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9" name="Line 29"/>
            <p:cNvSpPr>
              <a:spLocks noChangeShapeType="1"/>
            </p:cNvSpPr>
            <p:nvPr/>
          </p:nvSpPr>
          <p:spPr bwMode="gray">
            <a:xfrm>
              <a:off x="3501" y="2875"/>
              <a:ext cx="355" cy="217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3202" name="Text Box 30"/>
          <p:cNvSpPr txBox="1">
            <a:spLocks noChangeArrowheads="1"/>
          </p:cNvSpPr>
          <p:nvPr/>
        </p:nvSpPr>
        <p:spPr bwMode="auto">
          <a:xfrm>
            <a:off x="3559175" y="2022475"/>
            <a:ext cx="173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Add Your Text</a:t>
            </a:r>
            <a:endParaRPr lang="en-US" altLang="zh-CN" sz="16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3203" name="Text Box 31"/>
          <p:cNvSpPr txBox="1">
            <a:spLocks noChangeArrowheads="1"/>
          </p:cNvSpPr>
          <p:nvPr/>
        </p:nvSpPr>
        <p:spPr bwMode="auto">
          <a:xfrm>
            <a:off x="1219200" y="3792538"/>
            <a:ext cx="173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Add Your Text</a:t>
            </a:r>
            <a:endParaRPr lang="en-US" altLang="zh-CN" sz="16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3204" name="Text Box 32"/>
          <p:cNvSpPr txBox="1">
            <a:spLocks noChangeArrowheads="1"/>
          </p:cNvSpPr>
          <p:nvPr/>
        </p:nvSpPr>
        <p:spPr bwMode="auto">
          <a:xfrm>
            <a:off x="6072188" y="3792538"/>
            <a:ext cx="17319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Add Your Text</a:t>
            </a:r>
            <a:endParaRPr lang="en-US" altLang="zh-CN" sz="16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3205" name="Text Box 33"/>
          <p:cNvSpPr txBox="1">
            <a:spLocks noChangeArrowheads="1"/>
          </p:cNvSpPr>
          <p:nvPr/>
        </p:nvSpPr>
        <p:spPr bwMode="auto">
          <a:xfrm>
            <a:off x="3559175" y="5705475"/>
            <a:ext cx="1731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cs typeface="Arial" charset="0"/>
              </a:rPr>
              <a:t>Add Your Text</a:t>
            </a:r>
            <a:endParaRPr lang="en-US" altLang="zh-CN" sz="16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3042" name="Rectangle 3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ea typeface="宋体" charset="-122"/>
              </a:rPr>
              <a:t> </a:t>
            </a:r>
            <a:r>
              <a:rPr lang="en-US" altLang="zh-CN" smtClean="0">
                <a:ea typeface="宋体" charset="-122"/>
              </a:rPr>
              <a:t>Cycle Diagram</a:t>
            </a:r>
          </a:p>
        </p:txBody>
      </p:sp>
      <p:grpSp>
        <p:nvGrpSpPr>
          <p:cNvPr id="94211" name="Group 3"/>
          <p:cNvGrpSpPr>
            <a:grpSpLocks/>
          </p:cNvGrpSpPr>
          <p:nvPr/>
        </p:nvGrpSpPr>
        <p:grpSpPr bwMode="auto">
          <a:xfrm>
            <a:off x="457200" y="1385888"/>
            <a:ext cx="8382000" cy="4710112"/>
            <a:chOff x="288" y="873"/>
            <a:chExt cx="5280" cy="2967"/>
          </a:xfrm>
        </p:grpSpPr>
        <p:sp>
          <p:nvSpPr>
            <p:cNvPr id="94212" name="Oval 4"/>
            <p:cNvSpPr>
              <a:spLocks noChangeArrowheads="1"/>
            </p:cNvSpPr>
            <p:nvPr/>
          </p:nvSpPr>
          <p:spPr bwMode="auto">
            <a:xfrm>
              <a:off x="1632" y="1344"/>
              <a:ext cx="2544" cy="2496"/>
            </a:xfrm>
            <a:prstGeom prst="ellipse">
              <a:avLst/>
            </a:prstGeom>
            <a:noFill/>
            <a:ln w="952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4213" name="Group 5"/>
            <p:cNvGrpSpPr>
              <a:grpSpLocks/>
            </p:cNvGrpSpPr>
            <p:nvPr/>
          </p:nvGrpSpPr>
          <p:grpSpPr bwMode="auto">
            <a:xfrm>
              <a:off x="2256" y="1968"/>
              <a:ext cx="1296" cy="1344"/>
              <a:chOff x="2016" y="1920"/>
              <a:chExt cx="1680" cy="1680"/>
            </a:xfrm>
          </p:grpSpPr>
          <p:sp>
            <p:nvSpPr>
              <p:cNvPr id="94258" name="Oval 6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742E00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4259" name="Freeform 7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228 w 1321"/>
                  <a:gd name="T1" fmla="*/ 283 h 712"/>
                  <a:gd name="T2" fmla="*/ 1244 w 1321"/>
                  <a:gd name="T3" fmla="*/ 313 h 712"/>
                  <a:gd name="T4" fmla="*/ 1247 w 1321"/>
                  <a:gd name="T5" fmla="*/ 339 h 712"/>
                  <a:gd name="T6" fmla="*/ 1242 w 1321"/>
                  <a:gd name="T7" fmla="*/ 364 h 712"/>
                  <a:gd name="T8" fmla="*/ 1225 w 1321"/>
                  <a:gd name="T9" fmla="*/ 388 h 712"/>
                  <a:gd name="T10" fmla="*/ 1201 w 1321"/>
                  <a:gd name="T11" fmla="*/ 409 h 712"/>
                  <a:gd name="T12" fmla="*/ 1170 w 1321"/>
                  <a:gd name="T13" fmla="*/ 427 h 712"/>
                  <a:gd name="T14" fmla="*/ 1129 w 1321"/>
                  <a:gd name="T15" fmla="*/ 443 h 712"/>
                  <a:gd name="T16" fmla="*/ 1083 w 1321"/>
                  <a:gd name="T17" fmla="*/ 459 h 712"/>
                  <a:gd name="T18" fmla="*/ 1031 w 1321"/>
                  <a:gd name="T19" fmla="*/ 471 h 712"/>
                  <a:gd name="T20" fmla="*/ 973 w 1321"/>
                  <a:gd name="T21" fmla="*/ 482 h 712"/>
                  <a:gd name="T22" fmla="*/ 913 w 1321"/>
                  <a:gd name="T23" fmla="*/ 490 h 712"/>
                  <a:gd name="T24" fmla="*/ 846 w 1321"/>
                  <a:gd name="T25" fmla="*/ 497 h 712"/>
                  <a:gd name="T26" fmla="*/ 778 w 1321"/>
                  <a:gd name="T27" fmla="*/ 501 h 712"/>
                  <a:gd name="T28" fmla="*/ 751 w 1321"/>
                  <a:gd name="T29" fmla="*/ 503 h 712"/>
                  <a:gd name="T30" fmla="*/ 449 w 1321"/>
                  <a:gd name="T31" fmla="*/ 503 h 712"/>
                  <a:gd name="T32" fmla="*/ 445 w 1321"/>
                  <a:gd name="T33" fmla="*/ 503 h 712"/>
                  <a:gd name="T34" fmla="*/ 386 w 1321"/>
                  <a:gd name="T35" fmla="*/ 500 h 712"/>
                  <a:gd name="T36" fmla="*/ 329 w 1321"/>
                  <a:gd name="T37" fmla="*/ 497 h 712"/>
                  <a:gd name="T38" fmla="*/ 275 w 1321"/>
                  <a:gd name="T39" fmla="*/ 492 h 712"/>
                  <a:gd name="T40" fmla="*/ 223 w 1321"/>
                  <a:gd name="T41" fmla="*/ 487 h 712"/>
                  <a:gd name="T42" fmla="*/ 176 w 1321"/>
                  <a:gd name="T43" fmla="*/ 478 h 712"/>
                  <a:gd name="T44" fmla="*/ 132 w 1321"/>
                  <a:gd name="T45" fmla="*/ 467 h 712"/>
                  <a:gd name="T46" fmla="*/ 96 w 1321"/>
                  <a:gd name="T47" fmla="*/ 458 h 712"/>
                  <a:gd name="T48" fmla="*/ 64 w 1321"/>
                  <a:gd name="T49" fmla="*/ 445 h 712"/>
                  <a:gd name="T50" fmla="*/ 36 w 1321"/>
                  <a:gd name="T51" fmla="*/ 429 h 712"/>
                  <a:gd name="T52" fmla="*/ 18 w 1321"/>
                  <a:gd name="T53" fmla="*/ 411 h 712"/>
                  <a:gd name="T54" fmla="*/ 6 w 1321"/>
                  <a:gd name="T55" fmla="*/ 391 h 712"/>
                  <a:gd name="T56" fmla="*/ 0 w 1321"/>
                  <a:gd name="T57" fmla="*/ 370 h 712"/>
                  <a:gd name="T58" fmla="*/ 0 w 1321"/>
                  <a:gd name="T59" fmla="*/ 367 h 712"/>
                  <a:gd name="T60" fmla="*/ 4 w 1321"/>
                  <a:gd name="T61" fmla="*/ 344 h 712"/>
                  <a:gd name="T62" fmla="*/ 16 w 1321"/>
                  <a:gd name="T63" fmla="*/ 315 h 712"/>
                  <a:gd name="T64" fmla="*/ 48 w 1321"/>
                  <a:gd name="T65" fmla="*/ 261 h 712"/>
                  <a:gd name="T66" fmla="*/ 88 w 1321"/>
                  <a:gd name="T67" fmla="*/ 211 h 712"/>
                  <a:gd name="T68" fmla="*/ 138 w 1321"/>
                  <a:gd name="T69" fmla="*/ 166 h 712"/>
                  <a:gd name="T70" fmla="*/ 192 w 1321"/>
                  <a:gd name="T71" fmla="*/ 125 h 712"/>
                  <a:gd name="T72" fmla="*/ 255 w 1321"/>
                  <a:gd name="T73" fmla="*/ 88 h 712"/>
                  <a:gd name="T74" fmla="*/ 323 w 1321"/>
                  <a:gd name="T75" fmla="*/ 58 h 712"/>
                  <a:gd name="T76" fmla="*/ 391 w 1321"/>
                  <a:gd name="T77" fmla="*/ 33 h 712"/>
                  <a:gd name="T78" fmla="*/ 470 w 1321"/>
                  <a:gd name="T79" fmla="*/ 15 h 712"/>
                  <a:gd name="T80" fmla="*/ 548 w 1321"/>
                  <a:gd name="T81" fmla="*/ 4 h 712"/>
                  <a:gd name="T82" fmla="*/ 630 w 1321"/>
                  <a:gd name="T83" fmla="*/ 0 h 712"/>
                  <a:gd name="T84" fmla="*/ 630 w 1321"/>
                  <a:gd name="T85" fmla="*/ 0 h 712"/>
                  <a:gd name="T86" fmla="*/ 717 w 1321"/>
                  <a:gd name="T87" fmla="*/ 4 h 712"/>
                  <a:gd name="T88" fmla="*/ 800 w 1321"/>
                  <a:gd name="T89" fmla="*/ 16 h 712"/>
                  <a:gd name="T90" fmla="*/ 880 w 1321"/>
                  <a:gd name="T91" fmla="*/ 37 h 712"/>
                  <a:gd name="T92" fmla="*/ 954 w 1321"/>
                  <a:gd name="T93" fmla="*/ 63 h 712"/>
                  <a:gd name="T94" fmla="*/ 1022 w 1321"/>
                  <a:gd name="T95" fmla="*/ 97 h 712"/>
                  <a:gd name="T96" fmla="*/ 1085 w 1321"/>
                  <a:gd name="T97" fmla="*/ 137 h 712"/>
                  <a:gd name="T98" fmla="*/ 1141 w 1321"/>
                  <a:gd name="T99" fmla="*/ 181 h 712"/>
                  <a:gd name="T100" fmla="*/ 1188 w 1321"/>
                  <a:gd name="T101" fmla="*/ 229 h 712"/>
                  <a:gd name="T102" fmla="*/ 1228 w 1321"/>
                  <a:gd name="T103" fmla="*/ 283 h 712"/>
                  <a:gd name="T104" fmla="*/ 1228 w 1321"/>
                  <a:gd name="T105" fmla="*/ 28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6600"/>
                  </a:gs>
                </a:gsLst>
                <a:lin ang="5400000" scaled="1"/>
              </a:gra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7160" name="Text Box 8"/>
            <p:cNvSpPr txBox="1">
              <a:spLocks noChangeArrowheads="1"/>
            </p:cNvSpPr>
            <p:nvPr/>
          </p:nvSpPr>
          <p:spPr bwMode="gray">
            <a:xfrm>
              <a:off x="2488" y="2496"/>
              <a:ext cx="8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400" b="1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Concept</a:t>
              </a:r>
            </a:p>
          </p:txBody>
        </p:sp>
        <p:grpSp>
          <p:nvGrpSpPr>
            <p:cNvPr id="94215" name="Group 9"/>
            <p:cNvGrpSpPr>
              <a:grpSpLocks/>
            </p:cNvGrpSpPr>
            <p:nvPr/>
          </p:nvGrpSpPr>
          <p:grpSpPr bwMode="auto">
            <a:xfrm>
              <a:off x="2640" y="1104"/>
              <a:ext cx="432" cy="415"/>
              <a:chOff x="2640" y="1088"/>
              <a:chExt cx="432" cy="415"/>
            </a:xfrm>
          </p:grpSpPr>
          <p:grpSp>
            <p:nvGrpSpPr>
              <p:cNvPr id="94254" name="Group 10"/>
              <p:cNvGrpSpPr>
                <a:grpSpLocks/>
              </p:cNvGrpSpPr>
              <p:nvPr/>
            </p:nvGrpSpPr>
            <p:grpSpPr bwMode="auto">
              <a:xfrm>
                <a:off x="2640" y="1088"/>
                <a:ext cx="432" cy="415"/>
                <a:chOff x="2016" y="1920"/>
                <a:chExt cx="1680" cy="1680"/>
              </a:xfrm>
            </p:grpSpPr>
            <p:sp>
              <p:nvSpPr>
                <p:cNvPr id="177163" name="Oval 11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42353"/>
                        <a:invGamma/>
                      </a:scheme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94257" name="Freeform 12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7165" name="Text Box 13"/>
              <p:cNvSpPr txBox="1">
                <a:spLocks noChangeArrowheads="1"/>
              </p:cNvSpPr>
              <p:nvPr/>
            </p:nvSpPr>
            <p:spPr bwMode="gray">
              <a:xfrm>
                <a:off x="2734" y="1152"/>
                <a:ext cx="262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pitchFamily="2" charset="-122"/>
                  </a:rPr>
                  <a:t>B</a:t>
                </a:r>
              </a:p>
            </p:txBody>
          </p:sp>
        </p:grpSp>
        <p:grpSp>
          <p:nvGrpSpPr>
            <p:cNvPr id="94216" name="Group 14"/>
            <p:cNvGrpSpPr>
              <a:grpSpLocks/>
            </p:cNvGrpSpPr>
            <p:nvPr/>
          </p:nvGrpSpPr>
          <p:grpSpPr bwMode="auto">
            <a:xfrm>
              <a:off x="2236" y="3191"/>
              <a:ext cx="201" cy="176"/>
              <a:chOff x="2236" y="3191"/>
              <a:chExt cx="201" cy="176"/>
            </a:xfrm>
          </p:grpSpPr>
          <p:sp>
            <p:nvSpPr>
              <p:cNvPr id="177167" name="Oval 15"/>
              <p:cNvSpPr>
                <a:spLocks noChangeArrowheads="1"/>
              </p:cNvSpPr>
              <p:nvPr/>
            </p:nvSpPr>
            <p:spPr bwMode="gray">
              <a:xfrm rot="18227093">
                <a:off x="2239" y="3282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7168" name="Oval 16"/>
              <p:cNvSpPr>
                <a:spLocks noChangeArrowheads="1"/>
              </p:cNvSpPr>
              <p:nvPr/>
            </p:nvSpPr>
            <p:spPr bwMode="gray">
              <a:xfrm rot="18227093">
                <a:off x="2349" y="3190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94217" name="Group 17"/>
            <p:cNvGrpSpPr>
              <a:grpSpLocks/>
            </p:cNvGrpSpPr>
            <p:nvPr/>
          </p:nvGrpSpPr>
          <p:grpSpPr bwMode="auto">
            <a:xfrm>
              <a:off x="1824" y="3357"/>
              <a:ext cx="432" cy="432"/>
              <a:chOff x="1824" y="3357"/>
              <a:chExt cx="432" cy="432"/>
            </a:xfrm>
          </p:grpSpPr>
          <p:grpSp>
            <p:nvGrpSpPr>
              <p:cNvPr id="94248" name="Group 18"/>
              <p:cNvGrpSpPr>
                <a:grpSpLocks/>
              </p:cNvGrpSpPr>
              <p:nvPr/>
            </p:nvGrpSpPr>
            <p:grpSpPr bwMode="auto">
              <a:xfrm>
                <a:off x="1824" y="3357"/>
                <a:ext cx="432" cy="432"/>
                <a:chOff x="2016" y="1920"/>
                <a:chExt cx="1680" cy="1680"/>
              </a:xfrm>
            </p:grpSpPr>
            <p:sp>
              <p:nvSpPr>
                <p:cNvPr id="177171" name="Oval 1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94251" name="Freeform 2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7173" name="Text Box 21"/>
              <p:cNvSpPr txBox="1">
                <a:spLocks noChangeArrowheads="1"/>
              </p:cNvSpPr>
              <p:nvPr/>
            </p:nvSpPr>
            <p:spPr bwMode="gray">
              <a:xfrm>
                <a:off x="1911" y="3438"/>
                <a:ext cx="247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pitchFamily="2" charset="-122"/>
                  </a:rPr>
                  <a:t>E</a:t>
                </a:r>
              </a:p>
            </p:txBody>
          </p:sp>
        </p:grpSp>
        <p:grpSp>
          <p:nvGrpSpPr>
            <p:cNvPr id="94218" name="Group 22"/>
            <p:cNvGrpSpPr>
              <a:grpSpLocks/>
            </p:cNvGrpSpPr>
            <p:nvPr/>
          </p:nvGrpSpPr>
          <p:grpSpPr bwMode="auto">
            <a:xfrm>
              <a:off x="3938" y="1968"/>
              <a:ext cx="430" cy="437"/>
              <a:chOff x="3938" y="1968"/>
              <a:chExt cx="430" cy="437"/>
            </a:xfrm>
          </p:grpSpPr>
          <p:grpSp>
            <p:nvGrpSpPr>
              <p:cNvPr id="94244" name="Group 23"/>
              <p:cNvGrpSpPr>
                <a:grpSpLocks/>
              </p:cNvGrpSpPr>
              <p:nvPr/>
            </p:nvGrpSpPr>
            <p:grpSpPr bwMode="auto">
              <a:xfrm>
                <a:off x="3938" y="1968"/>
                <a:ext cx="430" cy="437"/>
                <a:chOff x="2016" y="1920"/>
                <a:chExt cx="1680" cy="1680"/>
              </a:xfrm>
            </p:grpSpPr>
            <p:sp>
              <p:nvSpPr>
                <p:cNvPr id="177176" name="Oval 2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tint val="57647"/>
                        <a:invGamma/>
                      </a:scheme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94247" name="Freeform 25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7178" name="Text Box 26"/>
              <p:cNvSpPr txBox="1">
                <a:spLocks noChangeArrowheads="1"/>
              </p:cNvSpPr>
              <p:nvPr/>
            </p:nvSpPr>
            <p:spPr bwMode="gray">
              <a:xfrm>
                <a:off x="4020" y="2028"/>
                <a:ext cx="255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pitchFamily="2" charset="-122"/>
                  </a:rPr>
                  <a:t>C</a:t>
                </a:r>
              </a:p>
            </p:txBody>
          </p:sp>
        </p:grpSp>
        <p:grpSp>
          <p:nvGrpSpPr>
            <p:cNvPr id="94219" name="Group 27"/>
            <p:cNvGrpSpPr>
              <a:grpSpLocks/>
            </p:cNvGrpSpPr>
            <p:nvPr/>
          </p:nvGrpSpPr>
          <p:grpSpPr bwMode="auto">
            <a:xfrm>
              <a:off x="3552" y="3360"/>
              <a:ext cx="412" cy="392"/>
              <a:chOff x="3552" y="3339"/>
              <a:chExt cx="412" cy="392"/>
            </a:xfrm>
          </p:grpSpPr>
          <p:grpSp>
            <p:nvGrpSpPr>
              <p:cNvPr id="94240" name="Group 28"/>
              <p:cNvGrpSpPr>
                <a:grpSpLocks/>
              </p:cNvGrpSpPr>
              <p:nvPr/>
            </p:nvGrpSpPr>
            <p:grpSpPr bwMode="auto">
              <a:xfrm>
                <a:off x="3552" y="3339"/>
                <a:ext cx="412" cy="392"/>
                <a:chOff x="2016" y="1920"/>
                <a:chExt cx="1680" cy="1680"/>
              </a:xfrm>
            </p:grpSpPr>
            <p:sp>
              <p:nvSpPr>
                <p:cNvPr id="177181" name="Oval 2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94243" name="Freeform 3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7183" name="Text Box 31"/>
              <p:cNvSpPr txBox="1">
                <a:spLocks noChangeArrowheads="1"/>
              </p:cNvSpPr>
              <p:nvPr/>
            </p:nvSpPr>
            <p:spPr bwMode="gray">
              <a:xfrm>
                <a:off x="3641" y="3360"/>
                <a:ext cx="275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pitchFamily="2" charset="-122"/>
                  </a:rPr>
                  <a:t>D</a:t>
                </a:r>
              </a:p>
            </p:txBody>
          </p:sp>
        </p:grpSp>
        <p:grpSp>
          <p:nvGrpSpPr>
            <p:cNvPr id="94220" name="Group 32"/>
            <p:cNvGrpSpPr>
              <a:grpSpLocks/>
            </p:cNvGrpSpPr>
            <p:nvPr/>
          </p:nvGrpSpPr>
          <p:grpSpPr bwMode="auto">
            <a:xfrm>
              <a:off x="1488" y="1968"/>
              <a:ext cx="432" cy="432"/>
              <a:chOff x="1488" y="1968"/>
              <a:chExt cx="432" cy="432"/>
            </a:xfrm>
          </p:grpSpPr>
          <p:grpSp>
            <p:nvGrpSpPr>
              <p:cNvPr id="94236" name="Group 33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177186" name="Oval 3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94239" name="Freeform 35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7188" name="Text Box 36"/>
              <p:cNvSpPr txBox="1">
                <a:spLocks noChangeArrowheads="1"/>
              </p:cNvSpPr>
              <p:nvPr/>
            </p:nvSpPr>
            <p:spPr bwMode="gray">
              <a:xfrm>
                <a:off x="1580" y="2016"/>
                <a:ext cx="265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pitchFamily="2" charset="-122"/>
                  </a:rPr>
                  <a:t>A</a:t>
                </a:r>
              </a:p>
            </p:txBody>
          </p:sp>
        </p:grpSp>
        <p:sp>
          <p:nvSpPr>
            <p:cNvPr id="177189" name="Oval 37"/>
            <p:cNvSpPr>
              <a:spLocks noChangeArrowheads="1"/>
            </p:cNvSpPr>
            <p:nvPr/>
          </p:nvSpPr>
          <p:spPr bwMode="gray">
            <a:xfrm rot="18227093">
              <a:off x="3507" y="3261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7190" name="Oval 38"/>
            <p:cNvSpPr>
              <a:spLocks noChangeArrowheads="1"/>
            </p:cNvSpPr>
            <p:nvPr/>
          </p:nvSpPr>
          <p:spPr bwMode="gray">
            <a:xfrm rot="18227093">
              <a:off x="3411" y="3165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94223" name="Group 39"/>
            <p:cNvGrpSpPr>
              <a:grpSpLocks/>
            </p:cNvGrpSpPr>
            <p:nvPr/>
          </p:nvGrpSpPr>
          <p:grpSpPr bwMode="auto">
            <a:xfrm>
              <a:off x="1968" y="2256"/>
              <a:ext cx="231" cy="130"/>
              <a:chOff x="2016" y="2304"/>
              <a:chExt cx="231" cy="130"/>
            </a:xfrm>
          </p:grpSpPr>
          <p:sp>
            <p:nvSpPr>
              <p:cNvPr id="177192" name="Oval 40"/>
              <p:cNvSpPr>
                <a:spLocks noChangeArrowheads="1"/>
              </p:cNvSpPr>
              <p:nvPr/>
            </p:nvSpPr>
            <p:spPr bwMode="gray">
              <a:xfrm rot="18227093">
                <a:off x="2019" y="2301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5764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7193" name="Oval 41"/>
              <p:cNvSpPr>
                <a:spLocks noChangeArrowheads="1"/>
              </p:cNvSpPr>
              <p:nvPr/>
            </p:nvSpPr>
            <p:spPr bwMode="gray">
              <a:xfrm rot="18227093">
                <a:off x="2159" y="2352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94224" name="Group 42"/>
            <p:cNvGrpSpPr>
              <a:grpSpLocks/>
            </p:cNvGrpSpPr>
            <p:nvPr/>
          </p:nvGrpSpPr>
          <p:grpSpPr bwMode="auto">
            <a:xfrm>
              <a:off x="2832" y="1612"/>
              <a:ext cx="87" cy="260"/>
              <a:chOff x="2832" y="1612"/>
              <a:chExt cx="87" cy="260"/>
            </a:xfrm>
          </p:grpSpPr>
          <p:sp>
            <p:nvSpPr>
              <p:cNvPr id="177195" name="Oval 43"/>
              <p:cNvSpPr>
                <a:spLocks noChangeArrowheads="1"/>
              </p:cNvSpPr>
              <p:nvPr/>
            </p:nvSpPr>
            <p:spPr bwMode="gray">
              <a:xfrm rot="18227093">
                <a:off x="2835" y="1613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549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7196" name="Oval 44"/>
              <p:cNvSpPr>
                <a:spLocks noChangeArrowheads="1"/>
              </p:cNvSpPr>
              <p:nvPr/>
            </p:nvSpPr>
            <p:spPr bwMode="gray">
              <a:xfrm rot="18227093">
                <a:off x="2835" y="1791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77197" name="Oval 45"/>
            <p:cNvSpPr>
              <a:spLocks noChangeArrowheads="1"/>
            </p:cNvSpPr>
            <p:nvPr/>
          </p:nvSpPr>
          <p:spPr bwMode="gray">
            <a:xfrm rot="18227093">
              <a:off x="3759" y="2271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75686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7198" name="Oval 46"/>
            <p:cNvSpPr>
              <a:spLocks noChangeArrowheads="1"/>
            </p:cNvSpPr>
            <p:nvPr/>
          </p:nvSpPr>
          <p:spPr bwMode="gray">
            <a:xfrm rot="18227093">
              <a:off x="3603" y="2349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75686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227" name="Text Box 47"/>
            <p:cNvSpPr txBox="1">
              <a:spLocks noChangeArrowheads="1"/>
            </p:cNvSpPr>
            <p:nvPr/>
          </p:nvSpPr>
          <p:spPr bwMode="auto">
            <a:xfrm>
              <a:off x="288" y="2064"/>
              <a:ext cx="12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/>
                <a:t>Add Your Text</a:t>
              </a:r>
            </a:p>
          </p:txBody>
        </p:sp>
        <p:sp>
          <p:nvSpPr>
            <p:cNvPr id="94228" name="Text Box 48"/>
            <p:cNvSpPr txBox="1">
              <a:spLocks noChangeArrowheads="1"/>
            </p:cNvSpPr>
            <p:nvPr/>
          </p:nvSpPr>
          <p:spPr bwMode="auto">
            <a:xfrm>
              <a:off x="2256" y="873"/>
              <a:ext cx="12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/>
                <a:t>Add Your Text</a:t>
              </a:r>
            </a:p>
          </p:txBody>
        </p:sp>
        <p:sp>
          <p:nvSpPr>
            <p:cNvPr id="94229" name="Text Box 49"/>
            <p:cNvSpPr txBox="1">
              <a:spLocks noChangeArrowheads="1"/>
            </p:cNvSpPr>
            <p:nvPr/>
          </p:nvSpPr>
          <p:spPr bwMode="auto">
            <a:xfrm>
              <a:off x="4368" y="2073"/>
              <a:ext cx="12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/>
                <a:t>Add Your Text</a:t>
              </a:r>
            </a:p>
          </p:txBody>
        </p:sp>
        <p:sp>
          <p:nvSpPr>
            <p:cNvPr id="94230" name="Text Box 50"/>
            <p:cNvSpPr txBox="1">
              <a:spLocks noChangeArrowheads="1"/>
            </p:cNvSpPr>
            <p:nvPr/>
          </p:nvSpPr>
          <p:spPr bwMode="auto">
            <a:xfrm>
              <a:off x="528" y="3504"/>
              <a:ext cx="12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/>
                <a:t>Add Your Text</a:t>
              </a:r>
            </a:p>
          </p:txBody>
        </p:sp>
        <p:sp>
          <p:nvSpPr>
            <p:cNvPr id="94231" name="Text Box 51"/>
            <p:cNvSpPr txBox="1">
              <a:spLocks noChangeArrowheads="1"/>
            </p:cNvSpPr>
            <p:nvPr/>
          </p:nvSpPr>
          <p:spPr bwMode="auto">
            <a:xfrm>
              <a:off x="3984" y="3504"/>
              <a:ext cx="12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/>
                <a:t>Add Your 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4163"/>
            <a:ext cx="6734175" cy="9445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Contents</a:t>
            </a:r>
          </a:p>
        </p:txBody>
      </p:sp>
      <p:sp>
        <p:nvSpPr>
          <p:cNvPr id="30723" name="Line 3"/>
          <p:cNvSpPr>
            <a:spLocks noChangeShapeType="1"/>
          </p:cNvSpPr>
          <p:nvPr/>
        </p:nvSpPr>
        <p:spPr bwMode="gray">
          <a:xfrm>
            <a:off x="2362200" y="4854575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gray">
          <a:xfrm rot="3419336">
            <a:off x="2078037" y="4278313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gray">
          <a:xfrm>
            <a:off x="2133600" y="432117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cs typeface="Arial" charset="0"/>
              </a:rPr>
              <a:t>4</a:t>
            </a:r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gray">
          <a:xfrm>
            <a:off x="2362200" y="2339975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gray">
          <a:xfrm rot="3419336">
            <a:off x="2078037" y="1763713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gray">
          <a:xfrm>
            <a:off x="3429000" y="1851025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cs typeface="Arial" charset="0"/>
              </a:rPr>
              <a:t>Add your text in here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gray">
          <a:xfrm>
            <a:off x="2133600" y="180657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cs typeface="Arial" charset="0"/>
              </a:rPr>
              <a:t>1</a:t>
            </a:r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gray">
          <a:xfrm>
            <a:off x="2362200" y="3178175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gray">
          <a:xfrm rot="3419336">
            <a:off x="2078037" y="2601913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gray">
          <a:xfrm>
            <a:off x="2133600" y="264477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cs typeface="Arial" charset="0"/>
              </a:rPr>
              <a:t>2</a:t>
            </a:r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gray">
          <a:xfrm>
            <a:off x="2363788" y="4014788"/>
            <a:ext cx="4799012" cy="1587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gray">
          <a:xfrm rot="3419336">
            <a:off x="2078037" y="3440113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gray">
          <a:xfrm>
            <a:off x="2133600" y="348297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cs typeface="Arial" charset="0"/>
              </a:rPr>
              <a:t>3</a:t>
            </a:r>
          </a:p>
        </p:txBody>
      </p:sp>
      <p:sp>
        <p:nvSpPr>
          <p:cNvPr id="30736" name="Line 16"/>
          <p:cNvSpPr>
            <a:spLocks noChangeShapeType="1"/>
          </p:cNvSpPr>
          <p:nvPr/>
        </p:nvSpPr>
        <p:spPr bwMode="gray">
          <a:xfrm>
            <a:off x="2362200" y="5715000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ltGray">
          <a:xfrm rot="3419336">
            <a:off x="2078037" y="5138738"/>
            <a:ext cx="479425" cy="5207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gray">
          <a:xfrm>
            <a:off x="2133600" y="5181600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cs typeface="Arial" charset="0"/>
              </a:rPr>
              <a:t>5</a:t>
            </a:r>
          </a:p>
        </p:txBody>
      </p:sp>
      <p:sp>
        <p:nvSpPr>
          <p:cNvPr id="30739" name="Text Box 19"/>
          <p:cNvSpPr txBox="1">
            <a:spLocks noChangeArrowheads="1"/>
          </p:cNvSpPr>
          <p:nvPr/>
        </p:nvSpPr>
        <p:spPr bwMode="gray">
          <a:xfrm>
            <a:off x="3429000" y="2713038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cs typeface="Arial" charset="0"/>
              </a:rPr>
              <a:t>Add your text in here</a:t>
            </a: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gray">
          <a:xfrm>
            <a:off x="3429000" y="3552825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cs typeface="Arial" charset="0"/>
              </a:rPr>
              <a:t>Add your text in here</a:t>
            </a: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gray">
          <a:xfrm>
            <a:off x="3429000" y="4394200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cs typeface="Arial" charset="0"/>
              </a:rPr>
              <a:t>Add your text in here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gray">
          <a:xfrm>
            <a:off x="3429000" y="5245100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cs typeface="Arial" charset="0"/>
              </a:rPr>
              <a:t>Add your text in here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95235" name="Group 3"/>
          <p:cNvGrpSpPr>
            <a:grpSpLocks/>
          </p:cNvGrpSpPr>
          <p:nvPr/>
        </p:nvGrpSpPr>
        <p:grpSpPr bwMode="auto">
          <a:xfrm>
            <a:off x="838200" y="1981200"/>
            <a:ext cx="7397750" cy="2895600"/>
            <a:chOff x="528" y="1248"/>
            <a:chExt cx="4660" cy="1824"/>
          </a:xfrm>
        </p:grpSpPr>
        <p:sp>
          <p:nvSpPr>
            <p:cNvPr id="95236" name="AutoShape 4"/>
            <p:cNvSpPr>
              <a:spLocks noChangeArrowheads="1"/>
            </p:cNvSpPr>
            <p:nvPr/>
          </p:nvSpPr>
          <p:spPr bwMode="gray">
            <a:xfrm>
              <a:off x="1847" y="1725"/>
              <a:ext cx="308" cy="344"/>
            </a:xfrm>
            <a:prstGeom prst="chevron">
              <a:avLst>
                <a:gd name="adj" fmla="val 52514"/>
              </a:avLst>
            </a:prstGeom>
            <a:solidFill>
              <a:schemeClr val="tx1"/>
            </a:solidFill>
            <a:ln w="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5237" name="AutoShape 5"/>
            <p:cNvSpPr>
              <a:spLocks noChangeArrowheads="1"/>
            </p:cNvSpPr>
            <p:nvPr/>
          </p:nvSpPr>
          <p:spPr bwMode="gray">
            <a:xfrm>
              <a:off x="3517" y="1725"/>
              <a:ext cx="308" cy="344"/>
            </a:xfrm>
            <a:prstGeom prst="chevron">
              <a:avLst>
                <a:gd name="adj" fmla="val 52514"/>
              </a:avLst>
            </a:prstGeom>
            <a:solidFill>
              <a:schemeClr val="hlink"/>
            </a:solidFill>
            <a:ln w="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2038" name="Oval 6"/>
            <p:cNvSpPr>
              <a:spLocks noChangeArrowheads="1"/>
            </p:cNvSpPr>
            <p:nvPr/>
          </p:nvSpPr>
          <p:spPr bwMode="gray">
            <a:xfrm>
              <a:off x="3869" y="1252"/>
              <a:ext cx="1319" cy="129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2039" name="Oval 7"/>
            <p:cNvSpPr>
              <a:spLocks noChangeArrowheads="1"/>
            </p:cNvSpPr>
            <p:nvPr/>
          </p:nvSpPr>
          <p:spPr bwMode="gray">
            <a:xfrm>
              <a:off x="3869" y="1252"/>
              <a:ext cx="1319" cy="129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2040" name="Oval 8"/>
            <p:cNvSpPr>
              <a:spLocks noChangeArrowheads="1"/>
            </p:cNvSpPr>
            <p:nvPr/>
          </p:nvSpPr>
          <p:spPr bwMode="gray">
            <a:xfrm>
              <a:off x="3955" y="1336"/>
              <a:ext cx="1147" cy="112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2041" name="Oval 9"/>
            <p:cNvSpPr>
              <a:spLocks noChangeArrowheads="1"/>
            </p:cNvSpPr>
            <p:nvPr/>
          </p:nvSpPr>
          <p:spPr bwMode="gray">
            <a:xfrm>
              <a:off x="3975" y="1343"/>
              <a:ext cx="1146" cy="112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242" name="Oval 10"/>
            <p:cNvSpPr>
              <a:spLocks noChangeArrowheads="1"/>
            </p:cNvSpPr>
            <p:nvPr/>
          </p:nvSpPr>
          <p:spPr bwMode="gray">
            <a:xfrm>
              <a:off x="4017" y="1392"/>
              <a:ext cx="1032" cy="101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2043" name="Oval 11"/>
            <p:cNvSpPr>
              <a:spLocks noChangeArrowheads="1"/>
            </p:cNvSpPr>
            <p:nvPr/>
          </p:nvSpPr>
          <p:spPr bwMode="gray">
            <a:xfrm>
              <a:off x="528" y="1248"/>
              <a:ext cx="1319" cy="129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2044" name="Oval 12"/>
            <p:cNvSpPr>
              <a:spLocks noChangeArrowheads="1"/>
            </p:cNvSpPr>
            <p:nvPr/>
          </p:nvSpPr>
          <p:spPr bwMode="gray">
            <a:xfrm>
              <a:off x="528" y="1248"/>
              <a:ext cx="1319" cy="129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2045" name="Oval 13"/>
            <p:cNvSpPr>
              <a:spLocks noChangeArrowheads="1"/>
            </p:cNvSpPr>
            <p:nvPr/>
          </p:nvSpPr>
          <p:spPr bwMode="gray">
            <a:xfrm>
              <a:off x="614" y="1332"/>
              <a:ext cx="1147" cy="112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2046" name="Oval 14"/>
            <p:cNvSpPr>
              <a:spLocks noChangeArrowheads="1"/>
            </p:cNvSpPr>
            <p:nvPr/>
          </p:nvSpPr>
          <p:spPr bwMode="gray">
            <a:xfrm>
              <a:off x="615" y="1334"/>
              <a:ext cx="1147" cy="112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247" name="Oval 15"/>
            <p:cNvSpPr>
              <a:spLocks noChangeArrowheads="1"/>
            </p:cNvSpPr>
            <p:nvPr/>
          </p:nvSpPr>
          <p:spPr bwMode="gray">
            <a:xfrm>
              <a:off x="671" y="1388"/>
              <a:ext cx="1033" cy="101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95248" name="Group 16"/>
            <p:cNvGrpSpPr>
              <a:grpSpLocks/>
            </p:cNvGrpSpPr>
            <p:nvPr/>
          </p:nvGrpSpPr>
          <p:grpSpPr bwMode="auto">
            <a:xfrm>
              <a:off x="688" y="1403"/>
              <a:ext cx="999" cy="978"/>
              <a:chOff x="4166" y="1706"/>
              <a:chExt cx="1252" cy="1252"/>
            </a:xfrm>
          </p:grpSpPr>
          <p:sp>
            <p:nvSpPr>
              <p:cNvPr id="95270" name="Oval 17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71" name="Oval 18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72" name="Oval 19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73" name="Oval 20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2053" name="Oval 21"/>
            <p:cNvSpPr>
              <a:spLocks noChangeArrowheads="1"/>
            </p:cNvSpPr>
            <p:nvPr/>
          </p:nvSpPr>
          <p:spPr bwMode="gray">
            <a:xfrm>
              <a:off x="2199" y="1252"/>
              <a:ext cx="1319" cy="129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2054" name="Oval 22"/>
            <p:cNvSpPr>
              <a:spLocks noChangeArrowheads="1"/>
            </p:cNvSpPr>
            <p:nvPr/>
          </p:nvSpPr>
          <p:spPr bwMode="gray">
            <a:xfrm>
              <a:off x="2199" y="1252"/>
              <a:ext cx="1319" cy="129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2055" name="Oval 23"/>
            <p:cNvSpPr>
              <a:spLocks noChangeArrowheads="1"/>
            </p:cNvSpPr>
            <p:nvPr/>
          </p:nvSpPr>
          <p:spPr bwMode="gray">
            <a:xfrm>
              <a:off x="2285" y="1336"/>
              <a:ext cx="1147" cy="11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2056" name="Oval 24"/>
            <p:cNvSpPr>
              <a:spLocks noChangeArrowheads="1"/>
            </p:cNvSpPr>
            <p:nvPr/>
          </p:nvSpPr>
          <p:spPr bwMode="gray">
            <a:xfrm>
              <a:off x="2286" y="1338"/>
              <a:ext cx="1147" cy="11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253" name="Oval 25"/>
            <p:cNvSpPr>
              <a:spLocks noChangeArrowheads="1"/>
            </p:cNvSpPr>
            <p:nvPr/>
          </p:nvSpPr>
          <p:spPr bwMode="gray">
            <a:xfrm>
              <a:off x="2342" y="1392"/>
              <a:ext cx="1033" cy="101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95254" name="Group 26"/>
            <p:cNvGrpSpPr>
              <a:grpSpLocks/>
            </p:cNvGrpSpPr>
            <p:nvPr/>
          </p:nvGrpSpPr>
          <p:grpSpPr bwMode="auto">
            <a:xfrm>
              <a:off x="2359" y="1403"/>
              <a:ext cx="999" cy="978"/>
              <a:chOff x="4166" y="1706"/>
              <a:chExt cx="1252" cy="1252"/>
            </a:xfrm>
          </p:grpSpPr>
          <p:sp>
            <p:nvSpPr>
              <p:cNvPr id="95266" name="Oval 27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67" name="Oval 28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68" name="Oval 29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69" name="Oval 30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5255" name="Group 31"/>
            <p:cNvGrpSpPr>
              <a:grpSpLocks/>
            </p:cNvGrpSpPr>
            <p:nvPr/>
          </p:nvGrpSpPr>
          <p:grpSpPr bwMode="auto">
            <a:xfrm>
              <a:off x="4036" y="1403"/>
              <a:ext cx="999" cy="978"/>
              <a:chOff x="4166" y="1706"/>
              <a:chExt cx="1252" cy="1252"/>
            </a:xfrm>
          </p:grpSpPr>
          <p:sp>
            <p:nvSpPr>
              <p:cNvPr id="95262" name="Oval 32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63" name="Oval 33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64" name="Oval 34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65" name="Oval 35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5256" name="AutoShape 36"/>
            <p:cNvSpPr>
              <a:spLocks noChangeArrowheads="1"/>
            </p:cNvSpPr>
            <p:nvPr/>
          </p:nvSpPr>
          <p:spPr bwMode="auto">
            <a:xfrm>
              <a:off x="558" y="2764"/>
              <a:ext cx="1256" cy="308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  <a:latin typeface="Verdana" pitchFamily="34" charset="0"/>
                </a:rPr>
                <a:t>Add Your Text</a:t>
              </a:r>
            </a:p>
          </p:txBody>
        </p:sp>
        <p:sp>
          <p:nvSpPr>
            <p:cNvPr id="95257" name="AutoShape 37"/>
            <p:cNvSpPr>
              <a:spLocks noChangeArrowheads="1"/>
            </p:cNvSpPr>
            <p:nvPr/>
          </p:nvSpPr>
          <p:spPr bwMode="auto">
            <a:xfrm>
              <a:off x="2227" y="2764"/>
              <a:ext cx="1256" cy="308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  <a:latin typeface="Verdana" pitchFamily="34" charset="0"/>
                </a:rPr>
                <a:t>Add Your Text</a:t>
              </a:r>
            </a:p>
          </p:txBody>
        </p:sp>
        <p:sp>
          <p:nvSpPr>
            <p:cNvPr id="95258" name="AutoShape 38"/>
            <p:cNvSpPr>
              <a:spLocks noChangeArrowheads="1"/>
            </p:cNvSpPr>
            <p:nvPr/>
          </p:nvSpPr>
          <p:spPr bwMode="auto">
            <a:xfrm>
              <a:off x="3908" y="2764"/>
              <a:ext cx="1256" cy="308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  <a:latin typeface="Verdana" pitchFamily="34" charset="0"/>
                </a:rPr>
                <a:t>Add Your Text</a:t>
              </a:r>
            </a:p>
          </p:txBody>
        </p:sp>
        <p:sp>
          <p:nvSpPr>
            <p:cNvPr id="95259" name="Text Box 39"/>
            <p:cNvSpPr txBox="1">
              <a:spLocks noChangeArrowheads="1"/>
            </p:cNvSpPr>
            <p:nvPr/>
          </p:nvSpPr>
          <p:spPr bwMode="gray">
            <a:xfrm>
              <a:off x="945" y="1765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</a:p>
          </p:txBody>
        </p:sp>
        <p:sp>
          <p:nvSpPr>
            <p:cNvPr id="95260" name="Text Box 40"/>
            <p:cNvSpPr txBox="1">
              <a:spLocks noChangeArrowheads="1"/>
            </p:cNvSpPr>
            <p:nvPr/>
          </p:nvSpPr>
          <p:spPr bwMode="gray">
            <a:xfrm>
              <a:off x="2620" y="1765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</a:p>
          </p:txBody>
        </p:sp>
        <p:sp>
          <p:nvSpPr>
            <p:cNvPr id="95261" name="Text Box 41"/>
            <p:cNvSpPr txBox="1">
              <a:spLocks noChangeArrowheads="1"/>
            </p:cNvSpPr>
            <p:nvPr/>
          </p:nvSpPr>
          <p:spPr bwMode="gray">
            <a:xfrm>
              <a:off x="4295" y="1765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96259" name="AutoShape 3"/>
          <p:cNvSpPr>
            <a:spLocks noChangeArrowheads="1"/>
          </p:cNvSpPr>
          <p:nvPr/>
        </p:nvSpPr>
        <p:spPr bwMode="gray">
          <a:xfrm>
            <a:off x="2976563" y="3175000"/>
            <a:ext cx="465137" cy="531813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6260" name="AutoShape 4"/>
          <p:cNvSpPr>
            <a:spLocks noChangeArrowheads="1"/>
          </p:cNvSpPr>
          <p:nvPr/>
        </p:nvSpPr>
        <p:spPr bwMode="gray">
          <a:xfrm>
            <a:off x="5491163" y="3175000"/>
            <a:ext cx="463550" cy="531813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9509" name="Oval 5"/>
          <p:cNvSpPr>
            <a:spLocks noChangeArrowheads="1"/>
          </p:cNvSpPr>
          <p:nvPr/>
        </p:nvSpPr>
        <p:spPr bwMode="gray">
          <a:xfrm>
            <a:off x="6021388" y="2444750"/>
            <a:ext cx="1985962" cy="199390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9510" name="Oval 6"/>
          <p:cNvSpPr>
            <a:spLocks noChangeArrowheads="1"/>
          </p:cNvSpPr>
          <p:nvPr/>
        </p:nvSpPr>
        <p:spPr bwMode="gray">
          <a:xfrm>
            <a:off x="6021388" y="2444750"/>
            <a:ext cx="1985962" cy="1993900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9511" name="Oval 7"/>
          <p:cNvSpPr>
            <a:spLocks noChangeArrowheads="1"/>
          </p:cNvSpPr>
          <p:nvPr/>
        </p:nvSpPr>
        <p:spPr bwMode="gray">
          <a:xfrm>
            <a:off x="6151563" y="2574925"/>
            <a:ext cx="1725612" cy="17335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9512" name="Oval 8"/>
          <p:cNvSpPr>
            <a:spLocks noChangeArrowheads="1"/>
          </p:cNvSpPr>
          <p:nvPr/>
        </p:nvSpPr>
        <p:spPr bwMode="gray">
          <a:xfrm>
            <a:off x="6180138" y="2584450"/>
            <a:ext cx="1727200" cy="17335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96265" name="Oval 9"/>
          <p:cNvSpPr>
            <a:spLocks noChangeArrowheads="1"/>
          </p:cNvSpPr>
          <p:nvPr/>
        </p:nvSpPr>
        <p:spPr bwMode="gray">
          <a:xfrm>
            <a:off x="6243638" y="2660650"/>
            <a:ext cx="1555750" cy="1560513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49514" name="Oval 10"/>
          <p:cNvSpPr>
            <a:spLocks noChangeArrowheads="1"/>
          </p:cNvSpPr>
          <p:nvPr/>
        </p:nvSpPr>
        <p:spPr bwMode="gray">
          <a:xfrm>
            <a:off x="990600" y="2438400"/>
            <a:ext cx="1985963" cy="199390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9515" name="Oval 11"/>
          <p:cNvSpPr>
            <a:spLocks noChangeArrowheads="1"/>
          </p:cNvSpPr>
          <p:nvPr/>
        </p:nvSpPr>
        <p:spPr bwMode="gray">
          <a:xfrm>
            <a:off x="990600" y="2438400"/>
            <a:ext cx="1985963" cy="1993900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9516" name="Oval 12"/>
          <p:cNvSpPr>
            <a:spLocks noChangeArrowheads="1"/>
          </p:cNvSpPr>
          <p:nvPr/>
        </p:nvSpPr>
        <p:spPr bwMode="gray">
          <a:xfrm>
            <a:off x="1120775" y="2568575"/>
            <a:ext cx="1725613" cy="17335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9517" name="Oval 13"/>
          <p:cNvSpPr>
            <a:spLocks noChangeArrowheads="1"/>
          </p:cNvSpPr>
          <p:nvPr/>
        </p:nvSpPr>
        <p:spPr bwMode="gray">
          <a:xfrm>
            <a:off x="1122363" y="2571750"/>
            <a:ext cx="1725612" cy="17335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96270" name="Oval 14"/>
          <p:cNvSpPr>
            <a:spLocks noChangeArrowheads="1"/>
          </p:cNvSpPr>
          <p:nvPr/>
        </p:nvSpPr>
        <p:spPr bwMode="gray">
          <a:xfrm>
            <a:off x="1206500" y="2655888"/>
            <a:ext cx="1554163" cy="1560512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96271" name="Group 15"/>
          <p:cNvGrpSpPr>
            <a:grpSpLocks/>
          </p:cNvGrpSpPr>
          <p:nvPr/>
        </p:nvGrpSpPr>
        <p:grpSpPr bwMode="auto">
          <a:xfrm>
            <a:off x="1231900" y="2678113"/>
            <a:ext cx="1503363" cy="1511300"/>
            <a:chOff x="4166" y="1706"/>
            <a:chExt cx="1252" cy="1252"/>
          </a:xfrm>
        </p:grpSpPr>
        <p:sp>
          <p:nvSpPr>
            <p:cNvPr id="96293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94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95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96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149524" name="Oval 20"/>
          <p:cNvSpPr>
            <a:spLocks noChangeArrowheads="1"/>
          </p:cNvSpPr>
          <p:nvPr/>
        </p:nvSpPr>
        <p:spPr bwMode="gray">
          <a:xfrm>
            <a:off x="3506788" y="2444750"/>
            <a:ext cx="1985962" cy="19939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9525" name="Oval 21"/>
          <p:cNvSpPr>
            <a:spLocks noChangeArrowheads="1"/>
          </p:cNvSpPr>
          <p:nvPr/>
        </p:nvSpPr>
        <p:spPr bwMode="gray">
          <a:xfrm>
            <a:off x="3506788" y="2444750"/>
            <a:ext cx="1985962" cy="1993900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9526" name="Oval 22"/>
          <p:cNvSpPr>
            <a:spLocks noChangeArrowheads="1"/>
          </p:cNvSpPr>
          <p:nvPr/>
        </p:nvSpPr>
        <p:spPr bwMode="gray">
          <a:xfrm>
            <a:off x="3636963" y="2574925"/>
            <a:ext cx="1725612" cy="17335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9527" name="Oval 23"/>
          <p:cNvSpPr>
            <a:spLocks noChangeArrowheads="1"/>
          </p:cNvSpPr>
          <p:nvPr/>
        </p:nvSpPr>
        <p:spPr bwMode="gray">
          <a:xfrm>
            <a:off x="3638550" y="2578100"/>
            <a:ext cx="1725613" cy="17335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96276" name="Oval 24"/>
          <p:cNvSpPr>
            <a:spLocks noChangeArrowheads="1"/>
          </p:cNvSpPr>
          <p:nvPr/>
        </p:nvSpPr>
        <p:spPr bwMode="gray">
          <a:xfrm>
            <a:off x="3722688" y="2660650"/>
            <a:ext cx="1554162" cy="1560513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96277" name="Group 25"/>
          <p:cNvGrpSpPr>
            <a:grpSpLocks/>
          </p:cNvGrpSpPr>
          <p:nvPr/>
        </p:nvGrpSpPr>
        <p:grpSpPr bwMode="auto">
          <a:xfrm>
            <a:off x="3748088" y="2678113"/>
            <a:ext cx="1503362" cy="1511300"/>
            <a:chOff x="4166" y="1706"/>
            <a:chExt cx="1252" cy="1252"/>
          </a:xfrm>
        </p:grpSpPr>
        <p:sp>
          <p:nvSpPr>
            <p:cNvPr id="96289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90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91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92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grpSp>
        <p:nvGrpSpPr>
          <p:cNvPr id="96278" name="Group 30"/>
          <p:cNvGrpSpPr>
            <a:grpSpLocks/>
          </p:cNvGrpSpPr>
          <p:nvPr/>
        </p:nvGrpSpPr>
        <p:grpSpPr bwMode="auto">
          <a:xfrm>
            <a:off x="6272213" y="2678113"/>
            <a:ext cx="1504950" cy="1511300"/>
            <a:chOff x="4166" y="1706"/>
            <a:chExt cx="1252" cy="1252"/>
          </a:xfrm>
        </p:grpSpPr>
        <p:sp>
          <p:nvSpPr>
            <p:cNvPr id="96285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86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87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88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149539" name="AutoShape 35"/>
          <p:cNvSpPr>
            <a:spLocks noChangeArrowheads="1"/>
          </p:cNvSpPr>
          <p:nvPr/>
        </p:nvSpPr>
        <p:spPr bwMode="gray">
          <a:xfrm>
            <a:off x="1035050" y="49339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algn="ctr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1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rPr>
              <a:t>Add Your Text</a:t>
            </a:r>
          </a:p>
        </p:txBody>
      </p:sp>
      <p:sp>
        <p:nvSpPr>
          <p:cNvPr id="149540" name="AutoShape 36"/>
          <p:cNvSpPr>
            <a:spLocks noChangeArrowheads="1"/>
          </p:cNvSpPr>
          <p:nvPr/>
        </p:nvSpPr>
        <p:spPr bwMode="gray">
          <a:xfrm>
            <a:off x="3549650" y="4933950"/>
            <a:ext cx="1890713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algn="ctr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1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rPr>
              <a:t>Add Your Text</a:t>
            </a:r>
          </a:p>
        </p:txBody>
      </p:sp>
      <p:sp>
        <p:nvSpPr>
          <p:cNvPr id="149541" name="AutoShape 37"/>
          <p:cNvSpPr>
            <a:spLocks noChangeArrowheads="1"/>
          </p:cNvSpPr>
          <p:nvPr/>
        </p:nvSpPr>
        <p:spPr bwMode="gray">
          <a:xfrm>
            <a:off x="6080125" y="4933950"/>
            <a:ext cx="1890713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algn="ctr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1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rPr>
              <a:t>Add Your Text</a:t>
            </a:r>
          </a:p>
        </p:txBody>
      </p:sp>
      <p:sp>
        <p:nvSpPr>
          <p:cNvPr id="96282" name="Text Box 38"/>
          <p:cNvSpPr txBox="1">
            <a:spLocks noChangeArrowheads="1"/>
          </p:cNvSpPr>
          <p:nvPr/>
        </p:nvSpPr>
        <p:spPr bwMode="gray">
          <a:xfrm>
            <a:off x="1598613" y="3236913"/>
            <a:ext cx="77628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>
                <a:solidFill>
                  <a:srgbClr val="000000"/>
                </a:solidFill>
              </a:rPr>
              <a:t>Text</a:t>
            </a:r>
          </a:p>
        </p:txBody>
      </p:sp>
      <p:sp>
        <p:nvSpPr>
          <p:cNvPr id="96283" name="Text Box 39"/>
          <p:cNvSpPr txBox="1">
            <a:spLocks noChangeArrowheads="1"/>
          </p:cNvSpPr>
          <p:nvPr/>
        </p:nvSpPr>
        <p:spPr bwMode="gray">
          <a:xfrm>
            <a:off x="4121150" y="3236913"/>
            <a:ext cx="7762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>
                <a:solidFill>
                  <a:srgbClr val="000000"/>
                </a:solidFill>
              </a:rPr>
              <a:t>Text</a:t>
            </a:r>
          </a:p>
        </p:txBody>
      </p:sp>
      <p:sp>
        <p:nvSpPr>
          <p:cNvPr id="96284" name="Text Box 40"/>
          <p:cNvSpPr txBox="1">
            <a:spLocks noChangeArrowheads="1"/>
          </p:cNvSpPr>
          <p:nvPr/>
        </p:nvSpPr>
        <p:spPr bwMode="gray">
          <a:xfrm>
            <a:off x="6642100" y="3236913"/>
            <a:ext cx="7762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>
                <a:solidFill>
                  <a:srgbClr val="000000"/>
                </a:solidFill>
              </a:rPr>
              <a:t>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97283" name="Group 3"/>
          <p:cNvGrpSpPr>
            <a:grpSpLocks/>
          </p:cNvGrpSpPr>
          <p:nvPr/>
        </p:nvGrpSpPr>
        <p:grpSpPr bwMode="auto">
          <a:xfrm>
            <a:off x="1295400" y="1752600"/>
            <a:ext cx="6781800" cy="4267200"/>
            <a:chOff x="816" y="1104"/>
            <a:chExt cx="4272" cy="2688"/>
          </a:xfrm>
        </p:grpSpPr>
        <p:grpSp>
          <p:nvGrpSpPr>
            <p:cNvPr id="97284" name="Group 4"/>
            <p:cNvGrpSpPr>
              <a:grpSpLocks/>
            </p:cNvGrpSpPr>
            <p:nvPr/>
          </p:nvGrpSpPr>
          <p:grpSpPr bwMode="auto">
            <a:xfrm>
              <a:off x="1824" y="1728"/>
              <a:ext cx="2256" cy="1152"/>
              <a:chOff x="1680" y="1824"/>
              <a:chExt cx="2256" cy="1152"/>
            </a:xfrm>
          </p:grpSpPr>
          <p:sp>
            <p:nvSpPr>
              <p:cNvPr id="97347" name="AutoShape 5"/>
              <p:cNvSpPr>
                <a:spLocks noChangeArrowheads="1"/>
              </p:cNvSpPr>
              <p:nvPr/>
            </p:nvSpPr>
            <p:spPr bwMode="gray">
              <a:xfrm rot="10800000">
                <a:off x="3552" y="1824"/>
                <a:ext cx="384" cy="288"/>
              </a:xfrm>
              <a:prstGeom prst="leftArrow">
                <a:avLst>
                  <a:gd name="adj1" fmla="val 31250"/>
                  <a:gd name="adj2" fmla="val 71531"/>
                </a:avLst>
              </a:prstGeom>
              <a:gradFill rotWithShape="1">
                <a:gsLst>
                  <a:gs pos="0">
                    <a:srgbClr val="666699"/>
                  </a:gs>
                  <a:gs pos="100000">
                    <a:srgbClr val="BEBED4"/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7348" name="AutoShape 6"/>
              <p:cNvSpPr>
                <a:spLocks noChangeArrowheads="1"/>
              </p:cNvSpPr>
              <p:nvPr/>
            </p:nvSpPr>
            <p:spPr bwMode="gray">
              <a:xfrm rot="-3685140">
                <a:off x="2112" y="2640"/>
                <a:ext cx="384" cy="288"/>
              </a:xfrm>
              <a:prstGeom prst="leftArrow">
                <a:avLst>
                  <a:gd name="adj1" fmla="val 31250"/>
                  <a:gd name="adj2" fmla="val 71531"/>
                </a:avLst>
              </a:prstGeom>
              <a:gradFill rotWithShape="1">
                <a:gsLst>
                  <a:gs pos="0">
                    <a:srgbClr val="666699"/>
                  </a:gs>
                  <a:gs pos="100000">
                    <a:srgbClr val="BEBED4"/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7349" name="AutoShape 7"/>
              <p:cNvSpPr>
                <a:spLocks noChangeArrowheads="1"/>
              </p:cNvSpPr>
              <p:nvPr/>
            </p:nvSpPr>
            <p:spPr bwMode="gray">
              <a:xfrm>
                <a:off x="1680" y="1824"/>
                <a:ext cx="384" cy="288"/>
              </a:xfrm>
              <a:prstGeom prst="leftArrow">
                <a:avLst>
                  <a:gd name="adj1" fmla="val 31250"/>
                  <a:gd name="adj2" fmla="val 71531"/>
                </a:avLst>
              </a:prstGeom>
              <a:gradFill rotWithShape="1">
                <a:gsLst>
                  <a:gs pos="0">
                    <a:srgbClr val="666699"/>
                  </a:gs>
                  <a:gs pos="100000">
                    <a:srgbClr val="BEBED4"/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7350" name="AutoShape 8"/>
              <p:cNvSpPr>
                <a:spLocks noChangeArrowheads="1"/>
              </p:cNvSpPr>
              <p:nvPr/>
            </p:nvSpPr>
            <p:spPr bwMode="gray">
              <a:xfrm rot="-7784550">
                <a:off x="3120" y="2640"/>
                <a:ext cx="384" cy="288"/>
              </a:xfrm>
              <a:prstGeom prst="leftArrow">
                <a:avLst>
                  <a:gd name="adj1" fmla="val 31250"/>
                  <a:gd name="adj2" fmla="val 71531"/>
                </a:avLst>
              </a:prstGeom>
              <a:gradFill rotWithShape="1">
                <a:gsLst>
                  <a:gs pos="0">
                    <a:srgbClr val="666699"/>
                  </a:gs>
                  <a:gs pos="100000">
                    <a:srgbClr val="BEBED4"/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7285" name="Group 9"/>
            <p:cNvGrpSpPr>
              <a:grpSpLocks/>
            </p:cNvGrpSpPr>
            <p:nvPr/>
          </p:nvGrpSpPr>
          <p:grpSpPr bwMode="auto">
            <a:xfrm>
              <a:off x="2208" y="1104"/>
              <a:ext cx="1488" cy="1536"/>
              <a:chOff x="2208" y="1104"/>
              <a:chExt cx="1488" cy="1536"/>
            </a:xfrm>
          </p:grpSpPr>
          <p:grpSp>
            <p:nvGrpSpPr>
              <p:cNvPr id="97335" name="Group 10"/>
              <p:cNvGrpSpPr>
                <a:grpSpLocks/>
              </p:cNvGrpSpPr>
              <p:nvPr/>
            </p:nvGrpSpPr>
            <p:grpSpPr bwMode="auto">
              <a:xfrm>
                <a:off x="2208" y="1104"/>
                <a:ext cx="1488" cy="1536"/>
                <a:chOff x="4071" y="1584"/>
                <a:chExt cx="1092" cy="1097"/>
              </a:xfrm>
            </p:grpSpPr>
            <p:sp>
              <p:nvSpPr>
                <p:cNvPr id="97337" name="Oval 11"/>
                <p:cNvSpPr>
                  <a:spLocks noChangeArrowheads="1"/>
                </p:cNvSpPr>
                <p:nvPr/>
              </p:nvSpPr>
              <p:spPr bwMode="gray">
                <a:xfrm>
                  <a:off x="4071" y="1584"/>
                  <a:ext cx="1090" cy="10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D8755A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38" name="Oval 12"/>
                <p:cNvSpPr>
                  <a:spLocks noChangeArrowheads="1"/>
                </p:cNvSpPr>
                <p:nvPr/>
              </p:nvSpPr>
              <p:spPr bwMode="gray">
                <a:xfrm>
                  <a:off x="4073" y="1593"/>
                  <a:ext cx="1090" cy="10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8755A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39" name="Oval 13"/>
                <p:cNvSpPr>
                  <a:spLocks noChangeArrowheads="1"/>
                </p:cNvSpPr>
                <p:nvPr/>
              </p:nvSpPr>
              <p:spPr bwMode="gray">
                <a:xfrm>
                  <a:off x="4131" y="1655"/>
                  <a:ext cx="946" cy="94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53F31"/>
                    </a:gs>
                    <a:gs pos="50000">
                      <a:srgbClr val="D8755A"/>
                    </a:gs>
                    <a:gs pos="100000">
                      <a:srgbClr val="753F31"/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40" name="Oval 14"/>
                <p:cNvSpPr>
                  <a:spLocks noChangeArrowheads="1"/>
                </p:cNvSpPr>
                <p:nvPr/>
              </p:nvSpPr>
              <p:spPr bwMode="gray">
                <a:xfrm>
                  <a:off x="4128" y="1650"/>
                  <a:ext cx="946" cy="94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94A39"/>
                    </a:gs>
                    <a:gs pos="100000">
                      <a:srgbClr val="D8755A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41" name="Oval 15"/>
                <p:cNvSpPr>
                  <a:spLocks noChangeArrowheads="1"/>
                </p:cNvSpPr>
                <p:nvPr/>
              </p:nvSpPr>
              <p:spPr bwMode="gray">
                <a:xfrm>
                  <a:off x="4178" y="1703"/>
                  <a:ext cx="852" cy="850"/>
                </a:xfrm>
                <a:prstGeom prst="ellipse">
                  <a:avLst/>
                </a:prstGeom>
                <a:solidFill>
                  <a:srgbClr val="000000"/>
                </a:soli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97342" name="Group 16"/>
                <p:cNvGrpSpPr>
                  <a:grpSpLocks/>
                </p:cNvGrpSpPr>
                <p:nvPr/>
              </p:nvGrpSpPr>
              <p:grpSpPr bwMode="auto">
                <a:xfrm>
                  <a:off x="4197" y="1716"/>
                  <a:ext cx="826" cy="825"/>
                  <a:chOff x="4166" y="1706"/>
                  <a:chExt cx="1252" cy="1252"/>
                </a:xfrm>
              </p:grpSpPr>
              <p:sp>
                <p:nvSpPr>
                  <p:cNvPr id="97343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44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45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46" name="Oval 20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97336" name="Text Box 21"/>
              <p:cNvSpPr txBox="1">
                <a:spLocks noChangeArrowheads="1"/>
              </p:cNvSpPr>
              <p:nvPr/>
            </p:nvSpPr>
            <p:spPr bwMode="gray">
              <a:xfrm>
                <a:off x="2496" y="1584"/>
                <a:ext cx="904" cy="51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</a:rPr>
                  <a:t>Click to</a:t>
                </a:r>
              </a:p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</a:rPr>
                  <a:t>add Title</a:t>
                </a:r>
              </a:p>
            </p:txBody>
          </p:sp>
        </p:grpSp>
        <p:grpSp>
          <p:nvGrpSpPr>
            <p:cNvPr id="97286" name="Group 22"/>
            <p:cNvGrpSpPr>
              <a:grpSpLocks/>
            </p:cNvGrpSpPr>
            <p:nvPr/>
          </p:nvGrpSpPr>
          <p:grpSpPr bwMode="auto">
            <a:xfrm>
              <a:off x="4181" y="1440"/>
              <a:ext cx="907" cy="907"/>
              <a:chOff x="4181" y="1440"/>
              <a:chExt cx="907" cy="907"/>
            </a:xfrm>
          </p:grpSpPr>
          <p:grpSp>
            <p:nvGrpSpPr>
              <p:cNvPr id="97323" name="Group 23"/>
              <p:cNvGrpSpPr>
                <a:grpSpLocks/>
              </p:cNvGrpSpPr>
              <p:nvPr/>
            </p:nvGrpSpPr>
            <p:grpSpPr bwMode="auto">
              <a:xfrm>
                <a:off x="4181" y="1440"/>
                <a:ext cx="907" cy="907"/>
                <a:chOff x="2789" y="1625"/>
                <a:chExt cx="907" cy="907"/>
              </a:xfrm>
            </p:grpSpPr>
            <p:sp>
              <p:nvSpPr>
                <p:cNvPr id="97325" name="Oval 24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83A6A7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26" name="Oval 25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27" name="Oval 26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75A5A"/>
                    </a:gs>
                    <a:gs pos="50000">
                      <a:srgbClr val="83A6A7"/>
                    </a:gs>
                    <a:gs pos="100000">
                      <a:srgbClr val="475A5A"/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28" name="Oval 27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3696A"/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29" name="Oval 28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97330" name="Group 29"/>
                <p:cNvGrpSpPr>
                  <a:grpSpLocks/>
                </p:cNvGrpSpPr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97331" name="Oval 30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32" name="Oval 31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33" name="Oval 32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34" name="Oval 33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97324" name="Text Box 34"/>
              <p:cNvSpPr txBox="1">
                <a:spLocks noChangeArrowheads="1"/>
              </p:cNvSpPr>
              <p:nvPr/>
            </p:nvSpPr>
            <p:spPr bwMode="gray">
              <a:xfrm>
                <a:off x="4405" y="1776"/>
                <a:ext cx="445" cy="2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000" b="1">
                    <a:solidFill>
                      <a:srgbClr val="000000"/>
                    </a:solidFill>
                  </a:rPr>
                  <a:t>Text</a:t>
                </a:r>
              </a:p>
            </p:txBody>
          </p:sp>
        </p:grpSp>
        <p:grpSp>
          <p:nvGrpSpPr>
            <p:cNvPr id="97287" name="Group 35"/>
            <p:cNvGrpSpPr>
              <a:grpSpLocks/>
            </p:cNvGrpSpPr>
            <p:nvPr/>
          </p:nvGrpSpPr>
          <p:grpSpPr bwMode="auto">
            <a:xfrm>
              <a:off x="3312" y="2832"/>
              <a:ext cx="910" cy="960"/>
              <a:chOff x="864" y="1680"/>
              <a:chExt cx="910" cy="960"/>
            </a:xfrm>
          </p:grpSpPr>
          <p:sp>
            <p:nvSpPr>
              <p:cNvPr id="97313" name="Oval 36"/>
              <p:cNvSpPr>
                <a:spLocks noChangeArrowheads="1"/>
              </p:cNvSpPr>
              <p:nvPr/>
            </p:nvSpPr>
            <p:spPr bwMode="gray">
              <a:xfrm>
                <a:off x="864" y="1680"/>
                <a:ext cx="910" cy="96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FF6699"/>
                  </a:gs>
                  <a:gs pos="100000">
                    <a:srgbClr val="FFFFFF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7314" name="Oval 37"/>
              <p:cNvSpPr>
                <a:spLocks noChangeArrowheads="1"/>
              </p:cNvSpPr>
              <p:nvPr/>
            </p:nvSpPr>
            <p:spPr bwMode="gray">
              <a:xfrm>
                <a:off x="864" y="1680"/>
                <a:ext cx="910" cy="960"/>
              </a:xfrm>
              <a:prstGeom prst="ellipse">
                <a:avLst/>
              </a:prstGeom>
              <a:gradFill rotWithShape="1">
                <a:gsLst>
                  <a:gs pos="0">
                    <a:srgbClr val="FF6699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7315" name="Oval 38"/>
              <p:cNvSpPr>
                <a:spLocks noChangeArrowheads="1"/>
              </p:cNvSpPr>
              <p:nvPr/>
            </p:nvSpPr>
            <p:spPr bwMode="gray">
              <a:xfrm>
                <a:off x="923" y="1742"/>
                <a:ext cx="792" cy="836"/>
              </a:xfrm>
              <a:prstGeom prst="ellipse">
                <a:avLst/>
              </a:prstGeom>
              <a:gradFill rotWithShape="1">
                <a:gsLst>
                  <a:gs pos="0">
                    <a:srgbClr val="8A3753"/>
                  </a:gs>
                  <a:gs pos="50000">
                    <a:srgbClr val="FF6699"/>
                  </a:gs>
                  <a:gs pos="100000">
                    <a:srgbClr val="8A3753"/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7316" name="Oval 39"/>
              <p:cNvSpPr>
                <a:spLocks noChangeArrowheads="1"/>
              </p:cNvSpPr>
              <p:nvPr/>
            </p:nvSpPr>
            <p:spPr bwMode="gray">
              <a:xfrm>
                <a:off x="912" y="1728"/>
                <a:ext cx="791" cy="836"/>
              </a:xfrm>
              <a:prstGeom prst="ellipse">
                <a:avLst/>
              </a:prstGeom>
              <a:gradFill rotWithShape="1">
                <a:gsLst>
                  <a:gs pos="0">
                    <a:srgbClr val="A24161"/>
                  </a:gs>
                  <a:gs pos="100000">
                    <a:srgbClr val="FF6699">
                      <a:alpha val="0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7317" name="Oval 40"/>
              <p:cNvSpPr>
                <a:spLocks noChangeArrowheads="1"/>
              </p:cNvSpPr>
              <p:nvPr/>
            </p:nvSpPr>
            <p:spPr bwMode="gray">
              <a:xfrm>
                <a:off x="966" y="1785"/>
                <a:ext cx="712" cy="75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7318" name="Oval 41"/>
              <p:cNvSpPr>
                <a:spLocks noChangeArrowheads="1"/>
              </p:cNvSpPr>
              <p:nvPr/>
            </p:nvSpPr>
            <p:spPr bwMode="gray">
              <a:xfrm>
                <a:off x="960" y="1776"/>
                <a:ext cx="689" cy="727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7319" name="Oval 42"/>
              <p:cNvSpPr>
                <a:spLocks noChangeArrowheads="1"/>
              </p:cNvSpPr>
              <p:nvPr/>
            </p:nvSpPr>
            <p:spPr bwMode="gray">
              <a:xfrm>
                <a:off x="986" y="1801"/>
                <a:ext cx="673" cy="709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7320" name="Oval 43"/>
              <p:cNvSpPr>
                <a:spLocks noChangeArrowheads="1"/>
              </p:cNvSpPr>
              <p:nvPr/>
            </p:nvSpPr>
            <p:spPr bwMode="gray">
              <a:xfrm>
                <a:off x="994" y="1808"/>
                <a:ext cx="640" cy="663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7321" name="Oval 44"/>
              <p:cNvSpPr>
                <a:spLocks noChangeArrowheads="1"/>
              </p:cNvSpPr>
              <p:nvPr/>
            </p:nvSpPr>
            <p:spPr bwMode="gray">
              <a:xfrm>
                <a:off x="1031" y="1827"/>
                <a:ext cx="569" cy="53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7322" name="Text Box 45"/>
              <p:cNvSpPr txBox="1">
                <a:spLocks noChangeArrowheads="1"/>
              </p:cNvSpPr>
              <p:nvPr/>
            </p:nvSpPr>
            <p:spPr bwMode="gray">
              <a:xfrm>
                <a:off x="1104" y="2054"/>
                <a:ext cx="445" cy="2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000" b="1">
                    <a:solidFill>
                      <a:srgbClr val="000000"/>
                    </a:solidFill>
                  </a:rPr>
                  <a:t>Text</a:t>
                </a:r>
              </a:p>
            </p:txBody>
          </p:sp>
        </p:grpSp>
        <p:grpSp>
          <p:nvGrpSpPr>
            <p:cNvPr id="97288" name="Group 46"/>
            <p:cNvGrpSpPr>
              <a:grpSpLocks/>
            </p:cNvGrpSpPr>
            <p:nvPr/>
          </p:nvGrpSpPr>
          <p:grpSpPr bwMode="auto">
            <a:xfrm>
              <a:off x="816" y="1440"/>
              <a:ext cx="911" cy="960"/>
              <a:chOff x="816" y="1440"/>
              <a:chExt cx="911" cy="960"/>
            </a:xfrm>
          </p:grpSpPr>
          <p:grpSp>
            <p:nvGrpSpPr>
              <p:cNvPr id="97302" name="Group 47"/>
              <p:cNvGrpSpPr>
                <a:grpSpLocks/>
              </p:cNvGrpSpPr>
              <p:nvPr/>
            </p:nvGrpSpPr>
            <p:grpSpPr bwMode="auto">
              <a:xfrm>
                <a:off x="816" y="1440"/>
                <a:ext cx="911" cy="960"/>
                <a:chOff x="884" y="2523"/>
                <a:chExt cx="862" cy="862"/>
              </a:xfrm>
            </p:grpSpPr>
            <p:sp>
              <p:nvSpPr>
                <p:cNvPr id="97304" name="Oval 48"/>
                <p:cNvSpPr>
                  <a:spLocks noChangeArrowheads="1"/>
                </p:cNvSpPr>
                <p:nvPr/>
              </p:nvSpPr>
              <p:spPr bwMode="gray">
                <a:xfrm>
                  <a:off x="884" y="2523"/>
                  <a:ext cx="862" cy="86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00CC66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05" name="Oval 49"/>
                <p:cNvSpPr>
                  <a:spLocks noChangeArrowheads="1"/>
                </p:cNvSpPr>
                <p:nvPr/>
              </p:nvSpPr>
              <p:spPr bwMode="gray">
                <a:xfrm>
                  <a:off x="884" y="2523"/>
                  <a:ext cx="862" cy="86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CC66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06" name="Oval 50"/>
                <p:cNvSpPr>
                  <a:spLocks noChangeArrowheads="1"/>
                </p:cNvSpPr>
                <p:nvPr/>
              </p:nvSpPr>
              <p:spPr bwMode="gray">
                <a:xfrm>
                  <a:off x="940" y="2579"/>
                  <a:ext cx="750" cy="75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6E37"/>
                    </a:gs>
                    <a:gs pos="50000">
                      <a:srgbClr val="00CC66"/>
                    </a:gs>
                    <a:gs pos="100000">
                      <a:srgbClr val="006E37"/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07" name="Oval 51"/>
                <p:cNvSpPr>
                  <a:spLocks noChangeArrowheads="1"/>
                </p:cNvSpPr>
                <p:nvPr/>
              </p:nvSpPr>
              <p:spPr bwMode="gray">
                <a:xfrm>
                  <a:off x="941" y="2579"/>
                  <a:ext cx="749" cy="75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8241"/>
                    </a:gs>
                    <a:gs pos="100000">
                      <a:srgbClr val="00CC66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08" name="Oval 52"/>
                <p:cNvSpPr>
                  <a:spLocks noChangeArrowheads="1"/>
                </p:cNvSpPr>
                <p:nvPr/>
              </p:nvSpPr>
              <p:spPr bwMode="gray">
                <a:xfrm>
                  <a:off x="981" y="2617"/>
                  <a:ext cx="674" cy="674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09" name="Oval 53"/>
                <p:cNvSpPr>
                  <a:spLocks noChangeArrowheads="1"/>
                </p:cNvSpPr>
                <p:nvPr/>
              </p:nvSpPr>
              <p:spPr bwMode="gray">
                <a:xfrm>
                  <a:off x="992" y="2628"/>
                  <a:ext cx="653" cy="65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95959"/>
                    </a:gs>
                    <a:gs pos="100000">
                      <a:srgbClr val="C0C0C0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7310" name="Oval 54"/>
                <p:cNvSpPr>
                  <a:spLocks noChangeArrowheads="1"/>
                </p:cNvSpPr>
                <p:nvPr/>
              </p:nvSpPr>
              <p:spPr bwMode="gray">
                <a:xfrm>
                  <a:off x="1000" y="2632"/>
                  <a:ext cx="637" cy="6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0"/>
                      </a:srgbClr>
                    </a:gs>
                    <a:gs pos="100000">
                      <a:srgbClr val="E9E9E9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7311" name="Oval 55"/>
                <p:cNvSpPr>
                  <a:spLocks noChangeArrowheads="1"/>
                </p:cNvSpPr>
                <p:nvPr/>
              </p:nvSpPr>
              <p:spPr bwMode="gray">
                <a:xfrm>
                  <a:off x="1007" y="2638"/>
                  <a:ext cx="606" cy="5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89898"/>
                    </a:gs>
                    <a:gs pos="100000">
                      <a:srgbClr val="C0C0C0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7312" name="Oval 56"/>
                <p:cNvSpPr>
                  <a:spLocks noChangeArrowheads="1"/>
                </p:cNvSpPr>
                <p:nvPr/>
              </p:nvSpPr>
              <p:spPr bwMode="gray">
                <a:xfrm>
                  <a:off x="1042" y="2655"/>
                  <a:ext cx="539" cy="4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C0C0C0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7303" name="Text Box 57"/>
              <p:cNvSpPr txBox="1">
                <a:spLocks noChangeArrowheads="1"/>
              </p:cNvSpPr>
              <p:nvPr/>
            </p:nvSpPr>
            <p:spPr bwMode="gray">
              <a:xfrm>
                <a:off x="1056" y="1814"/>
                <a:ext cx="445" cy="2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000" b="1">
                    <a:solidFill>
                      <a:srgbClr val="000000"/>
                    </a:solidFill>
                  </a:rPr>
                  <a:t>Text</a:t>
                </a:r>
              </a:p>
            </p:txBody>
          </p:sp>
        </p:grpSp>
        <p:grpSp>
          <p:nvGrpSpPr>
            <p:cNvPr id="97289" name="Group 58"/>
            <p:cNvGrpSpPr>
              <a:grpSpLocks/>
            </p:cNvGrpSpPr>
            <p:nvPr/>
          </p:nvGrpSpPr>
          <p:grpSpPr bwMode="auto">
            <a:xfrm>
              <a:off x="1637" y="2832"/>
              <a:ext cx="907" cy="907"/>
              <a:chOff x="1685" y="3125"/>
              <a:chExt cx="907" cy="907"/>
            </a:xfrm>
          </p:grpSpPr>
          <p:grpSp>
            <p:nvGrpSpPr>
              <p:cNvPr id="97290" name="Group 59"/>
              <p:cNvGrpSpPr>
                <a:grpSpLocks/>
              </p:cNvGrpSpPr>
              <p:nvPr/>
            </p:nvGrpSpPr>
            <p:grpSpPr bwMode="auto">
              <a:xfrm>
                <a:off x="1685" y="3125"/>
                <a:ext cx="907" cy="907"/>
                <a:chOff x="2832" y="1728"/>
                <a:chExt cx="907" cy="907"/>
              </a:xfrm>
            </p:grpSpPr>
            <p:sp>
              <p:nvSpPr>
                <p:cNvPr id="97292" name="Oval 60"/>
                <p:cNvSpPr>
                  <a:spLocks noChangeArrowheads="1"/>
                </p:cNvSpPr>
                <p:nvPr/>
              </p:nvSpPr>
              <p:spPr bwMode="gray">
                <a:xfrm>
                  <a:off x="2832" y="1728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3965E1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293" name="Oval 61"/>
                <p:cNvSpPr>
                  <a:spLocks noChangeArrowheads="1"/>
                </p:cNvSpPr>
                <p:nvPr/>
              </p:nvSpPr>
              <p:spPr bwMode="gray">
                <a:xfrm>
                  <a:off x="2832" y="1728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965E1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294" name="Oval 62"/>
                <p:cNvSpPr>
                  <a:spLocks noChangeArrowheads="1"/>
                </p:cNvSpPr>
                <p:nvPr/>
              </p:nvSpPr>
              <p:spPr bwMode="gray">
                <a:xfrm>
                  <a:off x="2889" y="1788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1F377A"/>
                    </a:gs>
                    <a:gs pos="50000">
                      <a:srgbClr val="3965E1"/>
                    </a:gs>
                    <a:gs pos="100000">
                      <a:srgbClr val="1F377A"/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295" name="Oval 63"/>
                <p:cNvSpPr>
                  <a:spLocks noChangeArrowheads="1"/>
                </p:cNvSpPr>
                <p:nvPr/>
              </p:nvSpPr>
              <p:spPr bwMode="gray">
                <a:xfrm>
                  <a:off x="2889" y="179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264396"/>
                    </a:gs>
                    <a:gs pos="100000">
                      <a:srgbClr val="3965E1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296" name="Oval 64"/>
                <p:cNvSpPr>
                  <a:spLocks noChangeArrowheads="1"/>
                </p:cNvSpPr>
                <p:nvPr/>
              </p:nvSpPr>
              <p:spPr bwMode="gray">
                <a:xfrm>
                  <a:off x="2928" y="1833"/>
                  <a:ext cx="709" cy="70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965E1"/>
                    </a:gs>
                    <a:gs pos="100000">
                      <a:srgbClr val="03060D"/>
                    </a:gs>
                  </a:gsLst>
                  <a:lin ang="5400000" scaled="1"/>
                </a:gra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97297" name="Group 65"/>
                <p:cNvGrpSpPr>
                  <a:grpSpLocks/>
                </p:cNvGrpSpPr>
                <p:nvPr/>
              </p:nvGrpSpPr>
              <p:grpSpPr bwMode="auto">
                <a:xfrm>
                  <a:off x="2946" y="1842"/>
                  <a:ext cx="687" cy="688"/>
                  <a:chOff x="4166" y="1706"/>
                  <a:chExt cx="1252" cy="1252"/>
                </a:xfrm>
              </p:grpSpPr>
              <p:sp>
                <p:nvSpPr>
                  <p:cNvPr id="97298" name="Oval 66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299" name="Oval 67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00" name="Oval 68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01" name="Oval 69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97291" name="Text Box 70"/>
              <p:cNvSpPr txBox="1">
                <a:spLocks noChangeArrowheads="1"/>
              </p:cNvSpPr>
              <p:nvPr/>
            </p:nvSpPr>
            <p:spPr bwMode="gray">
              <a:xfrm>
                <a:off x="1907" y="3456"/>
                <a:ext cx="445" cy="2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000" b="1">
                    <a:solidFill>
                      <a:srgbClr val="000000"/>
                    </a:solidFill>
                  </a:rPr>
                  <a:t>Text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3-D Pie Chart</a:t>
            </a:r>
          </a:p>
        </p:txBody>
      </p:sp>
      <p:sp>
        <p:nvSpPr>
          <p:cNvPr id="136195" name="Rectangle 3"/>
          <p:cNvSpPr>
            <a:spLocks noChangeArrowheads="1"/>
          </p:cNvSpPr>
          <p:nvPr/>
        </p:nvSpPr>
        <p:spPr bwMode="gray">
          <a:xfrm>
            <a:off x="312738" y="4543425"/>
            <a:ext cx="7410450" cy="1571625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 algn="ctr">
            <a:solidFill>
              <a:srgbClr val="969696"/>
            </a:solidFill>
            <a:miter lim="800000"/>
            <a:headEnd/>
            <a:tailEnd/>
          </a:ln>
          <a:effectLst>
            <a:outerShdw dist="99190" dir="2388334" algn="ctr" rotWithShape="0">
              <a:srgbClr val="969696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6196" name="Rectangle 4"/>
          <p:cNvSpPr>
            <a:spLocks noChangeArrowheads="1"/>
          </p:cNvSpPr>
          <p:nvPr/>
        </p:nvSpPr>
        <p:spPr bwMode="ltGray">
          <a:xfrm>
            <a:off x="1503363" y="4767263"/>
            <a:ext cx="5819775" cy="106203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6197" name="Text Box 5"/>
          <p:cNvSpPr txBox="1">
            <a:spLocks noChangeArrowheads="1"/>
          </p:cNvSpPr>
          <p:nvPr/>
        </p:nvSpPr>
        <p:spPr bwMode="black">
          <a:xfrm>
            <a:off x="1558925" y="4973638"/>
            <a:ext cx="57245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000" b="1" dirty="0">
                <a:solidFill>
                  <a:srgbClr val="FFFFFF"/>
                </a:solidFill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449263" y="5037138"/>
            <a:ext cx="915987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2800" b="1">
                <a:solidFill>
                  <a:srgbClr val="000000"/>
                </a:solidFill>
                <a:ea typeface="宋体" pitchFamily="2" charset="-122"/>
              </a:rPr>
              <a:t>Title</a:t>
            </a:r>
          </a:p>
        </p:txBody>
      </p:sp>
      <p:grpSp>
        <p:nvGrpSpPr>
          <p:cNvPr id="98311" name="Group 7"/>
          <p:cNvGrpSpPr>
            <a:grpSpLocks/>
          </p:cNvGrpSpPr>
          <p:nvPr/>
        </p:nvGrpSpPr>
        <p:grpSpPr bwMode="auto">
          <a:xfrm>
            <a:off x="2773363" y="2136775"/>
            <a:ext cx="1681162" cy="1677988"/>
            <a:chOff x="1921" y="1585"/>
            <a:chExt cx="1059" cy="1057"/>
          </a:xfrm>
        </p:grpSpPr>
        <p:sp>
          <p:nvSpPr>
            <p:cNvPr id="98352" name="Oval 8"/>
            <p:cNvSpPr>
              <a:spLocks noChangeArrowheads="1"/>
            </p:cNvSpPr>
            <p:nvPr/>
          </p:nvSpPr>
          <p:spPr bwMode="gray">
            <a:xfrm>
              <a:off x="1921" y="1585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A886E0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53" name="Oval 9"/>
            <p:cNvSpPr>
              <a:spLocks noChangeArrowheads="1"/>
            </p:cNvSpPr>
            <p:nvPr/>
          </p:nvSpPr>
          <p:spPr bwMode="gray">
            <a:xfrm>
              <a:off x="1921" y="1585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54" name="Oval 10"/>
            <p:cNvSpPr>
              <a:spLocks noChangeArrowheads="1"/>
            </p:cNvSpPr>
            <p:nvPr/>
          </p:nvSpPr>
          <p:spPr bwMode="gray">
            <a:xfrm>
              <a:off x="1978" y="1642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5B4979"/>
                </a:gs>
                <a:gs pos="50000">
                  <a:srgbClr val="A886E0"/>
                </a:gs>
                <a:gs pos="100000">
                  <a:srgbClr val="5B4979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55" name="Oval 11"/>
            <p:cNvSpPr>
              <a:spLocks noChangeArrowheads="1"/>
            </p:cNvSpPr>
            <p:nvPr/>
          </p:nvSpPr>
          <p:spPr bwMode="gray">
            <a:xfrm>
              <a:off x="1978" y="1643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6B558E"/>
                </a:gs>
                <a:gs pos="100000">
                  <a:srgbClr val="A886E0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56" name="Oval 12"/>
            <p:cNvSpPr>
              <a:spLocks noChangeArrowheads="1"/>
            </p:cNvSpPr>
            <p:nvPr/>
          </p:nvSpPr>
          <p:spPr bwMode="gray">
            <a:xfrm>
              <a:off x="2027" y="1697"/>
              <a:ext cx="830" cy="82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98357" name="Group 13"/>
            <p:cNvGrpSpPr>
              <a:grpSpLocks/>
            </p:cNvGrpSpPr>
            <p:nvPr/>
          </p:nvGrpSpPr>
          <p:grpSpPr bwMode="auto">
            <a:xfrm>
              <a:off x="2044" y="1703"/>
              <a:ext cx="803" cy="802"/>
              <a:chOff x="4166" y="1706"/>
              <a:chExt cx="1252" cy="1252"/>
            </a:xfrm>
          </p:grpSpPr>
          <p:sp>
            <p:nvSpPr>
              <p:cNvPr id="98358" name="Oval 1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59" name="Oval 1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60" name="Oval 1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61" name="Oval 17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8312" name="Group 18"/>
          <p:cNvGrpSpPr>
            <a:grpSpLocks/>
          </p:cNvGrpSpPr>
          <p:nvPr/>
        </p:nvGrpSpPr>
        <p:grpSpPr bwMode="auto">
          <a:xfrm>
            <a:off x="4464050" y="1219200"/>
            <a:ext cx="1674813" cy="1674813"/>
            <a:chOff x="3022" y="1007"/>
            <a:chExt cx="1055" cy="1055"/>
          </a:xfrm>
        </p:grpSpPr>
        <p:sp>
          <p:nvSpPr>
            <p:cNvPr id="98342" name="Oval 19"/>
            <p:cNvSpPr>
              <a:spLocks noChangeArrowheads="1"/>
            </p:cNvSpPr>
            <p:nvPr/>
          </p:nvSpPr>
          <p:spPr bwMode="gray">
            <a:xfrm>
              <a:off x="3022" y="1007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3399FF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43" name="Oval 20"/>
            <p:cNvSpPr>
              <a:spLocks noChangeArrowheads="1"/>
            </p:cNvSpPr>
            <p:nvPr/>
          </p:nvSpPr>
          <p:spPr bwMode="gray">
            <a:xfrm>
              <a:off x="3022" y="1007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44" name="Oval 21"/>
            <p:cNvSpPr>
              <a:spLocks noChangeArrowheads="1"/>
            </p:cNvSpPr>
            <p:nvPr/>
          </p:nvSpPr>
          <p:spPr bwMode="gray">
            <a:xfrm>
              <a:off x="3093" y="1064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1C538A"/>
                </a:gs>
                <a:gs pos="50000">
                  <a:srgbClr val="3399FF"/>
                </a:gs>
                <a:gs pos="100000">
                  <a:srgbClr val="1C538A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45" name="Oval 22"/>
            <p:cNvSpPr>
              <a:spLocks noChangeArrowheads="1"/>
            </p:cNvSpPr>
            <p:nvPr/>
          </p:nvSpPr>
          <p:spPr bwMode="gray">
            <a:xfrm>
              <a:off x="3094" y="1066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2061A2"/>
                </a:gs>
                <a:gs pos="100000">
                  <a:srgbClr val="3399FF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46" name="Oval 23"/>
            <p:cNvSpPr>
              <a:spLocks noChangeArrowheads="1"/>
            </p:cNvSpPr>
            <p:nvPr/>
          </p:nvSpPr>
          <p:spPr bwMode="gray">
            <a:xfrm>
              <a:off x="3137" y="1115"/>
              <a:ext cx="824" cy="823"/>
            </a:xfrm>
            <a:prstGeom prst="ellipse">
              <a:avLst/>
            </a:prstGeom>
            <a:solidFill>
              <a:srgbClr val="000000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98347" name="Group 24"/>
            <p:cNvGrpSpPr>
              <a:grpSpLocks/>
            </p:cNvGrpSpPr>
            <p:nvPr/>
          </p:nvGrpSpPr>
          <p:grpSpPr bwMode="auto">
            <a:xfrm>
              <a:off x="3153" y="1125"/>
              <a:ext cx="799" cy="800"/>
              <a:chOff x="4166" y="1706"/>
              <a:chExt cx="1252" cy="1252"/>
            </a:xfrm>
          </p:grpSpPr>
          <p:sp>
            <p:nvSpPr>
              <p:cNvPr id="98348" name="Oval 25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49" name="Oval 26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50" name="Oval 27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51" name="Oval 28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8313" name="Group 29"/>
          <p:cNvGrpSpPr>
            <a:grpSpLocks/>
          </p:cNvGrpSpPr>
          <p:nvPr/>
        </p:nvGrpSpPr>
        <p:grpSpPr bwMode="auto">
          <a:xfrm>
            <a:off x="6178550" y="2041525"/>
            <a:ext cx="1670050" cy="1703388"/>
            <a:chOff x="4126" y="1525"/>
            <a:chExt cx="1052" cy="1073"/>
          </a:xfrm>
        </p:grpSpPr>
        <p:sp>
          <p:nvSpPr>
            <p:cNvPr id="98332" name="Oval 30"/>
            <p:cNvSpPr>
              <a:spLocks noChangeArrowheads="1"/>
            </p:cNvSpPr>
            <p:nvPr/>
          </p:nvSpPr>
          <p:spPr bwMode="gray">
            <a:xfrm>
              <a:off x="4126" y="1525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FF9933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33" name="Oval 31"/>
            <p:cNvSpPr>
              <a:spLocks noChangeArrowheads="1"/>
            </p:cNvSpPr>
            <p:nvPr/>
          </p:nvSpPr>
          <p:spPr bwMode="gray">
            <a:xfrm>
              <a:off x="4126" y="1525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34" name="Oval 32"/>
            <p:cNvSpPr>
              <a:spLocks noChangeArrowheads="1"/>
            </p:cNvSpPr>
            <p:nvPr/>
          </p:nvSpPr>
          <p:spPr bwMode="gray">
            <a:xfrm>
              <a:off x="4191" y="1590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8A531C"/>
                </a:gs>
                <a:gs pos="50000">
                  <a:srgbClr val="FF9933"/>
                </a:gs>
                <a:gs pos="100000">
                  <a:srgbClr val="8A531C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35" name="Oval 33"/>
            <p:cNvSpPr>
              <a:spLocks noChangeArrowheads="1"/>
            </p:cNvSpPr>
            <p:nvPr/>
          </p:nvSpPr>
          <p:spPr bwMode="gray">
            <a:xfrm>
              <a:off x="4195" y="1577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A26120"/>
                </a:gs>
                <a:gs pos="100000">
                  <a:srgbClr val="FF9933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36" name="Oval 34"/>
            <p:cNvSpPr>
              <a:spLocks noChangeArrowheads="1"/>
            </p:cNvSpPr>
            <p:nvPr/>
          </p:nvSpPr>
          <p:spPr bwMode="gray">
            <a:xfrm>
              <a:off x="4235" y="1641"/>
              <a:ext cx="823" cy="84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98337" name="Group 35"/>
            <p:cNvGrpSpPr>
              <a:grpSpLocks/>
            </p:cNvGrpSpPr>
            <p:nvPr/>
          </p:nvGrpSpPr>
          <p:grpSpPr bwMode="auto">
            <a:xfrm>
              <a:off x="4249" y="1653"/>
              <a:ext cx="797" cy="813"/>
              <a:chOff x="4166" y="1706"/>
              <a:chExt cx="1252" cy="1252"/>
            </a:xfrm>
          </p:grpSpPr>
          <p:sp>
            <p:nvSpPr>
              <p:cNvPr id="98338" name="Oval 36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39" name="Oval 37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40" name="Oval 38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41" name="Oval 39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8314" name="Group 40"/>
          <p:cNvGrpSpPr>
            <a:grpSpLocks/>
          </p:cNvGrpSpPr>
          <p:nvPr/>
        </p:nvGrpSpPr>
        <p:grpSpPr bwMode="auto">
          <a:xfrm>
            <a:off x="1057275" y="1223963"/>
            <a:ext cx="1711325" cy="1692275"/>
            <a:chOff x="884" y="2523"/>
            <a:chExt cx="862" cy="862"/>
          </a:xfrm>
        </p:grpSpPr>
        <p:sp>
          <p:nvSpPr>
            <p:cNvPr id="98323" name="Oval 41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00CC66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24" name="Oval 42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25" name="Oval 43"/>
            <p:cNvSpPr>
              <a:spLocks noChangeArrowheads="1"/>
            </p:cNvSpPr>
            <p:nvPr/>
          </p:nvSpPr>
          <p:spPr bwMode="gray">
            <a:xfrm>
              <a:off x="940" y="2579"/>
              <a:ext cx="750" cy="750"/>
            </a:xfrm>
            <a:prstGeom prst="ellipse">
              <a:avLst/>
            </a:prstGeom>
            <a:gradFill rotWithShape="1">
              <a:gsLst>
                <a:gs pos="0">
                  <a:srgbClr val="006E37"/>
                </a:gs>
                <a:gs pos="50000">
                  <a:srgbClr val="00CC66"/>
                </a:gs>
                <a:gs pos="100000">
                  <a:srgbClr val="006E37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26" name="Oval 44"/>
            <p:cNvSpPr>
              <a:spLocks noChangeArrowheads="1"/>
            </p:cNvSpPr>
            <p:nvPr/>
          </p:nvSpPr>
          <p:spPr bwMode="gray">
            <a:xfrm>
              <a:off x="941" y="2579"/>
              <a:ext cx="749" cy="750"/>
            </a:xfrm>
            <a:prstGeom prst="ellipse">
              <a:avLst/>
            </a:prstGeom>
            <a:gradFill rotWithShape="1">
              <a:gsLst>
                <a:gs pos="0">
                  <a:srgbClr val="008241"/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27" name="Oval 45"/>
            <p:cNvSpPr>
              <a:spLocks noChangeArrowheads="1"/>
            </p:cNvSpPr>
            <p:nvPr/>
          </p:nvSpPr>
          <p:spPr bwMode="gray">
            <a:xfrm>
              <a:off x="981" y="2617"/>
              <a:ext cx="674" cy="674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28" name="Oval 46"/>
            <p:cNvSpPr>
              <a:spLocks noChangeArrowheads="1"/>
            </p:cNvSpPr>
            <p:nvPr/>
          </p:nvSpPr>
          <p:spPr bwMode="gray">
            <a:xfrm>
              <a:off x="992" y="2628"/>
              <a:ext cx="653" cy="653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8329" name="Oval 47"/>
            <p:cNvSpPr>
              <a:spLocks noChangeArrowheads="1"/>
            </p:cNvSpPr>
            <p:nvPr/>
          </p:nvSpPr>
          <p:spPr bwMode="gray">
            <a:xfrm>
              <a:off x="1000" y="2632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E9E9E9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8330" name="Oval 48"/>
            <p:cNvSpPr>
              <a:spLocks noChangeArrowheads="1"/>
            </p:cNvSpPr>
            <p:nvPr/>
          </p:nvSpPr>
          <p:spPr bwMode="gray">
            <a:xfrm>
              <a:off x="1007" y="2638"/>
              <a:ext cx="606" cy="595"/>
            </a:xfrm>
            <a:prstGeom prst="ellipse">
              <a:avLst/>
            </a:prstGeom>
            <a:gradFill rotWithShape="1">
              <a:gsLst>
                <a:gs pos="0">
                  <a:srgbClr val="989898"/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8331" name="Oval 49"/>
            <p:cNvSpPr>
              <a:spLocks noChangeArrowheads="1"/>
            </p:cNvSpPr>
            <p:nvPr/>
          </p:nvSpPr>
          <p:spPr bwMode="gray">
            <a:xfrm>
              <a:off x="1042" y="2655"/>
              <a:ext cx="539" cy="4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136242" name="Line 50"/>
          <p:cNvSpPr>
            <a:spLocks noChangeShapeType="1"/>
          </p:cNvSpPr>
          <p:nvPr/>
        </p:nvSpPr>
        <p:spPr bwMode="ltGray">
          <a:xfrm>
            <a:off x="1912938" y="2944813"/>
            <a:ext cx="0" cy="1571625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36243" name="Line 51"/>
          <p:cNvSpPr>
            <a:spLocks noChangeShapeType="1"/>
          </p:cNvSpPr>
          <p:nvPr/>
        </p:nvSpPr>
        <p:spPr bwMode="ltGray">
          <a:xfrm>
            <a:off x="3629025" y="3840163"/>
            <a:ext cx="0" cy="666750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36244" name="Line 52"/>
          <p:cNvSpPr>
            <a:spLocks noChangeShapeType="1"/>
          </p:cNvSpPr>
          <p:nvPr/>
        </p:nvSpPr>
        <p:spPr bwMode="ltGray">
          <a:xfrm>
            <a:off x="5322888" y="2916238"/>
            <a:ext cx="0" cy="1590675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36245" name="Line 53"/>
          <p:cNvSpPr>
            <a:spLocks noChangeShapeType="1"/>
          </p:cNvSpPr>
          <p:nvPr/>
        </p:nvSpPr>
        <p:spPr bwMode="ltGray">
          <a:xfrm>
            <a:off x="7005638" y="3763963"/>
            <a:ext cx="0" cy="742950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36246" name="Text Box 54"/>
          <p:cNvSpPr txBox="1">
            <a:spLocks noChangeArrowheads="1"/>
          </p:cNvSpPr>
          <p:nvPr/>
        </p:nvSpPr>
        <p:spPr bwMode="auto">
          <a:xfrm>
            <a:off x="1204913" y="1738313"/>
            <a:ext cx="1416050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itchFamily="2" charset="-122"/>
              </a:rPr>
              <a:t>Text 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itchFamily="2" charset="-122"/>
              </a:rPr>
              <a:t>in here</a:t>
            </a:r>
          </a:p>
        </p:txBody>
      </p:sp>
      <p:sp>
        <p:nvSpPr>
          <p:cNvPr id="136247" name="Text Box 55"/>
          <p:cNvSpPr txBox="1">
            <a:spLocks noChangeArrowheads="1"/>
          </p:cNvSpPr>
          <p:nvPr/>
        </p:nvSpPr>
        <p:spPr bwMode="auto">
          <a:xfrm>
            <a:off x="2894013" y="2640013"/>
            <a:ext cx="1416050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itchFamily="2" charset="-122"/>
              </a:rPr>
              <a:t>Text 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itchFamily="2" charset="-122"/>
              </a:rPr>
              <a:t>in here</a:t>
            </a:r>
          </a:p>
        </p:txBody>
      </p:sp>
      <p:sp>
        <p:nvSpPr>
          <p:cNvPr id="136248" name="Text Box 56"/>
          <p:cNvSpPr txBox="1">
            <a:spLocks noChangeArrowheads="1"/>
          </p:cNvSpPr>
          <p:nvPr/>
        </p:nvSpPr>
        <p:spPr bwMode="auto">
          <a:xfrm>
            <a:off x="4613275" y="1704975"/>
            <a:ext cx="1416050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itchFamily="2" charset="-122"/>
              </a:rPr>
              <a:t>Text 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itchFamily="2" charset="-122"/>
              </a:rPr>
              <a:t>in here</a:t>
            </a:r>
          </a:p>
        </p:txBody>
      </p:sp>
      <p:sp>
        <p:nvSpPr>
          <p:cNvPr id="136249" name="Text Box 57"/>
          <p:cNvSpPr txBox="1">
            <a:spLocks noChangeArrowheads="1"/>
          </p:cNvSpPr>
          <p:nvPr/>
        </p:nvSpPr>
        <p:spPr bwMode="auto">
          <a:xfrm>
            <a:off x="6294438" y="2568575"/>
            <a:ext cx="1416050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itchFamily="2" charset="-122"/>
              </a:rPr>
              <a:t>Text 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itchFamily="2" charset="-122"/>
              </a:rPr>
              <a:t>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99331" name="Group 3"/>
          <p:cNvGrpSpPr>
            <a:grpSpLocks/>
          </p:cNvGrpSpPr>
          <p:nvPr/>
        </p:nvGrpSpPr>
        <p:grpSpPr bwMode="auto">
          <a:xfrm>
            <a:off x="1447800" y="1543050"/>
            <a:ext cx="7239000" cy="4476750"/>
            <a:chOff x="912" y="972"/>
            <a:chExt cx="4560" cy="2820"/>
          </a:xfrm>
        </p:grpSpPr>
        <p:sp>
          <p:nvSpPr>
            <p:cNvPr id="86020" name="Freeform 4"/>
            <p:cNvSpPr>
              <a:spLocks noEditPoints="1"/>
            </p:cNvSpPr>
            <p:nvPr/>
          </p:nvSpPr>
          <p:spPr bwMode="gray">
            <a:xfrm>
              <a:off x="912" y="1248"/>
              <a:ext cx="3744" cy="2544"/>
            </a:xfrm>
            <a:custGeom>
              <a:avLst/>
              <a:gdLst/>
              <a:ahLst/>
              <a:cxnLst>
                <a:cxn ang="0">
                  <a:pos x="1092" y="50"/>
                </a:cxn>
                <a:cxn ang="0">
                  <a:pos x="822" y="168"/>
                </a:cxn>
                <a:cxn ang="0">
                  <a:pos x="594" y="300"/>
                </a:cxn>
                <a:cxn ang="0">
                  <a:pos x="406" y="446"/>
                </a:cxn>
                <a:cxn ang="0">
                  <a:pos x="254" y="604"/>
                </a:cxn>
                <a:cxn ang="0">
                  <a:pos x="140" y="772"/>
                </a:cxn>
                <a:cxn ang="0">
                  <a:pos x="60" y="944"/>
                </a:cxn>
                <a:cxn ang="0">
                  <a:pos x="14" y="1122"/>
                </a:cxn>
                <a:cxn ang="0">
                  <a:pos x="0" y="1300"/>
                </a:cxn>
                <a:cxn ang="0">
                  <a:pos x="18" y="1476"/>
                </a:cxn>
                <a:cxn ang="0">
                  <a:pos x="64" y="1650"/>
                </a:cxn>
                <a:cxn ang="0">
                  <a:pos x="138" y="1818"/>
                </a:cxn>
                <a:cxn ang="0">
                  <a:pos x="238" y="1978"/>
                </a:cxn>
                <a:cxn ang="0">
                  <a:pos x="364" y="2126"/>
                </a:cxn>
                <a:cxn ang="0">
                  <a:pos x="512" y="2262"/>
                </a:cxn>
                <a:cxn ang="0">
                  <a:pos x="684" y="2382"/>
                </a:cxn>
                <a:cxn ang="0">
                  <a:pos x="874" y="2484"/>
                </a:cxn>
                <a:cxn ang="0">
                  <a:pos x="1086" y="2564"/>
                </a:cxn>
                <a:cxn ang="0">
                  <a:pos x="1314" y="2622"/>
                </a:cxn>
                <a:cxn ang="0">
                  <a:pos x="1558" y="2654"/>
                </a:cxn>
                <a:cxn ang="0">
                  <a:pos x="1818" y="2658"/>
                </a:cxn>
                <a:cxn ang="0">
                  <a:pos x="2090" y="2632"/>
                </a:cxn>
                <a:cxn ang="0">
                  <a:pos x="2374" y="2574"/>
                </a:cxn>
                <a:cxn ang="0">
                  <a:pos x="2544" y="2912"/>
                </a:cxn>
                <a:cxn ang="0">
                  <a:pos x="1868" y="1552"/>
                </a:cxn>
                <a:cxn ang="0">
                  <a:pos x="1956" y="1914"/>
                </a:cxn>
                <a:cxn ang="0">
                  <a:pos x="1788" y="1936"/>
                </a:cxn>
                <a:cxn ang="0">
                  <a:pos x="1616" y="1934"/>
                </a:cxn>
                <a:cxn ang="0">
                  <a:pos x="1442" y="1912"/>
                </a:cxn>
                <a:cxn ang="0">
                  <a:pos x="1272" y="1872"/>
                </a:cxn>
                <a:cxn ang="0">
                  <a:pos x="1108" y="1812"/>
                </a:cxn>
                <a:cxn ang="0">
                  <a:pos x="952" y="1736"/>
                </a:cxn>
                <a:cxn ang="0">
                  <a:pos x="810" y="1646"/>
                </a:cxn>
                <a:cxn ang="0">
                  <a:pos x="684" y="1542"/>
                </a:cxn>
                <a:cxn ang="0">
                  <a:pos x="578" y="1428"/>
                </a:cxn>
                <a:cxn ang="0">
                  <a:pos x="494" y="1304"/>
                </a:cxn>
                <a:cxn ang="0">
                  <a:pos x="438" y="1170"/>
                </a:cxn>
                <a:cxn ang="0">
                  <a:pos x="410" y="1032"/>
                </a:cxn>
                <a:cxn ang="0">
                  <a:pos x="416" y="888"/>
                </a:cxn>
                <a:cxn ang="0">
                  <a:pos x="460" y="742"/>
                </a:cxn>
                <a:cxn ang="0">
                  <a:pos x="544" y="592"/>
                </a:cxn>
                <a:cxn ang="0">
                  <a:pos x="670" y="444"/>
                </a:cxn>
                <a:cxn ang="0">
                  <a:pos x="844" y="298"/>
                </a:cxn>
                <a:cxn ang="0">
                  <a:pos x="1070" y="154"/>
                </a:cxn>
                <a:cxn ang="0">
                  <a:pos x="1348" y="16"/>
                </a:cxn>
                <a:cxn ang="0">
                  <a:pos x="1244" y="0"/>
                </a:cxn>
                <a:cxn ang="0">
                  <a:pos x="2820" y="1934"/>
                </a:cxn>
                <a:cxn ang="0">
                  <a:pos x="2820" y="1934"/>
                </a:cxn>
              </a:cxnLst>
              <a:rect l="0" t="0" r="r" b="b"/>
              <a:pathLst>
                <a:path w="2820" h="2912">
                  <a:moveTo>
                    <a:pt x="1244" y="0"/>
                  </a:moveTo>
                  <a:lnTo>
                    <a:pt x="1092" y="50"/>
                  </a:lnTo>
                  <a:lnTo>
                    <a:pt x="952" y="106"/>
                  </a:lnTo>
                  <a:lnTo>
                    <a:pt x="822" y="168"/>
                  </a:lnTo>
                  <a:lnTo>
                    <a:pt x="704" y="232"/>
                  </a:lnTo>
                  <a:lnTo>
                    <a:pt x="594" y="300"/>
                  </a:lnTo>
                  <a:lnTo>
                    <a:pt x="494" y="372"/>
                  </a:lnTo>
                  <a:lnTo>
                    <a:pt x="406" y="446"/>
                  </a:lnTo>
                  <a:lnTo>
                    <a:pt x="324" y="524"/>
                  </a:lnTo>
                  <a:lnTo>
                    <a:pt x="254" y="604"/>
                  </a:lnTo>
                  <a:lnTo>
                    <a:pt x="192" y="686"/>
                  </a:lnTo>
                  <a:lnTo>
                    <a:pt x="140" y="772"/>
                  </a:lnTo>
                  <a:lnTo>
                    <a:pt x="96" y="856"/>
                  </a:lnTo>
                  <a:lnTo>
                    <a:pt x="60" y="944"/>
                  </a:lnTo>
                  <a:lnTo>
                    <a:pt x="32" y="1032"/>
                  </a:lnTo>
                  <a:lnTo>
                    <a:pt x="14" y="1122"/>
                  </a:lnTo>
                  <a:lnTo>
                    <a:pt x="2" y="1210"/>
                  </a:lnTo>
                  <a:lnTo>
                    <a:pt x="0" y="1300"/>
                  </a:lnTo>
                  <a:lnTo>
                    <a:pt x="4" y="1388"/>
                  </a:lnTo>
                  <a:lnTo>
                    <a:pt x="18" y="1476"/>
                  </a:lnTo>
                  <a:lnTo>
                    <a:pt x="36" y="1564"/>
                  </a:lnTo>
                  <a:lnTo>
                    <a:pt x="64" y="1650"/>
                  </a:lnTo>
                  <a:lnTo>
                    <a:pt x="96" y="1736"/>
                  </a:lnTo>
                  <a:lnTo>
                    <a:pt x="138" y="1818"/>
                  </a:lnTo>
                  <a:lnTo>
                    <a:pt x="184" y="1900"/>
                  </a:lnTo>
                  <a:lnTo>
                    <a:pt x="238" y="1978"/>
                  </a:lnTo>
                  <a:lnTo>
                    <a:pt x="298" y="2054"/>
                  </a:lnTo>
                  <a:lnTo>
                    <a:pt x="364" y="2126"/>
                  </a:lnTo>
                  <a:lnTo>
                    <a:pt x="434" y="2196"/>
                  </a:lnTo>
                  <a:lnTo>
                    <a:pt x="512" y="2262"/>
                  </a:lnTo>
                  <a:lnTo>
                    <a:pt x="596" y="2324"/>
                  </a:lnTo>
                  <a:lnTo>
                    <a:pt x="684" y="2382"/>
                  </a:lnTo>
                  <a:lnTo>
                    <a:pt x="776" y="2436"/>
                  </a:lnTo>
                  <a:lnTo>
                    <a:pt x="874" y="2484"/>
                  </a:lnTo>
                  <a:lnTo>
                    <a:pt x="978" y="2526"/>
                  </a:lnTo>
                  <a:lnTo>
                    <a:pt x="1086" y="2564"/>
                  </a:lnTo>
                  <a:lnTo>
                    <a:pt x="1198" y="2596"/>
                  </a:lnTo>
                  <a:lnTo>
                    <a:pt x="1314" y="2622"/>
                  </a:lnTo>
                  <a:lnTo>
                    <a:pt x="1434" y="2642"/>
                  </a:lnTo>
                  <a:lnTo>
                    <a:pt x="1558" y="2654"/>
                  </a:lnTo>
                  <a:lnTo>
                    <a:pt x="1686" y="2660"/>
                  </a:lnTo>
                  <a:lnTo>
                    <a:pt x="1818" y="2658"/>
                  </a:lnTo>
                  <a:lnTo>
                    <a:pt x="1952" y="2650"/>
                  </a:lnTo>
                  <a:lnTo>
                    <a:pt x="2090" y="2632"/>
                  </a:lnTo>
                  <a:lnTo>
                    <a:pt x="2230" y="2608"/>
                  </a:lnTo>
                  <a:lnTo>
                    <a:pt x="2374" y="2574"/>
                  </a:lnTo>
                  <a:lnTo>
                    <a:pt x="2542" y="2912"/>
                  </a:lnTo>
                  <a:lnTo>
                    <a:pt x="2544" y="2912"/>
                  </a:lnTo>
                  <a:lnTo>
                    <a:pt x="2820" y="1934"/>
                  </a:lnTo>
                  <a:lnTo>
                    <a:pt x="1868" y="1552"/>
                  </a:lnTo>
                  <a:lnTo>
                    <a:pt x="2036" y="1894"/>
                  </a:lnTo>
                  <a:lnTo>
                    <a:pt x="1956" y="1914"/>
                  </a:lnTo>
                  <a:lnTo>
                    <a:pt x="1872" y="1928"/>
                  </a:lnTo>
                  <a:lnTo>
                    <a:pt x="1788" y="1936"/>
                  </a:lnTo>
                  <a:lnTo>
                    <a:pt x="1702" y="1938"/>
                  </a:lnTo>
                  <a:lnTo>
                    <a:pt x="1616" y="1934"/>
                  </a:lnTo>
                  <a:lnTo>
                    <a:pt x="1528" y="1926"/>
                  </a:lnTo>
                  <a:lnTo>
                    <a:pt x="1442" y="1912"/>
                  </a:lnTo>
                  <a:lnTo>
                    <a:pt x="1356" y="1894"/>
                  </a:lnTo>
                  <a:lnTo>
                    <a:pt x="1272" y="1872"/>
                  </a:lnTo>
                  <a:lnTo>
                    <a:pt x="1188" y="1844"/>
                  </a:lnTo>
                  <a:lnTo>
                    <a:pt x="1108" y="1812"/>
                  </a:lnTo>
                  <a:lnTo>
                    <a:pt x="1028" y="1776"/>
                  </a:lnTo>
                  <a:lnTo>
                    <a:pt x="952" y="1736"/>
                  </a:lnTo>
                  <a:lnTo>
                    <a:pt x="880" y="1692"/>
                  </a:lnTo>
                  <a:lnTo>
                    <a:pt x="810" y="1646"/>
                  </a:lnTo>
                  <a:lnTo>
                    <a:pt x="744" y="1596"/>
                  </a:lnTo>
                  <a:lnTo>
                    <a:pt x="684" y="1542"/>
                  </a:lnTo>
                  <a:lnTo>
                    <a:pt x="628" y="1486"/>
                  </a:lnTo>
                  <a:lnTo>
                    <a:pt x="578" y="1428"/>
                  </a:lnTo>
                  <a:lnTo>
                    <a:pt x="532" y="1366"/>
                  </a:lnTo>
                  <a:lnTo>
                    <a:pt x="494" y="1304"/>
                  </a:lnTo>
                  <a:lnTo>
                    <a:pt x="462" y="1238"/>
                  </a:lnTo>
                  <a:lnTo>
                    <a:pt x="438" y="1170"/>
                  </a:lnTo>
                  <a:lnTo>
                    <a:pt x="420" y="1102"/>
                  </a:lnTo>
                  <a:lnTo>
                    <a:pt x="410" y="1032"/>
                  </a:lnTo>
                  <a:lnTo>
                    <a:pt x="410" y="960"/>
                  </a:lnTo>
                  <a:lnTo>
                    <a:pt x="416" y="888"/>
                  </a:lnTo>
                  <a:lnTo>
                    <a:pt x="434" y="816"/>
                  </a:lnTo>
                  <a:lnTo>
                    <a:pt x="460" y="742"/>
                  </a:lnTo>
                  <a:lnTo>
                    <a:pt x="496" y="668"/>
                  </a:lnTo>
                  <a:lnTo>
                    <a:pt x="544" y="592"/>
                  </a:lnTo>
                  <a:lnTo>
                    <a:pt x="602" y="518"/>
                  </a:lnTo>
                  <a:lnTo>
                    <a:pt x="670" y="444"/>
                  </a:lnTo>
                  <a:lnTo>
                    <a:pt x="752" y="370"/>
                  </a:lnTo>
                  <a:lnTo>
                    <a:pt x="844" y="298"/>
                  </a:lnTo>
                  <a:lnTo>
                    <a:pt x="950" y="226"/>
                  </a:lnTo>
                  <a:lnTo>
                    <a:pt x="1070" y="154"/>
                  </a:lnTo>
                  <a:lnTo>
                    <a:pt x="1202" y="84"/>
                  </a:lnTo>
                  <a:lnTo>
                    <a:pt x="1348" y="16"/>
                  </a:lnTo>
                  <a:lnTo>
                    <a:pt x="1244" y="0"/>
                  </a:lnTo>
                  <a:lnTo>
                    <a:pt x="1244" y="0"/>
                  </a:lnTo>
                  <a:lnTo>
                    <a:pt x="1244" y="0"/>
                  </a:lnTo>
                  <a:close/>
                  <a:moveTo>
                    <a:pt x="2820" y="1934"/>
                  </a:moveTo>
                  <a:lnTo>
                    <a:pt x="2820" y="1934"/>
                  </a:lnTo>
                  <a:lnTo>
                    <a:pt x="2820" y="1934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accent1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  <a:effectLst>
              <a:outerShdw dist="206741" dir="8249373" algn="ctr" rotWithShape="0">
                <a:srgbClr val="C1D1D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021" name="Text Box 5"/>
            <p:cNvSpPr txBox="1">
              <a:spLocks noChangeArrowheads="1"/>
            </p:cNvSpPr>
            <p:nvPr/>
          </p:nvSpPr>
          <p:spPr bwMode="auto">
            <a:xfrm>
              <a:off x="3792" y="2256"/>
              <a:ext cx="1680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itchFamily="2" charset="-122"/>
                </a:rPr>
                <a:t>Add Your Title</a:t>
              </a:r>
              <a:endParaRPr lang="en-US" altLang="zh-CN" sz="2800">
                <a:ea typeface="宋体" pitchFamily="2" charset="-122"/>
              </a:endParaRPr>
            </a:p>
          </p:txBody>
        </p:sp>
        <p:grpSp>
          <p:nvGrpSpPr>
            <p:cNvPr id="99334" name="Group 6"/>
            <p:cNvGrpSpPr>
              <a:grpSpLocks/>
            </p:cNvGrpSpPr>
            <p:nvPr/>
          </p:nvGrpSpPr>
          <p:grpSpPr bwMode="auto">
            <a:xfrm>
              <a:off x="2190" y="2364"/>
              <a:ext cx="1074" cy="1188"/>
              <a:chOff x="2190" y="2364"/>
              <a:chExt cx="1074" cy="1188"/>
            </a:xfrm>
          </p:grpSpPr>
          <p:sp>
            <p:nvSpPr>
              <p:cNvPr id="99357" name="Oval 7"/>
              <p:cNvSpPr>
                <a:spLocks noChangeArrowheads="1"/>
              </p:cNvSpPr>
              <p:nvPr/>
            </p:nvSpPr>
            <p:spPr bwMode="gray">
              <a:xfrm rot="-723406">
                <a:off x="2233" y="3132"/>
                <a:ext cx="906" cy="420"/>
              </a:xfrm>
              <a:prstGeom prst="ellipse">
                <a:avLst/>
              </a:prstGeom>
              <a:solidFill>
                <a:srgbClr val="0F2145">
                  <a:alpha val="30196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9358" name="Oval 8"/>
              <p:cNvSpPr>
                <a:spLocks noChangeArrowheads="1"/>
              </p:cNvSpPr>
              <p:nvPr/>
            </p:nvSpPr>
            <p:spPr bwMode="gray">
              <a:xfrm>
                <a:off x="2190" y="2364"/>
                <a:ext cx="1074" cy="1075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59" name="Oval 9"/>
              <p:cNvSpPr>
                <a:spLocks noChangeArrowheads="1"/>
              </p:cNvSpPr>
              <p:nvPr/>
            </p:nvSpPr>
            <p:spPr bwMode="gray">
              <a:xfrm>
                <a:off x="2203" y="2370"/>
                <a:ext cx="1049" cy="104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60" name="Oval 10"/>
              <p:cNvSpPr>
                <a:spLocks noChangeArrowheads="1"/>
              </p:cNvSpPr>
              <p:nvPr/>
            </p:nvSpPr>
            <p:spPr bwMode="gray">
              <a:xfrm>
                <a:off x="2214" y="2380"/>
                <a:ext cx="998" cy="980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61" name="Oval 11"/>
              <p:cNvSpPr>
                <a:spLocks noChangeArrowheads="1"/>
              </p:cNvSpPr>
              <p:nvPr/>
            </p:nvSpPr>
            <p:spPr bwMode="gray">
              <a:xfrm>
                <a:off x="2272" y="2408"/>
                <a:ext cx="888" cy="79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62" name="Text Box 12"/>
              <p:cNvSpPr txBox="1">
                <a:spLocks noChangeArrowheads="1"/>
              </p:cNvSpPr>
              <p:nvPr/>
            </p:nvSpPr>
            <p:spPr bwMode="gray">
              <a:xfrm>
                <a:off x="2452" y="2759"/>
                <a:ext cx="552" cy="32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rgbClr val="000000"/>
                    </a:solidFill>
                  </a:rPr>
                  <a:t>Text</a:t>
                </a:r>
                <a:endParaRPr lang="en-US" altLang="zh-CN"/>
              </a:p>
            </p:txBody>
          </p:sp>
        </p:grpSp>
        <p:grpSp>
          <p:nvGrpSpPr>
            <p:cNvPr id="99335" name="Group 13"/>
            <p:cNvGrpSpPr>
              <a:grpSpLocks/>
            </p:cNvGrpSpPr>
            <p:nvPr/>
          </p:nvGrpSpPr>
          <p:grpSpPr bwMode="auto">
            <a:xfrm>
              <a:off x="1024" y="2124"/>
              <a:ext cx="864" cy="1008"/>
              <a:chOff x="1024" y="2124"/>
              <a:chExt cx="864" cy="1008"/>
            </a:xfrm>
          </p:grpSpPr>
          <p:sp>
            <p:nvSpPr>
              <p:cNvPr id="99350" name="Oval 14"/>
              <p:cNvSpPr>
                <a:spLocks noChangeArrowheads="1"/>
              </p:cNvSpPr>
              <p:nvPr/>
            </p:nvSpPr>
            <p:spPr bwMode="gray">
              <a:xfrm rot="-772996">
                <a:off x="1072" y="2748"/>
                <a:ext cx="714" cy="384"/>
              </a:xfrm>
              <a:prstGeom prst="ellipse">
                <a:avLst/>
              </a:prstGeom>
              <a:solidFill>
                <a:srgbClr val="0F2145">
                  <a:alpha val="30196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99351" name="Group 15"/>
              <p:cNvGrpSpPr>
                <a:grpSpLocks/>
              </p:cNvGrpSpPr>
              <p:nvPr/>
            </p:nvGrpSpPr>
            <p:grpSpPr bwMode="auto">
              <a:xfrm>
                <a:off x="1024" y="2124"/>
                <a:ext cx="864" cy="908"/>
                <a:chOff x="732" y="2112"/>
                <a:chExt cx="842" cy="860"/>
              </a:xfrm>
            </p:grpSpPr>
            <p:sp>
              <p:nvSpPr>
                <p:cNvPr id="99352" name="Oval 16"/>
                <p:cNvSpPr>
                  <a:spLocks noChangeArrowheads="1"/>
                </p:cNvSpPr>
                <p:nvPr/>
              </p:nvSpPr>
              <p:spPr bwMode="gray">
                <a:xfrm>
                  <a:off x="732" y="2112"/>
                  <a:ext cx="842" cy="86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9353" name="Oval 17"/>
                <p:cNvSpPr>
                  <a:spLocks noChangeArrowheads="1"/>
                </p:cNvSpPr>
                <p:nvPr/>
              </p:nvSpPr>
              <p:spPr bwMode="gray">
                <a:xfrm>
                  <a:off x="743" y="2117"/>
                  <a:ext cx="821" cy="83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9354" name="Oval 18"/>
                <p:cNvSpPr>
                  <a:spLocks noChangeArrowheads="1"/>
                </p:cNvSpPr>
                <p:nvPr/>
              </p:nvSpPr>
              <p:spPr bwMode="gray">
                <a:xfrm>
                  <a:off x="751" y="2125"/>
                  <a:ext cx="781" cy="78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9355" name="Oval 19"/>
                <p:cNvSpPr>
                  <a:spLocks noChangeArrowheads="1"/>
                </p:cNvSpPr>
                <p:nvPr/>
              </p:nvSpPr>
              <p:spPr bwMode="gray">
                <a:xfrm>
                  <a:off x="795" y="2147"/>
                  <a:ext cx="695" cy="6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9356" name="Text Box 20"/>
                <p:cNvSpPr txBox="1">
                  <a:spLocks noChangeArrowheads="1"/>
                </p:cNvSpPr>
                <p:nvPr/>
              </p:nvSpPr>
              <p:spPr bwMode="gray">
                <a:xfrm>
                  <a:off x="904" y="2414"/>
                  <a:ext cx="476" cy="273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2400">
                      <a:solidFill>
                        <a:srgbClr val="000000"/>
                      </a:solidFill>
                    </a:rPr>
                    <a:t>Text</a:t>
                  </a:r>
                  <a:endParaRPr lang="en-US" altLang="zh-CN"/>
                </a:p>
              </p:txBody>
            </p:sp>
          </p:grpSp>
        </p:grpSp>
        <p:grpSp>
          <p:nvGrpSpPr>
            <p:cNvPr id="99336" name="Group 21"/>
            <p:cNvGrpSpPr>
              <a:grpSpLocks/>
            </p:cNvGrpSpPr>
            <p:nvPr/>
          </p:nvGrpSpPr>
          <p:grpSpPr bwMode="auto">
            <a:xfrm>
              <a:off x="960" y="1260"/>
              <a:ext cx="693" cy="718"/>
              <a:chOff x="960" y="1260"/>
              <a:chExt cx="693" cy="718"/>
            </a:xfrm>
          </p:grpSpPr>
          <p:sp>
            <p:nvSpPr>
              <p:cNvPr id="99344" name="Oval 22"/>
              <p:cNvSpPr>
                <a:spLocks noChangeArrowheads="1"/>
              </p:cNvSpPr>
              <p:nvPr/>
            </p:nvSpPr>
            <p:spPr bwMode="gray">
              <a:xfrm>
                <a:off x="960" y="1642"/>
                <a:ext cx="576" cy="336"/>
              </a:xfrm>
              <a:prstGeom prst="ellipse">
                <a:avLst/>
              </a:prstGeom>
              <a:solidFill>
                <a:srgbClr val="0F2145">
                  <a:alpha val="30196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9345" name="Oval 23"/>
              <p:cNvSpPr>
                <a:spLocks noChangeArrowheads="1"/>
              </p:cNvSpPr>
              <p:nvPr/>
            </p:nvSpPr>
            <p:spPr bwMode="gray">
              <a:xfrm>
                <a:off x="1008" y="1260"/>
                <a:ext cx="645" cy="645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46" name="Oval 24"/>
              <p:cNvSpPr>
                <a:spLocks noChangeArrowheads="1"/>
              </p:cNvSpPr>
              <p:nvPr/>
            </p:nvSpPr>
            <p:spPr bwMode="gray">
              <a:xfrm>
                <a:off x="1016" y="1263"/>
                <a:ext cx="630" cy="63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47" name="Oval 25"/>
              <p:cNvSpPr>
                <a:spLocks noChangeArrowheads="1"/>
              </p:cNvSpPr>
              <p:nvPr/>
            </p:nvSpPr>
            <p:spPr bwMode="gray">
              <a:xfrm>
                <a:off x="1023" y="1270"/>
                <a:ext cx="599" cy="588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48" name="Oval 26"/>
              <p:cNvSpPr>
                <a:spLocks noChangeArrowheads="1"/>
              </p:cNvSpPr>
              <p:nvPr/>
            </p:nvSpPr>
            <p:spPr bwMode="gray">
              <a:xfrm>
                <a:off x="1057" y="1286"/>
                <a:ext cx="534" cy="47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49" name="Text Box 27"/>
              <p:cNvSpPr txBox="1">
                <a:spLocks noChangeArrowheads="1"/>
              </p:cNvSpPr>
              <p:nvPr/>
            </p:nvSpPr>
            <p:spPr bwMode="gray">
              <a:xfrm>
                <a:off x="1131" y="1480"/>
                <a:ext cx="412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000000"/>
                    </a:solidFill>
                  </a:rPr>
                  <a:t>Text</a:t>
                </a:r>
                <a:endParaRPr lang="en-US" altLang="zh-CN"/>
              </a:p>
            </p:txBody>
          </p:sp>
        </p:grpSp>
        <p:grpSp>
          <p:nvGrpSpPr>
            <p:cNvPr id="99337" name="Group 28"/>
            <p:cNvGrpSpPr>
              <a:grpSpLocks/>
            </p:cNvGrpSpPr>
            <p:nvPr/>
          </p:nvGrpSpPr>
          <p:grpSpPr bwMode="auto">
            <a:xfrm>
              <a:off x="1758" y="972"/>
              <a:ext cx="507" cy="480"/>
              <a:chOff x="1758" y="972"/>
              <a:chExt cx="507" cy="480"/>
            </a:xfrm>
          </p:grpSpPr>
          <p:sp>
            <p:nvSpPr>
              <p:cNvPr id="99338" name="Oval 29"/>
              <p:cNvSpPr>
                <a:spLocks noChangeArrowheads="1"/>
              </p:cNvSpPr>
              <p:nvPr/>
            </p:nvSpPr>
            <p:spPr bwMode="gray">
              <a:xfrm>
                <a:off x="1758" y="1308"/>
                <a:ext cx="432" cy="144"/>
              </a:xfrm>
              <a:prstGeom prst="ellipse">
                <a:avLst/>
              </a:prstGeom>
              <a:solidFill>
                <a:srgbClr val="0F2145">
                  <a:alpha val="30196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9339" name="Oval 30"/>
              <p:cNvSpPr>
                <a:spLocks noChangeArrowheads="1"/>
              </p:cNvSpPr>
              <p:nvPr/>
            </p:nvSpPr>
            <p:spPr bwMode="gray">
              <a:xfrm>
                <a:off x="1835" y="972"/>
                <a:ext cx="430" cy="430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40" name="Oval 31"/>
              <p:cNvSpPr>
                <a:spLocks noChangeArrowheads="1"/>
              </p:cNvSpPr>
              <p:nvPr/>
            </p:nvSpPr>
            <p:spPr bwMode="gray">
              <a:xfrm>
                <a:off x="1841" y="974"/>
                <a:ext cx="419" cy="42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41" name="Oval 32"/>
              <p:cNvSpPr>
                <a:spLocks noChangeArrowheads="1"/>
              </p:cNvSpPr>
              <p:nvPr/>
            </p:nvSpPr>
            <p:spPr bwMode="gray">
              <a:xfrm>
                <a:off x="1845" y="978"/>
                <a:ext cx="399" cy="392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42" name="Oval 33"/>
              <p:cNvSpPr>
                <a:spLocks noChangeArrowheads="1"/>
              </p:cNvSpPr>
              <p:nvPr/>
            </p:nvSpPr>
            <p:spPr bwMode="gray">
              <a:xfrm>
                <a:off x="1868" y="990"/>
                <a:ext cx="355" cy="31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43" name="Text Box 34"/>
              <p:cNvSpPr txBox="1">
                <a:spLocks noChangeArrowheads="1"/>
              </p:cNvSpPr>
              <p:nvPr/>
            </p:nvSpPr>
            <p:spPr bwMode="gray">
              <a:xfrm>
                <a:off x="1879" y="1113"/>
                <a:ext cx="345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 b="1">
                    <a:solidFill>
                      <a:srgbClr val="000000"/>
                    </a:solidFill>
                  </a:rPr>
                  <a:t>Text</a:t>
                </a:r>
                <a:endParaRPr lang="en-US" altLang="zh-CN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00355" name="Arc 3"/>
          <p:cNvSpPr>
            <a:spLocks/>
          </p:cNvSpPr>
          <p:nvPr/>
        </p:nvSpPr>
        <p:spPr bwMode="gray">
          <a:xfrm rot="17752284" flipH="1">
            <a:off x="5635625" y="2994026"/>
            <a:ext cx="1677987" cy="1738312"/>
          </a:xfrm>
          <a:custGeom>
            <a:avLst/>
            <a:gdLst>
              <a:gd name="T0" fmla="*/ 2147483647 w 43200"/>
              <a:gd name="T1" fmla="*/ 2147483647 h 43200"/>
              <a:gd name="T2" fmla="*/ 2147483647 w 43200"/>
              <a:gd name="T3" fmla="*/ 2147483647 h 43200"/>
              <a:gd name="T4" fmla="*/ 2147483647 w 43200"/>
              <a:gd name="T5" fmla="*/ 2147483647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3603" y="33544"/>
                </a:moveTo>
                <a:cubicBezTo>
                  <a:pt x="1253" y="30004"/>
                  <a:pt x="0" y="2584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20467" y="43200"/>
                  <a:pt x="19337" y="43110"/>
                  <a:pt x="18219" y="42933"/>
                </a:cubicBezTo>
              </a:path>
              <a:path w="43200" h="43200" stroke="0" extrusionOk="0">
                <a:moveTo>
                  <a:pt x="3603" y="33544"/>
                </a:moveTo>
                <a:cubicBezTo>
                  <a:pt x="1253" y="30004"/>
                  <a:pt x="0" y="2584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20467" y="43200"/>
                  <a:pt x="19337" y="43110"/>
                  <a:pt x="18219" y="42933"/>
                </a:cubicBezTo>
                <a:lnTo>
                  <a:pt x="21600" y="21600"/>
                </a:lnTo>
                <a:close/>
              </a:path>
            </a:pathLst>
          </a:custGeom>
          <a:noFill/>
          <a:ln w="19050">
            <a:solidFill>
              <a:srgbClr val="1C1C1C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0356" name="Arc 4"/>
          <p:cNvSpPr>
            <a:spLocks/>
          </p:cNvSpPr>
          <p:nvPr/>
        </p:nvSpPr>
        <p:spPr bwMode="gray">
          <a:xfrm rot="5400000" flipH="1">
            <a:off x="1821656" y="1585120"/>
            <a:ext cx="1381125" cy="1420812"/>
          </a:xfrm>
          <a:custGeom>
            <a:avLst/>
            <a:gdLst>
              <a:gd name="T0" fmla="*/ 2147483647 w 43200"/>
              <a:gd name="T1" fmla="*/ 2147483647 h 42913"/>
              <a:gd name="T2" fmla="*/ 2147483647 w 43200"/>
              <a:gd name="T3" fmla="*/ 2147483647 h 42913"/>
              <a:gd name="T4" fmla="*/ 2147483647 w 43200"/>
              <a:gd name="T5" fmla="*/ 2147483647 h 42913"/>
              <a:gd name="T6" fmla="*/ 0 60000 65536"/>
              <a:gd name="T7" fmla="*/ 0 60000 65536"/>
              <a:gd name="T8" fmla="*/ 0 60000 65536"/>
              <a:gd name="T9" fmla="*/ 0 w 43200"/>
              <a:gd name="T10" fmla="*/ 0 h 42913"/>
              <a:gd name="T11" fmla="*/ 43200 w 43200"/>
              <a:gd name="T12" fmla="*/ 42913 h 429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2913" fill="none" extrusionOk="0">
                <a:moveTo>
                  <a:pt x="14429" y="41974"/>
                </a:moveTo>
                <a:cubicBezTo>
                  <a:pt x="5783" y="38932"/>
                  <a:pt x="0" y="3076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2173"/>
                  <a:pt x="35545" y="41193"/>
                  <a:pt x="25111" y="42912"/>
                </a:cubicBezTo>
              </a:path>
              <a:path w="43200" h="42913" stroke="0" extrusionOk="0">
                <a:moveTo>
                  <a:pt x="14429" y="41974"/>
                </a:moveTo>
                <a:cubicBezTo>
                  <a:pt x="5783" y="38932"/>
                  <a:pt x="0" y="3076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2173"/>
                  <a:pt x="35545" y="41193"/>
                  <a:pt x="25111" y="42912"/>
                </a:cubicBezTo>
                <a:lnTo>
                  <a:pt x="21600" y="21600"/>
                </a:lnTo>
                <a:close/>
              </a:path>
            </a:pathLst>
          </a:custGeom>
          <a:noFill/>
          <a:ln w="12700" cap="rnd">
            <a:solidFill>
              <a:srgbClr val="1C1C1C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0357" name="Picture 5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5789613" y="3176588"/>
            <a:ext cx="13652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Oval 6"/>
          <p:cNvSpPr>
            <a:spLocks noChangeArrowheads="1"/>
          </p:cNvSpPr>
          <p:nvPr/>
        </p:nvSpPr>
        <p:spPr bwMode="gray">
          <a:xfrm>
            <a:off x="5789613" y="3176588"/>
            <a:ext cx="1357312" cy="1355725"/>
          </a:xfrm>
          <a:prstGeom prst="ellipse">
            <a:avLst/>
          </a:prstGeom>
          <a:gradFill rotWithShape="1">
            <a:gsLst>
              <a:gs pos="0">
                <a:srgbClr val="00CC66">
                  <a:gamma/>
                  <a:shade val="26275"/>
                  <a:invGamma/>
                  <a:alpha val="89999"/>
                </a:srgbClr>
              </a:gs>
              <a:gs pos="50000">
                <a:srgbClr val="00CC66">
                  <a:alpha val="45000"/>
                </a:srgbClr>
              </a:gs>
              <a:gs pos="100000">
                <a:srgbClr val="00CC66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0361" name="Freeform 7"/>
          <p:cNvSpPr>
            <a:spLocks/>
          </p:cNvSpPr>
          <p:nvPr/>
        </p:nvSpPr>
        <p:spPr bwMode="gray">
          <a:xfrm>
            <a:off x="5929313" y="3203575"/>
            <a:ext cx="1066800" cy="471488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06506055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1742206499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1742206499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00CC66">
                  <a:alpha val="17998"/>
                </a:srgb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0362" name="Group 8"/>
          <p:cNvGrpSpPr>
            <a:grpSpLocks/>
          </p:cNvGrpSpPr>
          <p:nvPr/>
        </p:nvGrpSpPr>
        <p:grpSpPr bwMode="auto">
          <a:xfrm rot="-1297425" flipH="1" flipV="1">
            <a:off x="5892800" y="4233863"/>
            <a:ext cx="1184275" cy="288925"/>
            <a:chOff x="2532" y="1051"/>
            <a:chExt cx="893" cy="246"/>
          </a:xfrm>
        </p:grpSpPr>
        <p:grpSp>
          <p:nvGrpSpPr>
            <p:cNvPr id="100427" name="Group 9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0433" name="AutoShape 10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34" name="AutoShape 11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35" name="AutoShape 12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36" name="AutoShape 13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0428" name="Group 14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0429" name="AutoShape 15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30" name="AutoShape 16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31" name="AutoShape 17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32" name="AutoShape 18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00363" name="Picture 19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1920875" y="1712913"/>
            <a:ext cx="1179513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8" name="Oval 20"/>
          <p:cNvSpPr>
            <a:spLocks noChangeArrowheads="1"/>
          </p:cNvSpPr>
          <p:nvPr/>
        </p:nvSpPr>
        <p:spPr bwMode="gray">
          <a:xfrm>
            <a:off x="1920875" y="1712913"/>
            <a:ext cx="1171575" cy="1171575"/>
          </a:xfrm>
          <a:prstGeom prst="ellipse">
            <a:avLst/>
          </a:prstGeom>
          <a:gradFill rotWithShape="1">
            <a:gsLst>
              <a:gs pos="0">
                <a:srgbClr val="D15305">
                  <a:gamma/>
                  <a:shade val="26275"/>
                  <a:invGamma/>
                  <a:alpha val="89999"/>
                </a:srgbClr>
              </a:gs>
              <a:gs pos="50000">
                <a:srgbClr val="D15305">
                  <a:alpha val="45000"/>
                </a:srgbClr>
              </a:gs>
              <a:gs pos="100000">
                <a:srgbClr val="D15305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0367" name="Freeform 21"/>
          <p:cNvSpPr>
            <a:spLocks/>
          </p:cNvSpPr>
          <p:nvPr/>
        </p:nvSpPr>
        <p:spPr bwMode="gray">
          <a:xfrm>
            <a:off x="2041525" y="1736725"/>
            <a:ext cx="920750" cy="406400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031709750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1354473283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1115855579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1115855579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C6600">
                  <a:alpha val="17998"/>
                </a:srgb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2184400" y="2097088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Title</a:t>
            </a:r>
          </a:p>
        </p:txBody>
      </p:sp>
      <p:sp>
        <p:nvSpPr>
          <p:cNvPr id="37911" name="Rectangle 23"/>
          <p:cNvSpPr>
            <a:spLocks noChangeArrowheads="1"/>
          </p:cNvSpPr>
          <p:nvPr/>
        </p:nvSpPr>
        <p:spPr bwMode="auto">
          <a:xfrm>
            <a:off x="6178550" y="3671888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Title</a:t>
            </a:r>
          </a:p>
        </p:txBody>
      </p:sp>
      <p:sp>
        <p:nvSpPr>
          <p:cNvPr id="100370" name="Text Box 24"/>
          <p:cNvSpPr txBox="1">
            <a:spLocks noChangeArrowheads="1"/>
          </p:cNvSpPr>
          <p:nvPr/>
        </p:nvSpPr>
        <p:spPr bwMode="auto">
          <a:xfrm>
            <a:off x="687388" y="2206625"/>
            <a:ext cx="12287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100371" name="Text Box 25"/>
          <p:cNvSpPr txBox="1">
            <a:spLocks noChangeArrowheads="1"/>
          </p:cNvSpPr>
          <p:nvPr/>
        </p:nvSpPr>
        <p:spPr bwMode="auto">
          <a:xfrm>
            <a:off x="7215188" y="3633788"/>
            <a:ext cx="12287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1C1C1C"/>
                </a:solidFill>
              </a:rPr>
              <a:t>Text in here</a:t>
            </a:r>
          </a:p>
        </p:txBody>
      </p:sp>
      <p:grpSp>
        <p:nvGrpSpPr>
          <p:cNvPr id="100372" name="Group 26"/>
          <p:cNvGrpSpPr>
            <a:grpSpLocks/>
          </p:cNvGrpSpPr>
          <p:nvPr/>
        </p:nvGrpSpPr>
        <p:grpSpPr bwMode="auto">
          <a:xfrm>
            <a:off x="2674938" y="2435225"/>
            <a:ext cx="579437" cy="1350963"/>
            <a:chOff x="1821" y="1330"/>
            <a:chExt cx="365" cy="851"/>
          </a:xfrm>
        </p:grpSpPr>
        <p:sp>
          <p:nvSpPr>
            <p:cNvPr id="100425" name="Oval 27"/>
            <p:cNvSpPr>
              <a:spLocks noChangeArrowheads="1"/>
            </p:cNvSpPr>
            <p:nvPr/>
          </p:nvSpPr>
          <p:spPr bwMode="auto">
            <a:xfrm rot="-2509211">
              <a:off x="1821" y="1447"/>
              <a:ext cx="101" cy="30"/>
            </a:xfrm>
            <a:prstGeom prst="ellipse">
              <a:avLst/>
            </a:prstGeom>
            <a:gradFill rotWithShape="1">
              <a:gsLst>
                <a:gs pos="0">
                  <a:srgbClr val="660066"/>
                </a:gs>
                <a:gs pos="50000">
                  <a:srgbClr val="C299C2"/>
                </a:gs>
                <a:gs pos="100000">
                  <a:srgbClr val="660066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0426" name="AutoShape 28"/>
            <p:cNvSpPr>
              <a:spLocks noChangeArrowheads="1"/>
            </p:cNvSpPr>
            <p:nvPr/>
          </p:nvSpPr>
          <p:spPr bwMode="gray">
            <a:xfrm rot="8122410">
              <a:off x="2131" y="1330"/>
              <a:ext cx="55" cy="851"/>
            </a:xfrm>
            <a:prstGeom prst="can">
              <a:avLst>
                <a:gd name="adj" fmla="val 41332"/>
              </a:avLst>
            </a:prstGeom>
            <a:gradFill rotWithShape="1">
              <a:gsLst>
                <a:gs pos="0">
                  <a:srgbClr val="808080"/>
                </a:gs>
                <a:gs pos="50000">
                  <a:srgbClr val="FFFFFF"/>
                </a:gs>
                <a:gs pos="100000">
                  <a:srgbClr val="80808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0373" name="Group 29"/>
          <p:cNvGrpSpPr>
            <a:grpSpLocks/>
          </p:cNvGrpSpPr>
          <p:nvPr/>
        </p:nvGrpSpPr>
        <p:grpSpPr bwMode="auto">
          <a:xfrm>
            <a:off x="4522788" y="3890963"/>
            <a:ext cx="1474787" cy="139700"/>
            <a:chOff x="3083" y="2333"/>
            <a:chExt cx="1098" cy="55"/>
          </a:xfrm>
        </p:grpSpPr>
        <p:sp>
          <p:nvSpPr>
            <p:cNvPr id="100423" name="Oval 30"/>
            <p:cNvSpPr>
              <a:spLocks noChangeArrowheads="1"/>
            </p:cNvSpPr>
            <p:nvPr/>
          </p:nvSpPr>
          <p:spPr bwMode="auto">
            <a:xfrm rot="5607574">
              <a:off x="4129" y="2337"/>
              <a:ext cx="55" cy="48"/>
            </a:xfrm>
            <a:prstGeom prst="ellipse">
              <a:avLst/>
            </a:prstGeom>
            <a:gradFill rotWithShape="1">
              <a:gsLst>
                <a:gs pos="0">
                  <a:srgbClr val="003333"/>
                </a:gs>
                <a:gs pos="50000">
                  <a:srgbClr val="00FFFF"/>
                </a:gs>
                <a:gs pos="100000">
                  <a:srgbClr val="003333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0424" name="AutoShape 31"/>
            <p:cNvSpPr>
              <a:spLocks noChangeArrowheads="1"/>
            </p:cNvSpPr>
            <p:nvPr/>
          </p:nvSpPr>
          <p:spPr bwMode="gray">
            <a:xfrm rot="16242395" flipH="1">
              <a:off x="3606" y="1810"/>
              <a:ext cx="40" cy="1086"/>
            </a:xfrm>
            <a:prstGeom prst="can">
              <a:avLst>
                <a:gd name="adj" fmla="val 72526"/>
              </a:avLst>
            </a:prstGeom>
            <a:gradFill rotWithShape="1">
              <a:gsLst>
                <a:gs pos="0">
                  <a:srgbClr val="808080"/>
                </a:gs>
                <a:gs pos="50000">
                  <a:srgbClr val="FFFFFF"/>
                </a:gs>
                <a:gs pos="100000">
                  <a:srgbClr val="80808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00374" name="Picture 32" descr="circuler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3352800" y="3111500"/>
            <a:ext cx="1654175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75" name="Oval 33"/>
          <p:cNvSpPr>
            <a:spLocks noChangeArrowheads="1"/>
          </p:cNvSpPr>
          <p:nvPr/>
        </p:nvSpPr>
        <p:spPr bwMode="gray">
          <a:xfrm>
            <a:off x="3352800" y="3111500"/>
            <a:ext cx="1643063" cy="1644650"/>
          </a:xfrm>
          <a:prstGeom prst="ellipse">
            <a:avLst/>
          </a:prstGeom>
          <a:gradFill rotWithShape="1">
            <a:gsLst>
              <a:gs pos="0">
                <a:srgbClr val="FFFF00">
                  <a:alpha val="45000"/>
                </a:srgbClr>
              </a:gs>
              <a:gs pos="100000">
                <a:srgbClr val="434300">
                  <a:alpha val="89998"/>
                </a:srgbClr>
              </a:gs>
            </a:gsLst>
            <a:lin ang="270000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0376" name="Freeform 34"/>
          <p:cNvSpPr>
            <a:spLocks/>
          </p:cNvSpPr>
          <p:nvPr/>
        </p:nvSpPr>
        <p:spPr bwMode="gray">
          <a:xfrm>
            <a:off x="3522663" y="3144838"/>
            <a:ext cx="1292225" cy="569912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99">
                  <a:alpha val="17998"/>
                </a:srgb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0377" name="Group 35"/>
          <p:cNvGrpSpPr>
            <a:grpSpLocks/>
          </p:cNvGrpSpPr>
          <p:nvPr/>
        </p:nvGrpSpPr>
        <p:grpSpPr bwMode="auto">
          <a:xfrm rot="-1297425" flipH="1" flipV="1">
            <a:off x="3476625" y="4394200"/>
            <a:ext cx="1435100" cy="349250"/>
            <a:chOff x="2532" y="1051"/>
            <a:chExt cx="893" cy="246"/>
          </a:xfrm>
        </p:grpSpPr>
        <p:grpSp>
          <p:nvGrpSpPr>
            <p:cNvPr id="100413" name="Group 36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0419" name="AutoShape 37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20" name="AutoShape 38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21" name="AutoShape 39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22" name="AutoShape 40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0414" name="Group 41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0415" name="AutoShape 42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16" name="AutoShape 43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17" name="AutoShape 44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18" name="AutoShape 45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7934" name="Rectangle 46"/>
          <p:cNvSpPr>
            <a:spLocks noChangeArrowheads="1"/>
          </p:cNvSpPr>
          <p:nvPr/>
        </p:nvSpPr>
        <p:spPr bwMode="auto">
          <a:xfrm>
            <a:off x="3848100" y="3702050"/>
            <a:ext cx="7048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1C1C1C"/>
                </a:solidFill>
                <a:ea typeface="宋体" pitchFamily="2" charset="-122"/>
              </a:rPr>
              <a:t>Title</a:t>
            </a:r>
          </a:p>
        </p:txBody>
      </p:sp>
      <p:grpSp>
        <p:nvGrpSpPr>
          <p:cNvPr id="100379" name="Group 47"/>
          <p:cNvGrpSpPr>
            <a:grpSpLocks/>
          </p:cNvGrpSpPr>
          <p:nvPr/>
        </p:nvGrpSpPr>
        <p:grpSpPr bwMode="auto">
          <a:xfrm>
            <a:off x="2384425" y="4210050"/>
            <a:ext cx="1458913" cy="576263"/>
            <a:chOff x="1651" y="2475"/>
            <a:chExt cx="919" cy="363"/>
          </a:xfrm>
        </p:grpSpPr>
        <p:sp>
          <p:nvSpPr>
            <p:cNvPr id="100411" name="Oval 48"/>
            <p:cNvSpPr>
              <a:spLocks noChangeArrowheads="1"/>
            </p:cNvSpPr>
            <p:nvPr/>
          </p:nvSpPr>
          <p:spPr bwMode="auto">
            <a:xfrm rot="3461289">
              <a:off x="2408" y="2500"/>
              <a:ext cx="110" cy="60"/>
            </a:xfrm>
            <a:prstGeom prst="ellipse">
              <a:avLst/>
            </a:prstGeom>
            <a:gradFill rotWithShape="1">
              <a:gsLst>
                <a:gs pos="0">
                  <a:srgbClr val="996600"/>
                </a:gs>
                <a:gs pos="50000">
                  <a:srgbClr val="D6C299"/>
                </a:gs>
                <a:gs pos="100000">
                  <a:srgbClr val="996600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0412" name="AutoShape 49"/>
            <p:cNvSpPr>
              <a:spLocks noChangeArrowheads="1"/>
            </p:cNvSpPr>
            <p:nvPr/>
          </p:nvSpPr>
          <p:spPr bwMode="gray">
            <a:xfrm rot="13955520" flipH="1">
              <a:off x="2077" y="2344"/>
              <a:ext cx="68" cy="919"/>
            </a:xfrm>
            <a:prstGeom prst="can">
              <a:avLst>
                <a:gd name="adj" fmla="val 36102"/>
              </a:avLst>
            </a:prstGeom>
            <a:gradFill rotWithShape="1">
              <a:gsLst>
                <a:gs pos="0">
                  <a:srgbClr val="808080"/>
                </a:gs>
                <a:gs pos="50000">
                  <a:srgbClr val="FFFFFF"/>
                </a:gs>
                <a:gs pos="100000">
                  <a:srgbClr val="80808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0380" name="Arc 50"/>
          <p:cNvSpPr>
            <a:spLocks/>
          </p:cNvSpPr>
          <p:nvPr/>
        </p:nvSpPr>
        <p:spPr bwMode="gray">
          <a:xfrm rot="5910476" flipH="1">
            <a:off x="1605756" y="4555332"/>
            <a:ext cx="1677987" cy="1708150"/>
          </a:xfrm>
          <a:custGeom>
            <a:avLst/>
            <a:gdLst>
              <a:gd name="T0" fmla="*/ 2147483647 w 43200"/>
              <a:gd name="T1" fmla="*/ 2147483647 h 42427"/>
              <a:gd name="T2" fmla="*/ 2147483647 w 43200"/>
              <a:gd name="T3" fmla="*/ 2147483647 h 42427"/>
              <a:gd name="T4" fmla="*/ 2147483647 w 43200"/>
              <a:gd name="T5" fmla="*/ 2147483647 h 42427"/>
              <a:gd name="T6" fmla="*/ 0 60000 65536"/>
              <a:gd name="T7" fmla="*/ 0 60000 65536"/>
              <a:gd name="T8" fmla="*/ 0 60000 65536"/>
              <a:gd name="T9" fmla="*/ 0 w 43200"/>
              <a:gd name="T10" fmla="*/ 0 h 42427"/>
              <a:gd name="T11" fmla="*/ 43200 w 43200"/>
              <a:gd name="T12" fmla="*/ 42427 h 424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2427" fill="none" extrusionOk="0">
                <a:moveTo>
                  <a:pt x="14181" y="41886"/>
                </a:moveTo>
                <a:cubicBezTo>
                  <a:pt x="5664" y="38771"/>
                  <a:pt x="0" y="3066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1324"/>
                  <a:pt x="36702" y="39849"/>
                  <a:pt x="27326" y="42427"/>
                </a:cubicBezTo>
              </a:path>
              <a:path w="43200" h="42427" stroke="0" extrusionOk="0">
                <a:moveTo>
                  <a:pt x="14181" y="41886"/>
                </a:moveTo>
                <a:cubicBezTo>
                  <a:pt x="5664" y="38771"/>
                  <a:pt x="0" y="3066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1324"/>
                  <a:pt x="36702" y="39849"/>
                  <a:pt x="27326" y="42427"/>
                </a:cubicBezTo>
                <a:lnTo>
                  <a:pt x="21600" y="21600"/>
                </a:lnTo>
                <a:close/>
              </a:path>
            </a:pathLst>
          </a:custGeom>
          <a:noFill/>
          <a:ln w="19050">
            <a:solidFill>
              <a:srgbClr val="1C1C1C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0381" name="Text Box 51"/>
          <p:cNvSpPr txBox="1">
            <a:spLocks noChangeArrowheads="1"/>
          </p:cNvSpPr>
          <p:nvPr/>
        </p:nvSpPr>
        <p:spPr bwMode="auto">
          <a:xfrm>
            <a:off x="533400" y="5130800"/>
            <a:ext cx="12287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1C1C1C"/>
                </a:solidFill>
              </a:rPr>
              <a:t>Text in here</a:t>
            </a:r>
          </a:p>
        </p:txBody>
      </p:sp>
      <p:pic>
        <p:nvPicPr>
          <p:cNvPr id="100382" name="Picture 52" descr="circuler_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gray">
          <a:xfrm>
            <a:off x="1724025" y="4711700"/>
            <a:ext cx="14319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41" name="Oval 53"/>
          <p:cNvSpPr>
            <a:spLocks noChangeArrowheads="1"/>
          </p:cNvSpPr>
          <p:nvPr/>
        </p:nvSpPr>
        <p:spPr bwMode="gray">
          <a:xfrm>
            <a:off x="1724025" y="4711700"/>
            <a:ext cx="1422400" cy="1422400"/>
          </a:xfrm>
          <a:prstGeom prst="ellipse">
            <a:avLst/>
          </a:prstGeom>
          <a:gradFill rotWithShape="1">
            <a:gsLst>
              <a:gs pos="0">
                <a:srgbClr val="CC66FF">
                  <a:gamma/>
                  <a:shade val="26275"/>
                  <a:invGamma/>
                  <a:alpha val="89999"/>
                </a:srgbClr>
              </a:gs>
              <a:gs pos="50000">
                <a:srgbClr val="CC66FF">
                  <a:alpha val="45000"/>
                </a:srgbClr>
              </a:gs>
              <a:gs pos="100000">
                <a:srgbClr val="CC66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0386" name="Freeform 54"/>
          <p:cNvSpPr>
            <a:spLocks/>
          </p:cNvSpPr>
          <p:nvPr/>
        </p:nvSpPr>
        <p:spPr bwMode="gray">
          <a:xfrm>
            <a:off x="1871663" y="4740275"/>
            <a:ext cx="1117600" cy="493713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000722014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000722014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2C2F0">
                  <a:alpha val="17998"/>
                </a:srgb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0387" name="Group 55"/>
          <p:cNvGrpSpPr>
            <a:grpSpLocks/>
          </p:cNvGrpSpPr>
          <p:nvPr/>
        </p:nvGrpSpPr>
        <p:grpSpPr bwMode="auto">
          <a:xfrm rot="-1297425" flipH="1" flipV="1">
            <a:off x="1831975" y="5821363"/>
            <a:ext cx="1241425" cy="301625"/>
            <a:chOff x="2532" y="1051"/>
            <a:chExt cx="893" cy="246"/>
          </a:xfrm>
        </p:grpSpPr>
        <p:grpSp>
          <p:nvGrpSpPr>
            <p:cNvPr id="100401" name="Group 56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0407" name="AutoShape 57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08" name="AutoShape 58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09" name="AutoShape 59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10" name="AutoShape 60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0402" name="Group 61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0403" name="AutoShape 62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04" name="AutoShape 63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05" name="AutoShape 64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06" name="AutoShape 65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7954" name="Rectangle 66"/>
          <p:cNvSpPr>
            <a:spLocks noChangeArrowheads="1"/>
          </p:cNvSpPr>
          <p:nvPr/>
        </p:nvSpPr>
        <p:spPr bwMode="auto">
          <a:xfrm>
            <a:off x="2106613" y="5246688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Title</a:t>
            </a:r>
          </a:p>
        </p:txBody>
      </p:sp>
      <p:grpSp>
        <p:nvGrpSpPr>
          <p:cNvPr id="100389" name="Group 67"/>
          <p:cNvGrpSpPr>
            <a:grpSpLocks/>
          </p:cNvGrpSpPr>
          <p:nvPr/>
        </p:nvGrpSpPr>
        <p:grpSpPr bwMode="auto">
          <a:xfrm rot="-1297425" flipH="1" flipV="1">
            <a:off x="2009775" y="2627313"/>
            <a:ext cx="1022350" cy="247650"/>
            <a:chOff x="2532" y="1051"/>
            <a:chExt cx="893" cy="246"/>
          </a:xfrm>
        </p:grpSpPr>
        <p:grpSp>
          <p:nvGrpSpPr>
            <p:cNvPr id="100391" name="Group 68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0397" name="AutoShape 69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398" name="AutoShape 70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399" name="AutoShape 71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00" name="AutoShape 72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0392" name="Group 73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0393" name="AutoShape 74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394" name="AutoShape 75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395" name="AutoShape 76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396" name="AutoShape 77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0390" name="Rectangle 78"/>
          <p:cNvSpPr>
            <a:spLocks noChangeArrowheads="1"/>
          </p:cNvSpPr>
          <p:nvPr/>
        </p:nvSpPr>
        <p:spPr bwMode="auto">
          <a:xfrm>
            <a:off x="3497263" y="5462588"/>
            <a:ext cx="510540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solidFill>
                  <a:schemeClr val="tx2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179203" name="AutoShape 3"/>
          <p:cNvSpPr>
            <a:spLocks noChangeArrowheads="1"/>
          </p:cNvSpPr>
          <p:nvPr/>
        </p:nvSpPr>
        <p:spPr bwMode="gray">
          <a:xfrm rot="-2700000">
            <a:off x="3148013" y="2617788"/>
            <a:ext cx="2454275" cy="2455862"/>
          </a:xfrm>
          <a:custGeom>
            <a:avLst/>
            <a:gdLst>
              <a:gd name="G0" fmla="+- 5400 0 0"/>
              <a:gd name="G1" fmla="+- 8100 0 0"/>
              <a:gd name="G2" fmla="+- 2700 0 0"/>
              <a:gd name="G3" fmla="+- 9450 0 0"/>
              <a:gd name="G4" fmla="+- 21600 0 8100"/>
              <a:gd name="G5" fmla="+- 21600 0 9450"/>
              <a:gd name="G6" fmla="+- 5400 21600 0"/>
              <a:gd name="G7" fmla="*/ G6 1 2"/>
              <a:gd name="G8" fmla="+- 21600 0 5400"/>
              <a:gd name="G9" fmla="+- 21600 0 2700"/>
              <a:gd name="T0" fmla="*/ G0 w 21600"/>
              <a:gd name="T1" fmla="*/ G0 h 21600"/>
              <a:gd name="T2" fmla="*/ G8 w 21600"/>
              <a:gd name="T3" fmla="*/ G8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5400" y="5400"/>
                </a:moveTo>
                <a:lnTo>
                  <a:pt x="9450" y="5400"/>
                </a:lnTo>
                <a:lnTo>
                  <a:pt x="9450" y="2700"/>
                </a:lnTo>
                <a:lnTo>
                  <a:pt x="8100" y="2700"/>
                </a:lnTo>
                <a:lnTo>
                  <a:pt x="10800" y="0"/>
                </a:lnTo>
                <a:lnTo>
                  <a:pt x="13500" y="2700"/>
                </a:lnTo>
                <a:lnTo>
                  <a:pt x="12150" y="2700"/>
                </a:lnTo>
                <a:lnTo>
                  <a:pt x="12150" y="5400"/>
                </a:lnTo>
                <a:lnTo>
                  <a:pt x="16200" y="5400"/>
                </a:lnTo>
                <a:lnTo>
                  <a:pt x="16200" y="9450"/>
                </a:lnTo>
                <a:lnTo>
                  <a:pt x="18900" y="9450"/>
                </a:lnTo>
                <a:lnTo>
                  <a:pt x="18900" y="8100"/>
                </a:lnTo>
                <a:lnTo>
                  <a:pt x="21600" y="10800"/>
                </a:lnTo>
                <a:lnTo>
                  <a:pt x="18900" y="13500"/>
                </a:lnTo>
                <a:lnTo>
                  <a:pt x="18900" y="12150"/>
                </a:lnTo>
                <a:lnTo>
                  <a:pt x="16200" y="12150"/>
                </a:lnTo>
                <a:lnTo>
                  <a:pt x="16200" y="16200"/>
                </a:lnTo>
                <a:lnTo>
                  <a:pt x="12150" y="16200"/>
                </a:lnTo>
                <a:lnTo>
                  <a:pt x="12150" y="18900"/>
                </a:lnTo>
                <a:lnTo>
                  <a:pt x="13500" y="18900"/>
                </a:lnTo>
                <a:lnTo>
                  <a:pt x="10800" y="21600"/>
                </a:lnTo>
                <a:lnTo>
                  <a:pt x="8100" y="18900"/>
                </a:lnTo>
                <a:lnTo>
                  <a:pt x="9450" y="18900"/>
                </a:lnTo>
                <a:lnTo>
                  <a:pt x="9450" y="16200"/>
                </a:lnTo>
                <a:lnTo>
                  <a:pt x="5400" y="16200"/>
                </a:lnTo>
                <a:lnTo>
                  <a:pt x="5400" y="12150"/>
                </a:lnTo>
                <a:lnTo>
                  <a:pt x="2700" y="12150"/>
                </a:lnTo>
                <a:lnTo>
                  <a:pt x="2700" y="13500"/>
                </a:lnTo>
                <a:lnTo>
                  <a:pt x="0" y="10800"/>
                </a:lnTo>
                <a:lnTo>
                  <a:pt x="2700" y="8100"/>
                </a:lnTo>
                <a:lnTo>
                  <a:pt x="2700" y="9450"/>
                </a:lnTo>
                <a:lnTo>
                  <a:pt x="5400" y="9450"/>
                </a:lnTo>
                <a:close/>
              </a:path>
            </a:pathLst>
          </a:custGeom>
          <a:gradFill rotWithShape="1">
            <a:gsLst>
              <a:gs pos="0">
                <a:srgbClr val="969696">
                  <a:gamma/>
                  <a:tint val="33725"/>
                  <a:invGamma/>
                </a:srgbClr>
              </a:gs>
              <a:gs pos="100000">
                <a:srgbClr val="969696"/>
              </a:gs>
            </a:gsLst>
            <a:path path="rect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black">
          <a:xfrm>
            <a:off x="641350" y="2116138"/>
            <a:ext cx="1746250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chemeClr val="tx2"/>
                </a:solidFill>
              </a:rPr>
              <a:t>Products</a:t>
            </a:r>
          </a:p>
          <a:p>
            <a:pPr algn="r"/>
            <a:endParaRPr lang="en-US" altLang="zh-CN" sz="1000" b="1">
              <a:solidFill>
                <a:schemeClr val="tx2"/>
              </a:solidFill>
            </a:endParaRPr>
          </a:p>
          <a:p>
            <a:pPr algn="r"/>
            <a:r>
              <a:rPr lang="en-US" altLang="zh-CN" sz="1200" b="1">
                <a:solidFill>
                  <a:srgbClr val="000000"/>
                </a:solidFill>
              </a:rPr>
              <a:t>Description of the company’s products</a:t>
            </a:r>
          </a:p>
        </p:txBody>
      </p:sp>
      <p:sp>
        <p:nvSpPr>
          <p:cNvPr id="101381" name="Rectangle 5"/>
          <p:cNvSpPr>
            <a:spLocks noChangeArrowheads="1"/>
          </p:cNvSpPr>
          <p:nvPr/>
        </p:nvSpPr>
        <p:spPr bwMode="black">
          <a:xfrm>
            <a:off x="6353175" y="4700588"/>
            <a:ext cx="1616075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</a:rPr>
              <a:t>Service</a:t>
            </a:r>
          </a:p>
          <a:p>
            <a:endParaRPr lang="en-US" altLang="zh-CN" sz="1000" b="1">
              <a:solidFill>
                <a:srgbClr val="FF9999"/>
              </a:solidFill>
            </a:endParaRPr>
          </a:p>
          <a:p>
            <a:r>
              <a:rPr lang="en-US" altLang="zh-CN" sz="1200" b="1">
                <a:solidFill>
                  <a:srgbClr val="000000"/>
                </a:solidFill>
              </a:rPr>
              <a:t>Description of the company’s service</a:t>
            </a:r>
          </a:p>
        </p:txBody>
      </p:sp>
      <p:sp>
        <p:nvSpPr>
          <p:cNvPr id="101382" name="Rectangle 6"/>
          <p:cNvSpPr>
            <a:spLocks noChangeArrowheads="1"/>
          </p:cNvSpPr>
          <p:nvPr/>
        </p:nvSpPr>
        <p:spPr bwMode="black">
          <a:xfrm>
            <a:off x="457200" y="4735513"/>
            <a:ext cx="1925638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b="1"/>
              <a:t>Technology</a:t>
            </a:r>
          </a:p>
          <a:p>
            <a:pPr algn="r"/>
            <a:endParaRPr lang="en-US" altLang="zh-CN" sz="1000" b="1"/>
          </a:p>
          <a:p>
            <a:pPr algn="r"/>
            <a:r>
              <a:rPr lang="en-US" altLang="zh-CN" sz="1200" b="1">
                <a:solidFill>
                  <a:srgbClr val="000000"/>
                </a:solidFill>
              </a:rPr>
              <a:t>Description of the company’s technology</a:t>
            </a:r>
          </a:p>
        </p:txBody>
      </p:sp>
      <p:sp>
        <p:nvSpPr>
          <p:cNvPr id="101383" name="Rectangle 7"/>
          <p:cNvSpPr>
            <a:spLocks noChangeArrowheads="1"/>
          </p:cNvSpPr>
          <p:nvPr/>
        </p:nvSpPr>
        <p:spPr bwMode="black">
          <a:xfrm>
            <a:off x="6345238" y="2055813"/>
            <a:ext cx="1598612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/>
              <a:t>Market</a:t>
            </a:r>
          </a:p>
          <a:p>
            <a:endParaRPr lang="en-US" altLang="zh-CN" sz="1000" b="1"/>
          </a:p>
          <a:p>
            <a:r>
              <a:rPr lang="en-US" altLang="zh-CN" sz="1200" b="1">
                <a:solidFill>
                  <a:srgbClr val="000000"/>
                </a:solidFill>
              </a:rPr>
              <a:t>Description of the company’s market</a:t>
            </a:r>
          </a:p>
        </p:txBody>
      </p:sp>
      <p:pic>
        <p:nvPicPr>
          <p:cNvPr id="101384" name="Picture 8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2382838" y="1920875"/>
            <a:ext cx="122237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5" name="Oval 9"/>
          <p:cNvSpPr>
            <a:spLocks noChangeArrowheads="1"/>
          </p:cNvSpPr>
          <p:nvPr/>
        </p:nvSpPr>
        <p:spPr bwMode="gray">
          <a:xfrm>
            <a:off x="2382838" y="1917700"/>
            <a:ext cx="1214437" cy="1233488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1386" name="Picture 10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2384425" y="4546600"/>
            <a:ext cx="1220788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7" name="Oval 11"/>
          <p:cNvSpPr>
            <a:spLocks noChangeArrowheads="1"/>
          </p:cNvSpPr>
          <p:nvPr/>
        </p:nvSpPr>
        <p:spPr bwMode="gray">
          <a:xfrm>
            <a:off x="2384425" y="4543425"/>
            <a:ext cx="1216025" cy="1233488"/>
          </a:xfrm>
          <a:prstGeom prst="ellipse">
            <a:avLst/>
          </a:prstGeom>
          <a:solidFill>
            <a:schemeClr val="hlink">
              <a:alpha val="50195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1388" name="Picture 12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5129213" y="4535488"/>
            <a:ext cx="122237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9" name="Oval 13"/>
          <p:cNvSpPr>
            <a:spLocks noChangeArrowheads="1"/>
          </p:cNvSpPr>
          <p:nvPr/>
        </p:nvSpPr>
        <p:spPr bwMode="gray">
          <a:xfrm>
            <a:off x="5129213" y="4522788"/>
            <a:ext cx="1216025" cy="1233487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1390" name="Picture 14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5129213" y="1906588"/>
            <a:ext cx="1220787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91" name="Oval 15"/>
          <p:cNvSpPr>
            <a:spLocks noChangeArrowheads="1"/>
          </p:cNvSpPr>
          <p:nvPr/>
        </p:nvSpPr>
        <p:spPr bwMode="gray">
          <a:xfrm>
            <a:off x="5129213" y="1905000"/>
            <a:ext cx="1216025" cy="1233488"/>
          </a:xfrm>
          <a:prstGeom prst="ellipse">
            <a:avLst/>
          </a:prstGeom>
          <a:solidFill>
            <a:schemeClr val="hlink">
              <a:alpha val="50195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1392" name="Text Box 16"/>
          <p:cNvSpPr txBox="1">
            <a:spLocks noChangeArrowheads="1"/>
          </p:cNvSpPr>
          <p:nvPr/>
        </p:nvSpPr>
        <p:spPr bwMode="auto">
          <a:xfrm>
            <a:off x="2619375" y="2581275"/>
            <a:ext cx="7397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</a:rPr>
              <a:t>Text </a:t>
            </a:r>
          </a:p>
        </p:txBody>
      </p:sp>
      <p:grpSp>
        <p:nvGrpSpPr>
          <p:cNvPr id="101393" name="Group 17"/>
          <p:cNvGrpSpPr>
            <a:grpSpLocks/>
          </p:cNvGrpSpPr>
          <p:nvPr/>
        </p:nvGrpSpPr>
        <p:grpSpPr bwMode="auto">
          <a:xfrm>
            <a:off x="2806700" y="2170113"/>
            <a:ext cx="360363" cy="363537"/>
            <a:chOff x="523" y="2809"/>
            <a:chExt cx="876" cy="882"/>
          </a:xfrm>
        </p:grpSpPr>
        <p:sp>
          <p:nvSpPr>
            <p:cNvPr id="101422" name="Oval 18"/>
            <p:cNvSpPr>
              <a:spLocks noChangeArrowheads="1"/>
            </p:cNvSpPr>
            <p:nvPr/>
          </p:nvSpPr>
          <p:spPr bwMode="black">
            <a:xfrm>
              <a:off x="523" y="2809"/>
              <a:ext cx="876" cy="876"/>
            </a:xfrm>
            <a:prstGeom prst="ellipse">
              <a:avLst/>
            </a:prstGeom>
            <a:noFill/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23" name="Line 19"/>
            <p:cNvSpPr>
              <a:spLocks noChangeShapeType="1"/>
            </p:cNvSpPr>
            <p:nvPr/>
          </p:nvSpPr>
          <p:spPr bwMode="black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424" name="Line 20"/>
            <p:cNvSpPr>
              <a:spLocks noChangeShapeType="1"/>
            </p:cNvSpPr>
            <p:nvPr/>
          </p:nvSpPr>
          <p:spPr bwMode="black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425" name="Freeform 21"/>
            <p:cNvSpPr>
              <a:spLocks/>
            </p:cNvSpPr>
            <p:nvPr/>
          </p:nvSpPr>
          <p:spPr bwMode="black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  <a:gd name="T6" fmla="*/ 0 60000 65536"/>
                <a:gd name="T7" fmla="*/ 0 60000 65536"/>
                <a:gd name="T8" fmla="*/ 0 60000 65536"/>
                <a:gd name="T9" fmla="*/ 0 w 182"/>
                <a:gd name="T10" fmla="*/ 0 h 864"/>
                <a:gd name="T11" fmla="*/ 182 w 182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426" name="Freeform 22"/>
            <p:cNvSpPr>
              <a:spLocks/>
            </p:cNvSpPr>
            <p:nvPr/>
          </p:nvSpPr>
          <p:spPr bwMode="black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427" name="Freeform 23"/>
            <p:cNvSpPr>
              <a:spLocks/>
            </p:cNvSpPr>
            <p:nvPr/>
          </p:nvSpPr>
          <p:spPr bwMode="black">
            <a:xfrm rot="5400000">
              <a:off x="892" y="3171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428" name="Freeform 24"/>
            <p:cNvSpPr>
              <a:spLocks/>
            </p:cNvSpPr>
            <p:nvPr/>
          </p:nvSpPr>
          <p:spPr bwMode="black">
            <a:xfrm rot="16200000" flipV="1">
              <a:off x="900" y="2668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1394" name="Group 25"/>
          <p:cNvGrpSpPr>
            <a:grpSpLocks/>
          </p:cNvGrpSpPr>
          <p:nvPr/>
        </p:nvGrpSpPr>
        <p:grpSpPr bwMode="auto">
          <a:xfrm>
            <a:off x="5529263" y="4781550"/>
            <a:ext cx="487362" cy="390525"/>
            <a:chOff x="768" y="2024"/>
            <a:chExt cx="422" cy="337"/>
          </a:xfrm>
        </p:grpSpPr>
        <p:sp>
          <p:nvSpPr>
            <p:cNvPr id="101413" name="Freeform 26"/>
            <p:cNvSpPr>
              <a:spLocks/>
            </p:cNvSpPr>
            <p:nvPr/>
          </p:nvSpPr>
          <p:spPr bwMode="black">
            <a:xfrm>
              <a:off x="1074" y="2024"/>
              <a:ext cx="116" cy="117"/>
            </a:xfrm>
            <a:custGeom>
              <a:avLst/>
              <a:gdLst>
                <a:gd name="T0" fmla="*/ 12 w 116"/>
                <a:gd name="T1" fmla="*/ 0 h 117"/>
                <a:gd name="T2" fmla="*/ 0 w 116"/>
                <a:gd name="T3" fmla="*/ 67 h 117"/>
                <a:gd name="T4" fmla="*/ 53 w 116"/>
                <a:gd name="T5" fmla="*/ 117 h 117"/>
                <a:gd name="T6" fmla="*/ 108 w 116"/>
                <a:gd name="T7" fmla="*/ 105 h 117"/>
                <a:gd name="T8" fmla="*/ 116 w 116"/>
                <a:gd name="T9" fmla="*/ 54 h 117"/>
                <a:gd name="T10" fmla="*/ 65 w 116"/>
                <a:gd name="T11" fmla="*/ 0 h 117"/>
                <a:gd name="T12" fmla="*/ 12 w 116"/>
                <a:gd name="T13" fmla="*/ 0 h 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6"/>
                <a:gd name="T22" fmla="*/ 0 h 117"/>
                <a:gd name="T23" fmla="*/ 116 w 116"/>
                <a:gd name="T24" fmla="*/ 117 h 1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6" h="117">
                  <a:moveTo>
                    <a:pt x="12" y="0"/>
                  </a:moveTo>
                  <a:lnTo>
                    <a:pt x="0" y="67"/>
                  </a:lnTo>
                  <a:lnTo>
                    <a:pt x="53" y="117"/>
                  </a:lnTo>
                  <a:lnTo>
                    <a:pt x="108" y="105"/>
                  </a:lnTo>
                  <a:lnTo>
                    <a:pt x="116" y="54"/>
                  </a:lnTo>
                  <a:lnTo>
                    <a:pt x="65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14" name="Freeform 27"/>
            <p:cNvSpPr>
              <a:spLocks/>
            </p:cNvSpPr>
            <p:nvPr/>
          </p:nvSpPr>
          <p:spPr bwMode="black">
            <a:xfrm>
              <a:off x="858" y="2090"/>
              <a:ext cx="273" cy="228"/>
            </a:xfrm>
            <a:custGeom>
              <a:avLst/>
              <a:gdLst>
                <a:gd name="T0" fmla="*/ 0 w 273"/>
                <a:gd name="T1" fmla="*/ 169 h 228"/>
                <a:gd name="T2" fmla="*/ 45 w 273"/>
                <a:gd name="T3" fmla="*/ 228 h 228"/>
                <a:gd name="T4" fmla="*/ 273 w 273"/>
                <a:gd name="T5" fmla="*/ 49 h 228"/>
                <a:gd name="T6" fmla="*/ 215 w 273"/>
                <a:gd name="T7" fmla="*/ 0 h 228"/>
                <a:gd name="T8" fmla="*/ 0 w 273"/>
                <a:gd name="T9" fmla="*/ 169 h 2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3"/>
                <a:gd name="T16" fmla="*/ 0 h 228"/>
                <a:gd name="T17" fmla="*/ 273 w 273"/>
                <a:gd name="T18" fmla="*/ 228 h 2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3" h="228">
                  <a:moveTo>
                    <a:pt x="0" y="169"/>
                  </a:moveTo>
                  <a:lnTo>
                    <a:pt x="45" y="228"/>
                  </a:lnTo>
                  <a:lnTo>
                    <a:pt x="273" y="49"/>
                  </a:lnTo>
                  <a:lnTo>
                    <a:pt x="215" y="0"/>
                  </a:lnTo>
                  <a:lnTo>
                    <a:pt x="0" y="169"/>
                  </a:lnTo>
                  <a:close/>
                </a:path>
              </a:pathLst>
            </a:custGeom>
            <a:no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15" name="Freeform 28"/>
            <p:cNvSpPr>
              <a:spLocks/>
            </p:cNvSpPr>
            <p:nvPr/>
          </p:nvSpPr>
          <p:spPr bwMode="black">
            <a:xfrm>
              <a:off x="858" y="2024"/>
              <a:ext cx="228" cy="237"/>
            </a:xfrm>
            <a:custGeom>
              <a:avLst/>
              <a:gdLst>
                <a:gd name="T0" fmla="*/ 21 w 228"/>
                <a:gd name="T1" fmla="*/ 172 h 237"/>
                <a:gd name="T2" fmla="*/ 0 w 228"/>
                <a:gd name="T3" fmla="*/ 237 h 237"/>
                <a:gd name="T4" fmla="*/ 219 w 228"/>
                <a:gd name="T5" fmla="*/ 64 h 237"/>
                <a:gd name="T6" fmla="*/ 228 w 228"/>
                <a:gd name="T7" fmla="*/ 0 h 237"/>
                <a:gd name="T8" fmla="*/ 21 w 228"/>
                <a:gd name="T9" fmla="*/ 172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8"/>
                <a:gd name="T16" fmla="*/ 0 h 237"/>
                <a:gd name="T17" fmla="*/ 228 w 228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8" h="237">
                  <a:moveTo>
                    <a:pt x="21" y="172"/>
                  </a:moveTo>
                  <a:lnTo>
                    <a:pt x="0" y="237"/>
                  </a:lnTo>
                  <a:lnTo>
                    <a:pt x="219" y="64"/>
                  </a:lnTo>
                  <a:lnTo>
                    <a:pt x="228" y="0"/>
                  </a:lnTo>
                  <a:lnTo>
                    <a:pt x="21" y="17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16" name="Freeform 29"/>
            <p:cNvSpPr>
              <a:spLocks/>
            </p:cNvSpPr>
            <p:nvPr/>
          </p:nvSpPr>
          <p:spPr bwMode="black">
            <a:xfrm>
              <a:off x="903" y="2129"/>
              <a:ext cx="281" cy="189"/>
            </a:xfrm>
            <a:custGeom>
              <a:avLst/>
              <a:gdLst>
                <a:gd name="T0" fmla="*/ 63 w 281"/>
                <a:gd name="T1" fmla="*/ 178 h 189"/>
                <a:gd name="T2" fmla="*/ 0 w 281"/>
                <a:gd name="T3" fmla="*/ 189 h 189"/>
                <a:gd name="T4" fmla="*/ 227 w 281"/>
                <a:gd name="T5" fmla="*/ 10 h 189"/>
                <a:gd name="T6" fmla="*/ 281 w 281"/>
                <a:gd name="T7" fmla="*/ 0 h 189"/>
                <a:gd name="T8" fmla="*/ 63 w 281"/>
                <a:gd name="T9" fmla="*/ 178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1"/>
                <a:gd name="T16" fmla="*/ 0 h 189"/>
                <a:gd name="T17" fmla="*/ 281 w 281"/>
                <a:gd name="T18" fmla="*/ 189 h 1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1" h="189">
                  <a:moveTo>
                    <a:pt x="63" y="178"/>
                  </a:moveTo>
                  <a:lnTo>
                    <a:pt x="0" y="189"/>
                  </a:lnTo>
                  <a:lnTo>
                    <a:pt x="227" y="10"/>
                  </a:lnTo>
                  <a:lnTo>
                    <a:pt x="281" y="0"/>
                  </a:lnTo>
                  <a:lnTo>
                    <a:pt x="63" y="178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17" name="Freeform 30"/>
            <p:cNvSpPr>
              <a:spLocks/>
            </p:cNvSpPr>
            <p:nvPr/>
          </p:nvSpPr>
          <p:spPr bwMode="black">
            <a:xfrm>
              <a:off x="789" y="2192"/>
              <a:ext cx="161" cy="163"/>
            </a:xfrm>
            <a:custGeom>
              <a:avLst/>
              <a:gdLst>
                <a:gd name="T0" fmla="*/ 0 w 161"/>
                <a:gd name="T1" fmla="*/ 135 h 163"/>
                <a:gd name="T2" fmla="*/ 18 w 161"/>
                <a:gd name="T3" fmla="*/ 163 h 163"/>
                <a:gd name="T4" fmla="*/ 161 w 161"/>
                <a:gd name="T5" fmla="*/ 120 h 163"/>
                <a:gd name="T6" fmla="*/ 114 w 161"/>
                <a:gd name="T7" fmla="*/ 124 h 163"/>
                <a:gd name="T8" fmla="*/ 69 w 161"/>
                <a:gd name="T9" fmla="*/ 67 h 163"/>
                <a:gd name="T10" fmla="*/ 90 w 161"/>
                <a:gd name="T11" fmla="*/ 0 h 163"/>
                <a:gd name="T12" fmla="*/ 0 w 161"/>
                <a:gd name="T13" fmla="*/ 135 h 1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"/>
                <a:gd name="T22" fmla="*/ 0 h 163"/>
                <a:gd name="T23" fmla="*/ 161 w 161"/>
                <a:gd name="T24" fmla="*/ 163 h 16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" h="163">
                  <a:moveTo>
                    <a:pt x="0" y="135"/>
                  </a:moveTo>
                  <a:lnTo>
                    <a:pt x="18" y="163"/>
                  </a:lnTo>
                  <a:lnTo>
                    <a:pt x="161" y="120"/>
                  </a:lnTo>
                  <a:lnTo>
                    <a:pt x="114" y="124"/>
                  </a:lnTo>
                  <a:lnTo>
                    <a:pt x="69" y="67"/>
                  </a:lnTo>
                  <a:lnTo>
                    <a:pt x="90" y="0"/>
                  </a:lnTo>
                  <a:lnTo>
                    <a:pt x="0" y="135"/>
                  </a:lnTo>
                  <a:close/>
                </a:path>
              </a:pathLst>
            </a:custGeom>
            <a:no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18" name="Freeform 31"/>
            <p:cNvSpPr>
              <a:spLocks/>
            </p:cNvSpPr>
            <p:nvPr/>
          </p:nvSpPr>
          <p:spPr bwMode="black">
            <a:xfrm>
              <a:off x="768" y="2328"/>
              <a:ext cx="39" cy="33"/>
            </a:xfrm>
            <a:custGeom>
              <a:avLst/>
              <a:gdLst>
                <a:gd name="T0" fmla="*/ 27 w 39"/>
                <a:gd name="T1" fmla="*/ 0 h 33"/>
                <a:gd name="T2" fmla="*/ 0 w 39"/>
                <a:gd name="T3" fmla="*/ 33 h 33"/>
                <a:gd name="T4" fmla="*/ 39 w 39"/>
                <a:gd name="T5" fmla="*/ 25 h 33"/>
                <a:gd name="T6" fmla="*/ 27 w 39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33"/>
                <a:gd name="T14" fmla="*/ 39 w 39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33">
                  <a:moveTo>
                    <a:pt x="27" y="0"/>
                  </a:moveTo>
                  <a:lnTo>
                    <a:pt x="0" y="33"/>
                  </a:lnTo>
                  <a:lnTo>
                    <a:pt x="39" y="2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19" name="Line 32"/>
            <p:cNvSpPr>
              <a:spLocks noChangeShapeType="1"/>
            </p:cNvSpPr>
            <p:nvPr/>
          </p:nvSpPr>
          <p:spPr bwMode="black">
            <a:xfrm flipV="1">
              <a:off x="797" y="2258"/>
              <a:ext cx="66" cy="72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20" name="Line 33"/>
            <p:cNvSpPr>
              <a:spLocks noChangeShapeType="1"/>
            </p:cNvSpPr>
            <p:nvPr/>
          </p:nvSpPr>
          <p:spPr bwMode="black">
            <a:xfrm flipV="1">
              <a:off x="806" y="2315"/>
              <a:ext cx="100" cy="34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21" name="Oval 34"/>
            <p:cNvSpPr>
              <a:spLocks noChangeArrowheads="1"/>
            </p:cNvSpPr>
            <p:nvPr/>
          </p:nvSpPr>
          <p:spPr bwMode="black">
            <a:xfrm rot="1507387">
              <a:off x="1116" y="2063"/>
              <a:ext cx="43" cy="27"/>
            </a:xfrm>
            <a:prstGeom prst="ellipse">
              <a:avLst/>
            </a:prstGeom>
            <a:solidFill>
              <a:srgbClr val="FFFF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1395" name="Group 35"/>
          <p:cNvGrpSpPr>
            <a:grpSpLocks/>
          </p:cNvGrpSpPr>
          <p:nvPr/>
        </p:nvGrpSpPr>
        <p:grpSpPr bwMode="auto">
          <a:xfrm>
            <a:off x="2801938" y="4783138"/>
            <a:ext cx="409575" cy="355600"/>
            <a:chOff x="2310" y="3078"/>
            <a:chExt cx="312" cy="270"/>
          </a:xfrm>
        </p:grpSpPr>
        <p:sp>
          <p:nvSpPr>
            <p:cNvPr id="101406" name="AutoShape 36"/>
            <p:cNvSpPr>
              <a:spLocks noChangeArrowheads="1"/>
            </p:cNvSpPr>
            <p:nvPr/>
          </p:nvSpPr>
          <p:spPr bwMode="black">
            <a:xfrm>
              <a:off x="2374" y="3078"/>
              <a:ext cx="186" cy="187"/>
            </a:xfrm>
            <a:prstGeom prst="roundRect">
              <a:avLst>
                <a:gd name="adj" fmla="val 6250"/>
              </a:avLst>
            </a:prstGeom>
            <a:noFill/>
            <a:ln w="2540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07" name="AutoShape 37"/>
            <p:cNvSpPr>
              <a:spLocks noChangeArrowheads="1"/>
            </p:cNvSpPr>
            <p:nvPr/>
          </p:nvSpPr>
          <p:spPr bwMode="black">
            <a:xfrm>
              <a:off x="2310" y="3265"/>
              <a:ext cx="312" cy="83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08" name="AutoShape 38"/>
            <p:cNvSpPr>
              <a:spLocks noChangeArrowheads="1"/>
            </p:cNvSpPr>
            <p:nvPr/>
          </p:nvSpPr>
          <p:spPr bwMode="black">
            <a:xfrm>
              <a:off x="2390" y="3096"/>
              <a:ext cx="154" cy="147"/>
            </a:xfrm>
            <a:prstGeom prst="roundRect">
              <a:avLst>
                <a:gd name="adj" fmla="val 7972"/>
              </a:avLst>
            </a:prstGeom>
            <a:solidFill>
              <a:srgbClr val="FFFFFF"/>
            </a:solidFill>
            <a:ln w="254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09" name="Line 39"/>
            <p:cNvSpPr>
              <a:spLocks noChangeShapeType="1"/>
            </p:cNvSpPr>
            <p:nvPr/>
          </p:nvSpPr>
          <p:spPr bwMode="black">
            <a:xfrm flipH="1">
              <a:off x="2530" y="3305"/>
              <a:ext cx="47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410" name="Line 40"/>
            <p:cNvSpPr>
              <a:spLocks noChangeShapeType="1"/>
            </p:cNvSpPr>
            <p:nvPr/>
          </p:nvSpPr>
          <p:spPr bwMode="black">
            <a:xfrm flipH="1">
              <a:off x="2447" y="3134"/>
              <a:ext cx="78" cy="0"/>
            </a:xfrm>
            <a:prstGeom prst="line">
              <a:avLst/>
            </a:prstGeom>
            <a:noFill/>
            <a:ln w="25400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411" name="Line 41"/>
            <p:cNvSpPr>
              <a:spLocks noChangeShapeType="1"/>
            </p:cNvSpPr>
            <p:nvPr/>
          </p:nvSpPr>
          <p:spPr bwMode="black">
            <a:xfrm flipH="1">
              <a:off x="2467" y="3154"/>
              <a:ext cx="48" cy="0"/>
            </a:xfrm>
            <a:prstGeom prst="line">
              <a:avLst/>
            </a:prstGeom>
            <a:noFill/>
            <a:ln w="25400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412" name="Line 42"/>
            <p:cNvSpPr>
              <a:spLocks noChangeShapeType="1"/>
            </p:cNvSpPr>
            <p:nvPr/>
          </p:nvSpPr>
          <p:spPr bwMode="black">
            <a:xfrm flipH="1">
              <a:off x="2480" y="3216"/>
              <a:ext cx="34" cy="0"/>
            </a:xfrm>
            <a:prstGeom prst="line">
              <a:avLst/>
            </a:prstGeom>
            <a:noFill/>
            <a:ln w="25400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1396" name="Group 43"/>
          <p:cNvGrpSpPr>
            <a:grpSpLocks/>
          </p:cNvGrpSpPr>
          <p:nvPr/>
        </p:nvGrpSpPr>
        <p:grpSpPr bwMode="auto">
          <a:xfrm>
            <a:off x="5519738" y="2170113"/>
            <a:ext cx="519112" cy="330200"/>
            <a:chOff x="3824" y="1835"/>
            <a:chExt cx="491" cy="312"/>
          </a:xfrm>
        </p:grpSpPr>
        <p:grpSp>
          <p:nvGrpSpPr>
            <p:cNvPr id="101401" name="Group 44"/>
            <p:cNvGrpSpPr>
              <a:grpSpLocks/>
            </p:cNvGrpSpPr>
            <p:nvPr/>
          </p:nvGrpSpPr>
          <p:grpSpPr bwMode="auto">
            <a:xfrm>
              <a:off x="3824" y="1835"/>
              <a:ext cx="491" cy="312"/>
              <a:chOff x="347" y="2022"/>
              <a:chExt cx="491" cy="312"/>
            </a:xfrm>
          </p:grpSpPr>
          <p:sp>
            <p:nvSpPr>
              <p:cNvPr id="101403" name="Freeform 45"/>
              <p:cNvSpPr>
                <a:spLocks/>
              </p:cNvSpPr>
              <p:nvPr/>
            </p:nvSpPr>
            <p:spPr bwMode="black">
              <a:xfrm>
                <a:off x="347" y="2022"/>
                <a:ext cx="491" cy="312"/>
              </a:xfrm>
              <a:custGeom>
                <a:avLst/>
                <a:gdLst>
                  <a:gd name="T0" fmla="*/ 9 w 491"/>
                  <a:gd name="T1" fmla="*/ 96 h 312"/>
                  <a:gd name="T2" fmla="*/ 10 w 491"/>
                  <a:gd name="T3" fmla="*/ 159 h 312"/>
                  <a:gd name="T4" fmla="*/ 288 w 491"/>
                  <a:gd name="T5" fmla="*/ 312 h 312"/>
                  <a:gd name="T6" fmla="*/ 486 w 491"/>
                  <a:gd name="T7" fmla="*/ 184 h 312"/>
                  <a:gd name="T8" fmla="*/ 303 w 491"/>
                  <a:gd name="T9" fmla="*/ 302 h 312"/>
                  <a:gd name="T10" fmla="*/ 283 w 491"/>
                  <a:gd name="T11" fmla="*/ 246 h 312"/>
                  <a:gd name="T12" fmla="*/ 480 w 491"/>
                  <a:gd name="T13" fmla="*/ 128 h 312"/>
                  <a:gd name="T14" fmla="*/ 202 w 491"/>
                  <a:gd name="T15" fmla="*/ 0 h 312"/>
                  <a:gd name="T16" fmla="*/ 9 w 491"/>
                  <a:gd name="T17" fmla="*/ 96 h 3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91"/>
                  <a:gd name="T28" fmla="*/ 0 h 312"/>
                  <a:gd name="T29" fmla="*/ 491 w 491"/>
                  <a:gd name="T30" fmla="*/ 312 h 3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91" h="312">
                    <a:moveTo>
                      <a:pt x="9" y="96"/>
                    </a:moveTo>
                    <a:cubicBezTo>
                      <a:pt x="0" y="133"/>
                      <a:pt x="1" y="139"/>
                      <a:pt x="10" y="159"/>
                    </a:cubicBezTo>
                    <a:cubicBezTo>
                      <a:pt x="57" y="195"/>
                      <a:pt x="255" y="300"/>
                      <a:pt x="288" y="312"/>
                    </a:cubicBezTo>
                    <a:cubicBezTo>
                      <a:pt x="346" y="289"/>
                      <a:pt x="457" y="207"/>
                      <a:pt x="486" y="184"/>
                    </a:cubicBezTo>
                    <a:cubicBezTo>
                      <a:pt x="491" y="173"/>
                      <a:pt x="337" y="292"/>
                      <a:pt x="303" y="302"/>
                    </a:cubicBezTo>
                    <a:cubicBezTo>
                      <a:pt x="296" y="310"/>
                      <a:pt x="254" y="274"/>
                      <a:pt x="283" y="246"/>
                    </a:cubicBezTo>
                    <a:cubicBezTo>
                      <a:pt x="338" y="217"/>
                      <a:pt x="378" y="180"/>
                      <a:pt x="480" y="128"/>
                    </a:cubicBezTo>
                    <a:cubicBezTo>
                      <a:pt x="343" y="66"/>
                      <a:pt x="288" y="30"/>
                      <a:pt x="202" y="0"/>
                    </a:cubicBezTo>
                    <a:cubicBezTo>
                      <a:pt x="100" y="33"/>
                      <a:pt x="46" y="75"/>
                      <a:pt x="9" y="96"/>
                    </a:cubicBezTo>
                    <a:close/>
                  </a:path>
                </a:pathLst>
              </a:custGeom>
              <a:solidFill>
                <a:schemeClr val="tx1">
                  <a:alpha val="59999"/>
                </a:scheme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1404" name="Freeform 46"/>
              <p:cNvSpPr>
                <a:spLocks/>
              </p:cNvSpPr>
              <p:nvPr/>
            </p:nvSpPr>
            <p:spPr bwMode="black">
              <a:xfrm>
                <a:off x="615" y="2154"/>
                <a:ext cx="215" cy="171"/>
              </a:xfrm>
              <a:custGeom>
                <a:avLst/>
                <a:gdLst>
                  <a:gd name="T0" fmla="*/ 15 w 215"/>
                  <a:gd name="T1" fmla="*/ 117 h 171"/>
                  <a:gd name="T2" fmla="*/ 23 w 215"/>
                  <a:gd name="T3" fmla="*/ 171 h 171"/>
                  <a:gd name="T4" fmla="*/ 215 w 215"/>
                  <a:gd name="T5" fmla="*/ 48 h 171"/>
                  <a:gd name="T6" fmla="*/ 203 w 215"/>
                  <a:gd name="T7" fmla="*/ 0 h 171"/>
                  <a:gd name="T8" fmla="*/ 15 w 215"/>
                  <a:gd name="T9" fmla="*/ 117 h 1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5"/>
                  <a:gd name="T16" fmla="*/ 0 h 171"/>
                  <a:gd name="T17" fmla="*/ 215 w 215"/>
                  <a:gd name="T18" fmla="*/ 171 h 1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5" h="171">
                    <a:moveTo>
                      <a:pt x="15" y="117"/>
                    </a:moveTo>
                    <a:cubicBezTo>
                      <a:pt x="9" y="129"/>
                      <a:pt x="0" y="154"/>
                      <a:pt x="23" y="171"/>
                    </a:cubicBezTo>
                    <a:cubicBezTo>
                      <a:pt x="45" y="166"/>
                      <a:pt x="185" y="77"/>
                      <a:pt x="215" y="48"/>
                    </a:cubicBezTo>
                    <a:cubicBezTo>
                      <a:pt x="215" y="32"/>
                      <a:pt x="207" y="32"/>
                      <a:pt x="203" y="0"/>
                    </a:cubicBezTo>
                    <a:cubicBezTo>
                      <a:pt x="125" y="42"/>
                      <a:pt x="56" y="87"/>
                      <a:pt x="15" y="117"/>
                    </a:cubicBezTo>
                    <a:close/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1405" name="Line 47"/>
              <p:cNvSpPr>
                <a:spLocks noChangeShapeType="1"/>
              </p:cNvSpPr>
              <p:nvPr/>
            </p:nvSpPr>
            <p:spPr bwMode="black">
              <a:xfrm>
                <a:off x="368" y="2128"/>
                <a:ext cx="253" cy="137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1402" name="Freeform 48"/>
            <p:cNvSpPr>
              <a:spLocks/>
            </p:cNvSpPr>
            <p:nvPr/>
          </p:nvSpPr>
          <p:spPr bwMode="black">
            <a:xfrm>
              <a:off x="4169" y="2067"/>
              <a:ext cx="48" cy="44"/>
            </a:xfrm>
            <a:custGeom>
              <a:avLst/>
              <a:gdLst>
                <a:gd name="T0" fmla="*/ 0 w 48"/>
                <a:gd name="T1" fmla="*/ 14 h 44"/>
                <a:gd name="T2" fmla="*/ 18 w 48"/>
                <a:gd name="T3" fmla="*/ 0 h 44"/>
                <a:gd name="T4" fmla="*/ 48 w 48"/>
                <a:gd name="T5" fmla="*/ 26 h 44"/>
                <a:gd name="T6" fmla="*/ 27 w 48"/>
                <a:gd name="T7" fmla="*/ 44 h 44"/>
                <a:gd name="T8" fmla="*/ 0 w 48"/>
                <a:gd name="T9" fmla="*/ 14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4"/>
                <a:gd name="T17" fmla="*/ 48 w 48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4">
                  <a:moveTo>
                    <a:pt x="0" y="14"/>
                  </a:moveTo>
                  <a:lnTo>
                    <a:pt x="18" y="0"/>
                  </a:lnTo>
                  <a:lnTo>
                    <a:pt x="48" y="26"/>
                  </a:lnTo>
                  <a:lnTo>
                    <a:pt x="27" y="4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tx1">
                <a:alpha val="59999"/>
              </a:schemeClr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1397" name="Text Box 49"/>
          <p:cNvSpPr txBox="1">
            <a:spLocks noChangeArrowheads="1"/>
          </p:cNvSpPr>
          <p:nvPr/>
        </p:nvSpPr>
        <p:spPr bwMode="auto">
          <a:xfrm>
            <a:off x="5365750" y="2581275"/>
            <a:ext cx="7397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</a:rPr>
              <a:t>Text </a:t>
            </a:r>
          </a:p>
        </p:txBody>
      </p:sp>
      <p:sp>
        <p:nvSpPr>
          <p:cNvPr id="101398" name="Text Box 50"/>
          <p:cNvSpPr txBox="1">
            <a:spLocks noChangeArrowheads="1"/>
          </p:cNvSpPr>
          <p:nvPr/>
        </p:nvSpPr>
        <p:spPr bwMode="auto">
          <a:xfrm>
            <a:off x="2620963" y="5237163"/>
            <a:ext cx="7397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</a:rPr>
              <a:t>Text </a:t>
            </a:r>
          </a:p>
        </p:txBody>
      </p:sp>
      <p:sp>
        <p:nvSpPr>
          <p:cNvPr id="101399" name="Text Box 51"/>
          <p:cNvSpPr txBox="1">
            <a:spLocks noChangeArrowheads="1"/>
          </p:cNvSpPr>
          <p:nvPr/>
        </p:nvSpPr>
        <p:spPr bwMode="auto">
          <a:xfrm>
            <a:off x="5365750" y="5237163"/>
            <a:ext cx="7397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</a:rPr>
              <a:t>Text </a:t>
            </a:r>
          </a:p>
        </p:txBody>
      </p:sp>
      <p:sp>
        <p:nvSpPr>
          <p:cNvPr id="101400" name="Text Box 52"/>
          <p:cNvSpPr txBox="1">
            <a:spLocks noChangeArrowheads="1"/>
          </p:cNvSpPr>
          <p:nvPr/>
        </p:nvSpPr>
        <p:spPr bwMode="auto">
          <a:xfrm>
            <a:off x="3757613" y="3455988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000000"/>
                </a:solidFill>
              </a:rPr>
              <a:t>Title</a:t>
            </a:r>
          </a:p>
          <a:p>
            <a:pPr algn="ctr" eaLnBrk="0" hangingPunct="0"/>
            <a:r>
              <a:rPr lang="en-US" altLang="zh-CN" sz="1400">
                <a:solidFill>
                  <a:srgbClr val="000000"/>
                </a:solidFill>
              </a:rPr>
              <a:t>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Table</a:t>
            </a:r>
          </a:p>
        </p:txBody>
      </p:sp>
      <p:grpSp>
        <p:nvGrpSpPr>
          <p:cNvPr id="102403" name="Group 3"/>
          <p:cNvGrpSpPr>
            <a:grpSpLocks/>
          </p:cNvGrpSpPr>
          <p:nvPr/>
        </p:nvGrpSpPr>
        <p:grpSpPr bwMode="auto">
          <a:xfrm>
            <a:off x="1452563" y="1368425"/>
            <a:ext cx="5768975" cy="4575175"/>
            <a:chOff x="915" y="785"/>
            <a:chExt cx="3634" cy="2882"/>
          </a:xfrm>
        </p:grpSpPr>
        <p:sp>
          <p:nvSpPr>
            <p:cNvPr id="102404" name="Rectangle 4"/>
            <p:cNvSpPr>
              <a:spLocks noChangeArrowheads="1"/>
            </p:cNvSpPr>
            <p:nvPr/>
          </p:nvSpPr>
          <p:spPr bwMode="gray">
            <a:xfrm rot="-7829975">
              <a:off x="3098" y="2323"/>
              <a:ext cx="605" cy="121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405" name="Rectangle 5"/>
            <p:cNvSpPr>
              <a:spLocks noChangeArrowheads="1"/>
            </p:cNvSpPr>
            <p:nvPr/>
          </p:nvSpPr>
          <p:spPr bwMode="gray">
            <a:xfrm rot="-743917">
              <a:off x="1845" y="2038"/>
              <a:ext cx="636" cy="109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2406" name="Group 6"/>
            <p:cNvGrpSpPr>
              <a:grpSpLocks/>
            </p:cNvGrpSpPr>
            <p:nvPr/>
          </p:nvGrpSpPr>
          <p:grpSpPr bwMode="auto">
            <a:xfrm>
              <a:off x="2436" y="1203"/>
              <a:ext cx="1014" cy="1169"/>
              <a:chOff x="2433" y="1234"/>
              <a:chExt cx="1014" cy="1169"/>
            </a:xfrm>
          </p:grpSpPr>
          <p:sp>
            <p:nvSpPr>
              <p:cNvPr id="102422" name="Rectangle 7"/>
              <p:cNvSpPr>
                <a:spLocks noChangeArrowheads="1"/>
              </p:cNvSpPr>
              <p:nvPr/>
            </p:nvSpPr>
            <p:spPr bwMode="gray">
              <a:xfrm rot="-3205350">
                <a:off x="3175" y="1380"/>
                <a:ext cx="376" cy="83"/>
              </a:xfrm>
              <a:prstGeom prst="rect">
                <a:avLst/>
              </a:prstGeom>
              <a:gradFill rotWithShape="1">
                <a:gsLst>
                  <a:gs pos="0">
                    <a:srgbClr val="454545"/>
                  </a:gs>
                  <a:gs pos="50000">
                    <a:srgbClr val="969696"/>
                  </a:gs>
                  <a:gs pos="100000">
                    <a:srgbClr val="454545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02423" name="Group 8"/>
              <p:cNvGrpSpPr>
                <a:grpSpLocks/>
              </p:cNvGrpSpPr>
              <p:nvPr/>
            </p:nvGrpSpPr>
            <p:grpSpPr bwMode="auto">
              <a:xfrm>
                <a:off x="2433" y="1401"/>
                <a:ext cx="1014" cy="1002"/>
                <a:chOff x="2016" y="1920"/>
                <a:chExt cx="1680" cy="1680"/>
              </a:xfrm>
            </p:grpSpPr>
            <p:sp>
              <p:nvSpPr>
                <p:cNvPr id="180233" name="Oval 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02426" name="Freeform 1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0235" name="Text Box 11"/>
              <p:cNvSpPr txBox="1">
                <a:spLocks noChangeArrowheads="1"/>
              </p:cNvSpPr>
              <p:nvPr/>
            </p:nvSpPr>
            <p:spPr bwMode="gray">
              <a:xfrm>
                <a:off x="2486" y="1837"/>
                <a:ext cx="8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itchFamily="2" charset="-122"/>
                  </a:rPr>
                  <a:t>Concept</a:t>
                </a:r>
              </a:p>
            </p:txBody>
          </p:sp>
        </p:grpSp>
        <p:grpSp>
          <p:nvGrpSpPr>
            <p:cNvPr id="102407" name="Group 12"/>
            <p:cNvGrpSpPr>
              <a:grpSpLocks/>
            </p:cNvGrpSpPr>
            <p:nvPr/>
          </p:nvGrpSpPr>
          <p:grpSpPr bwMode="auto">
            <a:xfrm>
              <a:off x="3324" y="785"/>
              <a:ext cx="574" cy="543"/>
              <a:chOff x="3321" y="816"/>
              <a:chExt cx="574" cy="543"/>
            </a:xfrm>
          </p:grpSpPr>
          <p:grpSp>
            <p:nvGrpSpPr>
              <p:cNvPr id="102418" name="Group 13"/>
              <p:cNvGrpSpPr>
                <a:grpSpLocks/>
              </p:cNvGrpSpPr>
              <p:nvPr/>
            </p:nvGrpSpPr>
            <p:grpSpPr bwMode="auto">
              <a:xfrm>
                <a:off x="3321" y="816"/>
                <a:ext cx="549" cy="543"/>
                <a:chOff x="2016" y="1920"/>
                <a:chExt cx="1680" cy="1680"/>
              </a:xfrm>
            </p:grpSpPr>
            <p:sp>
              <p:nvSpPr>
                <p:cNvPr id="180238" name="Oval 1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02421" name="Freeform 15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0240" name="Text Box 16"/>
              <p:cNvSpPr txBox="1">
                <a:spLocks noChangeArrowheads="1"/>
              </p:cNvSpPr>
              <p:nvPr/>
            </p:nvSpPr>
            <p:spPr bwMode="gray">
              <a:xfrm>
                <a:off x="3322" y="1025"/>
                <a:ext cx="573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pitchFamily="2" charset="-122"/>
                  </a:rPr>
                  <a:t>Concept</a:t>
                </a:r>
              </a:p>
            </p:txBody>
          </p:sp>
        </p:grpSp>
        <p:grpSp>
          <p:nvGrpSpPr>
            <p:cNvPr id="102408" name="Group 17"/>
            <p:cNvGrpSpPr>
              <a:grpSpLocks/>
            </p:cNvGrpSpPr>
            <p:nvPr/>
          </p:nvGrpSpPr>
          <p:grpSpPr bwMode="auto">
            <a:xfrm>
              <a:off x="915" y="1620"/>
              <a:ext cx="1099" cy="1128"/>
              <a:chOff x="912" y="1651"/>
              <a:chExt cx="1099" cy="1128"/>
            </a:xfrm>
          </p:grpSpPr>
          <p:grpSp>
            <p:nvGrpSpPr>
              <p:cNvPr id="102414" name="Group 18"/>
              <p:cNvGrpSpPr>
                <a:grpSpLocks/>
              </p:cNvGrpSpPr>
              <p:nvPr/>
            </p:nvGrpSpPr>
            <p:grpSpPr bwMode="auto">
              <a:xfrm>
                <a:off x="912" y="1651"/>
                <a:ext cx="1099" cy="1128"/>
                <a:chOff x="2016" y="1920"/>
                <a:chExt cx="1680" cy="1680"/>
              </a:xfrm>
            </p:grpSpPr>
            <p:sp>
              <p:nvSpPr>
                <p:cNvPr id="180243" name="Oval 1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72549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02417" name="Freeform 2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0245" name="Text Box 21"/>
              <p:cNvSpPr txBox="1">
                <a:spLocks noChangeArrowheads="1"/>
              </p:cNvSpPr>
              <p:nvPr/>
            </p:nvSpPr>
            <p:spPr bwMode="gray">
              <a:xfrm>
                <a:off x="969" y="2152"/>
                <a:ext cx="977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itchFamily="2" charset="-122"/>
                  </a:rPr>
                  <a:t>concept</a:t>
                </a:r>
              </a:p>
            </p:txBody>
          </p:sp>
        </p:grpSp>
        <p:grpSp>
          <p:nvGrpSpPr>
            <p:cNvPr id="102409" name="Group 22"/>
            <p:cNvGrpSpPr>
              <a:grpSpLocks/>
            </p:cNvGrpSpPr>
            <p:nvPr/>
          </p:nvGrpSpPr>
          <p:grpSpPr bwMode="auto">
            <a:xfrm>
              <a:off x="3281" y="2414"/>
              <a:ext cx="1268" cy="1253"/>
              <a:chOff x="3278" y="2445"/>
              <a:chExt cx="1268" cy="1253"/>
            </a:xfrm>
          </p:grpSpPr>
          <p:grpSp>
            <p:nvGrpSpPr>
              <p:cNvPr id="102410" name="Group 23"/>
              <p:cNvGrpSpPr>
                <a:grpSpLocks/>
              </p:cNvGrpSpPr>
              <p:nvPr/>
            </p:nvGrpSpPr>
            <p:grpSpPr bwMode="auto">
              <a:xfrm>
                <a:off x="3278" y="2445"/>
                <a:ext cx="1268" cy="1253"/>
                <a:chOff x="2016" y="1920"/>
                <a:chExt cx="1680" cy="1680"/>
              </a:xfrm>
            </p:grpSpPr>
            <p:sp>
              <p:nvSpPr>
                <p:cNvPr id="180248" name="Oval 2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5451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80249" name="Freeform 25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</p:grpSp>
          <p:sp>
            <p:nvSpPr>
              <p:cNvPr id="180250" name="Text Box 26"/>
              <p:cNvSpPr txBox="1">
                <a:spLocks noChangeArrowheads="1"/>
              </p:cNvSpPr>
              <p:nvPr/>
            </p:nvSpPr>
            <p:spPr bwMode="gray">
              <a:xfrm>
                <a:off x="3457" y="2988"/>
                <a:ext cx="1014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itchFamily="2" charset="-122"/>
                  </a:rPr>
                  <a:t>Concept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26979" name="AutoShape 3"/>
          <p:cNvSpPr>
            <a:spLocks noChangeArrowheads="1"/>
          </p:cNvSpPr>
          <p:nvPr/>
        </p:nvSpPr>
        <p:spPr bwMode="gray">
          <a:xfrm rot="16200000">
            <a:off x="1162844" y="1808956"/>
            <a:ext cx="3792538" cy="3730625"/>
          </a:xfrm>
          <a:custGeom>
            <a:avLst/>
            <a:gdLst>
              <a:gd name="G0" fmla="+- 7925 0 0"/>
              <a:gd name="G1" fmla="+- -11796007 0 0"/>
              <a:gd name="G2" fmla="+- 0 0 -11796007"/>
              <a:gd name="T0" fmla="*/ 0 256 1"/>
              <a:gd name="T1" fmla="*/ 180 256 1"/>
              <a:gd name="G3" fmla="+- -11796007 T0 T1"/>
              <a:gd name="T2" fmla="*/ 0 256 1"/>
              <a:gd name="T3" fmla="*/ 90 256 1"/>
              <a:gd name="G4" fmla="+- -11796007 T2 T3"/>
              <a:gd name="G5" fmla="*/ G4 2 1"/>
              <a:gd name="T4" fmla="*/ 90 256 1"/>
              <a:gd name="T5" fmla="*/ 0 256 1"/>
              <a:gd name="G6" fmla="+- -11796007 T4 T5"/>
              <a:gd name="G7" fmla="*/ G6 2 1"/>
              <a:gd name="G8" fmla="abs -11796007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7925"/>
              <a:gd name="G18" fmla="*/ 7925 1 2"/>
              <a:gd name="G19" fmla="+- G18 5400 0"/>
              <a:gd name="G20" fmla="cos G19 -11796007"/>
              <a:gd name="G21" fmla="sin G19 -11796007"/>
              <a:gd name="G22" fmla="+- G20 10800 0"/>
              <a:gd name="G23" fmla="+- G21 10800 0"/>
              <a:gd name="G24" fmla="+- 10800 0 G20"/>
              <a:gd name="G25" fmla="+- 7925 10800 0"/>
              <a:gd name="G26" fmla="?: G9 G17 G25"/>
              <a:gd name="G27" fmla="?: G9 0 21600"/>
              <a:gd name="G28" fmla="cos 10800 -11796007"/>
              <a:gd name="G29" fmla="sin 10800 -11796007"/>
              <a:gd name="G30" fmla="sin 7925 -11796007"/>
              <a:gd name="G31" fmla="+- G28 10800 0"/>
              <a:gd name="G32" fmla="+- G29 10800 0"/>
              <a:gd name="G33" fmla="+- G30 10800 0"/>
              <a:gd name="G34" fmla="?: G4 0 G31"/>
              <a:gd name="G35" fmla="?: -11796007 G34 0"/>
              <a:gd name="G36" fmla="?: G6 G35 G31"/>
              <a:gd name="G37" fmla="+- 21600 0 G36"/>
              <a:gd name="G38" fmla="?: G4 0 G33"/>
              <a:gd name="G39" fmla="?: -11796007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437 w 21600"/>
              <a:gd name="T15" fmla="*/ 10798 h 21600"/>
              <a:gd name="T16" fmla="*/ 10800 w 21600"/>
              <a:gd name="T17" fmla="*/ 2875 h 21600"/>
              <a:gd name="T18" fmla="*/ 20163 w 21600"/>
              <a:gd name="T19" fmla="*/ 1079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875" y="10799"/>
                </a:moveTo>
                <a:cubicBezTo>
                  <a:pt x="2875" y="6422"/>
                  <a:pt x="6423" y="2874"/>
                  <a:pt x="10800" y="2875"/>
                </a:cubicBezTo>
                <a:cubicBezTo>
                  <a:pt x="15176" y="2875"/>
                  <a:pt x="18724" y="6422"/>
                  <a:pt x="18724" y="10799"/>
                </a:cubicBezTo>
                <a:lnTo>
                  <a:pt x="21599" y="10798"/>
                </a:lnTo>
                <a:cubicBezTo>
                  <a:pt x="21599" y="4834"/>
                  <a:pt x="16764" y="-1"/>
                  <a:pt x="10799" y="0"/>
                </a:cubicBezTo>
                <a:cubicBezTo>
                  <a:pt x="4835" y="0"/>
                  <a:pt x="0" y="4834"/>
                  <a:pt x="0" y="10798"/>
                </a:cubicBezTo>
                <a:close/>
              </a:path>
            </a:pathLst>
          </a:custGeom>
          <a:gradFill rotWithShape="1">
            <a:gsLst>
              <a:gs pos="0">
                <a:srgbClr val="CBD852"/>
              </a:gs>
              <a:gs pos="50000">
                <a:srgbClr val="CBD852">
                  <a:gamma/>
                  <a:tint val="39216"/>
                  <a:invGamma/>
                </a:srgbClr>
              </a:gs>
              <a:gs pos="100000">
                <a:srgbClr val="CBD852"/>
              </a:gs>
            </a:gsLst>
            <a:lin ang="0" scaled="1"/>
          </a:gradFill>
          <a:ln w="38100" algn="ctr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3366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3428" name="AutoShape 4"/>
          <p:cNvSpPr>
            <a:spLocks noChangeArrowheads="1"/>
          </p:cNvSpPr>
          <p:nvPr/>
        </p:nvSpPr>
        <p:spPr bwMode="gray">
          <a:xfrm rot="-5400000">
            <a:off x="1102518" y="2237582"/>
            <a:ext cx="3281363" cy="29908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03 w 21600"/>
              <a:gd name="T13" fmla="*/ 0 h 21600"/>
              <a:gd name="T14" fmla="*/ 21497 w 21600"/>
              <a:gd name="T15" fmla="*/ 1215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2" y="9440"/>
                </a:moveTo>
                <a:cubicBezTo>
                  <a:pt x="1750" y="4588"/>
                  <a:pt x="5900" y="977"/>
                  <a:pt x="10800" y="978"/>
                </a:cubicBezTo>
                <a:cubicBezTo>
                  <a:pt x="15699" y="978"/>
                  <a:pt x="19849" y="4588"/>
                  <a:pt x="20527" y="9440"/>
                </a:cubicBezTo>
                <a:lnTo>
                  <a:pt x="21495" y="9304"/>
                </a:lnTo>
                <a:cubicBezTo>
                  <a:pt x="20750" y="3969"/>
                  <a:pt x="16186" y="-1"/>
                  <a:pt x="10799" y="0"/>
                </a:cubicBezTo>
                <a:cubicBezTo>
                  <a:pt x="5413" y="0"/>
                  <a:pt x="849" y="3969"/>
                  <a:pt x="104" y="9304"/>
                </a:cubicBezTo>
                <a:close/>
              </a:path>
            </a:pathLst>
          </a:custGeom>
          <a:gradFill rotWithShape="1">
            <a:gsLst>
              <a:gs pos="0">
                <a:srgbClr val="808000"/>
              </a:gs>
              <a:gs pos="50000">
                <a:srgbClr val="B6B66C"/>
              </a:gs>
              <a:gs pos="100000">
                <a:srgbClr val="80800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3429" name="Group 5"/>
          <p:cNvGrpSpPr>
            <a:grpSpLocks/>
          </p:cNvGrpSpPr>
          <p:nvPr/>
        </p:nvGrpSpPr>
        <p:grpSpPr bwMode="auto">
          <a:xfrm>
            <a:off x="1797050" y="4705350"/>
            <a:ext cx="1698625" cy="1647825"/>
            <a:chOff x="1488" y="3122"/>
            <a:chExt cx="1235" cy="1198"/>
          </a:xfrm>
        </p:grpSpPr>
        <p:sp>
          <p:nvSpPr>
            <p:cNvPr id="103480" name="Oval 6"/>
            <p:cNvSpPr>
              <a:spLocks noChangeArrowheads="1"/>
            </p:cNvSpPr>
            <p:nvPr/>
          </p:nvSpPr>
          <p:spPr bwMode="gray">
            <a:xfrm>
              <a:off x="1488" y="3122"/>
              <a:ext cx="1235" cy="1198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481" name="Oval 7"/>
            <p:cNvSpPr>
              <a:spLocks noChangeArrowheads="1"/>
            </p:cNvSpPr>
            <p:nvPr/>
          </p:nvSpPr>
          <p:spPr bwMode="gray">
            <a:xfrm>
              <a:off x="1540" y="3177"/>
              <a:ext cx="1128" cy="1094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6F6F6"/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03482" name="Picture 8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1581" y="3216"/>
              <a:ext cx="1053" cy="1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6985" name="Oval 9"/>
            <p:cNvSpPr>
              <a:spLocks noChangeArrowheads="1"/>
            </p:cNvSpPr>
            <p:nvPr/>
          </p:nvSpPr>
          <p:spPr bwMode="gray">
            <a:xfrm>
              <a:off x="1581" y="3216"/>
              <a:ext cx="1047" cy="1010"/>
            </a:xfrm>
            <a:prstGeom prst="ellipse">
              <a:avLst/>
            </a:prstGeom>
            <a:gradFill rotWithShape="1">
              <a:gsLst>
                <a:gs pos="0">
                  <a:srgbClr val="CCCCFF">
                    <a:gamma/>
                    <a:shade val="26275"/>
                    <a:invGamma/>
                    <a:alpha val="89999"/>
                  </a:srgbClr>
                </a:gs>
                <a:gs pos="50000">
                  <a:srgbClr val="CCCCFF">
                    <a:alpha val="45000"/>
                  </a:srgbClr>
                </a:gs>
                <a:gs pos="100000">
                  <a:srgbClr val="CCCCFF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3486" name="Freeform 10"/>
            <p:cNvSpPr>
              <a:spLocks/>
            </p:cNvSpPr>
            <p:nvPr/>
          </p:nvSpPr>
          <p:spPr bwMode="gray">
            <a:xfrm>
              <a:off x="1689" y="3236"/>
              <a:ext cx="822" cy="351"/>
            </a:xfrm>
            <a:custGeom>
              <a:avLst/>
              <a:gdLst>
                <a:gd name="T0" fmla="*/ 314 w 1321"/>
                <a:gd name="T1" fmla="*/ 48 h 712"/>
                <a:gd name="T2" fmla="*/ 317 w 1321"/>
                <a:gd name="T3" fmla="*/ 53 h 712"/>
                <a:gd name="T4" fmla="*/ 318 w 1321"/>
                <a:gd name="T5" fmla="*/ 58 h 712"/>
                <a:gd name="T6" fmla="*/ 317 w 1321"/>
                <a:gd name="T7" fmla="*/ 62 h 712"/>
                <a:gd name="T8" fmla="*/ 313 w 1321"/>
                <a:gd name="T9" fmla="*/ 66 h 712"/>
                <a:gd name="T10" fmla="*/ 307 w 1321"/>
                <a:gd name="T11" fmla="*/ 69 h 712"/>
                <a:gd name="T12" fmla="*/ 299 w 1321"/>
                <a:gd name="T13" fmla="*/ 72 h 712"/>
                <a:gd name="T14" fmla="*/ 288 w 1321"/>
                <a:gd name="T15" fmla="*/ 75 h 712"/>
                <a:gd name="T16" fmla="*/ 276 w 1321"/>
                <a:gd name="T17" fmla="*/ 78 h 712"/>
                <a:gd name="T18" fmla="*/ 263 w 1321"/>
                <a:gd name="T19" fmla="*/ 80 h 712"/>
                <a:gd name="T20" fmla="*/ 248 w 1321"/>
                <a:gd name="T21" fmla="*/ 82 h 712"/>
                <a:gd name="T22" fmla="*/ 233 w 1321"/>
                <a:gd name="T23" fmla="*/ 83 h 712"/>
                <a:gd name="T24" fmla="*/ 216 w 1321"/>
                <a:gd name="T25" fmla="*/ 84 h 712"/>
                <a:gd name="T26" fmla="*/ 198 w 1321"/>
                <a:gd name="T27" fmla="*/ 85 h 712"/>
                <a:gd name="T28" fmla="*/ 192 w 1321"/>
                <a:gd name="T29" fmla="*/ 85 h 712"/>
                <a:gd name="T30" fmla="*/ 114 w 1321"/>
                <a:gd name="T31" fmla="*/ 85 h 712"/>
                <a:gd name="T32" fmla="*/ 114 w 1321"/>
                <a:gd name="T33" fmla="*/ 85 h 712"/>
                <a:gd name="T34" fmla="*/ 99 w 1321"/>
                <a:gd name="T35" fmla="*/ 85 h 712"/>
                <a:gd name="T36" fmla="*/ 84 w 1321"/>
                <a:gd name="T37" fmla="*/ 84 h 712"/>
                <a:gd name="T38" fmla="*/ 70 w 1321"/>
                <a:gd name="T39" fmla="*/ 83 h 712"/>
                <a:gd name="T40" fmla="*/ 57 w 1321"/>
                <a:gd name="T41" fmla="*/ 83 h 712"/>
                <a:gd name="T42" fmla="*/ 45 w 1321"/>
                <a:gd name="T43" fmla="*/ 81 h 712"/>
                <a:gd name="T44" fmla="*/ 34 w 1321"/>
                <a:gd name="T45" fmla="*/ 79 h 712"/>
                <a:gd name="T46" fmla="*/ 24 w 1321"/>
                <a:gd name="T47" fmla="*/ 77 h 712"/>
                <a:gd name="T48" fmla="*/ 16 w 1321"/>
                <a:gd name="T49" fmla="*/ 75 h 712"/>
                <a:gd name="T50" fmla="*/ 9 w 1321"/>
                <a:gd name="T51" fmla="*/ 73 h 712"/>
                <a:gd name="T52" fmla="*/ 4 w 1321"/>
                <a:gd name="T53" fmla="*/ 70 h 712"/>
                <a:gd name="T54" fmla="*/ 1 w 1321"/>
                <a:gd name="T55" fmla="*/ 67 h 712"/>
                <a:gd name="T56" fmla="*/ 0 w 1321"/>
                <a:gd name="T57" fmla="*/ 63 h 712"/>
                <a:gd name="T58" fmla="*/ 0 w 1321"/>
                <a:gd name="T59" fmla="*/ 62 h 712"/>
                <a:gd name="T60" fmla="*/ 1 w 1321"/>
                <a:gd name="T61" fmla="*/ 58 h 712"/>
                <a:gd name="T62" fmla="*/ 4 w 1321"/>
                <a:gd name="T63" fmla="*/ 53 h 712"/>
                <a:gd name="T64" fmla="*/ 12 w 1321"/>
                <a:gd name="T65" fmla="*/ 44 h 712"/>
                <a:gd name="T66" fmla="*/ 22 w 1321"/>
                <a:gd name="T67" fmla="*/ 35 h 712"/>
                <a:gd name="T68" fmla="*/ 35 w 1321"/>
                <a:gd name="T69" fmla="*/ 28 h 712"/>
                <a:gd name="T70" fmla="*/ 49 w 1321"/>
                <a:gd name="T71" fmla="*/ 21 h 712"/>
                <a:gd name="T72" fmla="*/ 65 w 1321"/>
                <a:gd name="T73" fmla="*/ 15 h 712"/>
                <a:gd name="T74" fmla="*/ 82 w 1321"/>
                <a:gd name="T75" fmla="*/ 10 h 712"/>
                <a:gd name="T76" fmla="*/ 100 w 1321"/>
                <a:gd name="T77" fmla="*/ 5 h 712"/>
                <a:gd name="T78" fmla="*/ 119 w 1321"/>
                <a:gd name="T79" fmla="*/ 2 h 712"/>
                <a:gd name="T80" fmla="*/ 140 w 1321"/>
                <a:gd name="T81" fmla="*/ 0 h 712"/>
                <a:gd name="T82" fmla="*/ 161 w 1321"/>
                <a:gd name="T83" fmla="*/ 0 h 712"/>
                <a:gd name="T84" fmla="*/ 161 w 1321"/>
                <a:gd name="T85" fmla="*/ 0 h 712"/>
                <a:gd name="T86" fmla="*/ 183 w 1321"/>
                <a:gd name="T87" fmla="*/ 0 h 712"/>
                <a:gd name="T88" fmla="*/ 204 w 1321"/>
                <a:gd name="T89" fmla="*/ 2 h 712"/>
                <a:gd name="T90" fmla="*/ 225 w 1321"/>
                <a:gd name="T91" fmla="*/ 6 h 712"/>
                <a:gd name="T92" fmla="*/ 243 w 1321"/>
                <a:gd name="T93" fmla="*/ 11 h 712"/>
                <a:gd name="T94" fmla="*/ 261 w 1321"/>
                <a:gd name="T95" fmla="*/ 17 h 712"/>
                <a:gd name="T96" fmla="*/ 277 w 1321"/>
                <a:gd name="T97" fmla="*/ 23 h 712"/>
                <a:gd name="T98" fmla="*/ 291 w 1321"/>
                <a:gd name="T99" fmla="*/ 31 h 712"/>
                <a:gd name="T100" fmla="*/ 303 w 1321"/>
                <a:gd name="T101" fmla="*/ 39 h 712"/>
                <a:gd name="T102" fmla="*/ 314 w 1321"/>
                <a:gd name="T103" fmla="*/ 48 h 712"/>
                <a:gd name="T104" fmla="*/ 314 w 1321"/>
                <a:gd name="T105" fmla="*/ 48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CCCFF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3487" name="Group 11"/>
            <p:cNvGrpSpPr>
              <a:grpSpLocks/>
            </p:cNvGrpSpPr>
            <p:nvPr/>
          </p:nvGrpSpPr>
          <p:grpSpPr bwMode="auto">
            <a:xfrm rot="-1297425" flipH="1" flipV="1">
              <a:off x="1661" y="4004"/>
              <a:ext cx="914" cy="214"/>
              <a:chOff x="2532" y="1051"/>
              <a:chExt cx="893" cy="246"/>
            </a:xfrm>
          </p:grpSpPr>
          <p:grpSp>
            <p:nvGrpSpPr>
              <p:cNvPr id="103488" name="Group 12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03494" name="AutoShape 1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95" name="AutoShape 1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96" name="AutoShape 1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97" name="AutoShape 1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489" name="Group 17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3490" name="AutoShape 1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91" name="AutoShape 1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92" name="AutoShape 2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93" name="AutoShape 2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3430" name="Group 22"/>
          <p:cNvGrpSpPr>
            <a:grpSpLocks/>
          </p:cNvGrpSpPr>
          <p:nvPr/>
        </p:nvGrpSpPr>
        <p:grpSpPr bwMode="auto">
          <a:xfrm>
            <a:off x="188913" y="2800350"/>
            <a:ext cx="1651000" cy="1717675"/>
            <a:chOff x="432" y="1872"/>
            <a:chExt cx="1200" cy="1248"/>
          </a:xfrm>
        </p:grpSpPr>
        <p:sp>
          <p:nvSpPr>
            <p:cNvPr id="103462" name="Oval 23"/>
            <p:cNvSpPr>
              <a:spLocks noChangeArrowheads="1"/>
            </p:cNvSpPr>
            <p:nvPr/>
          </p:nvSpPr>
          <p:spPr bwMode="gray">
            <a:xfrm>
              <a:off x="432" y="1872"/>
              <a:ext cx="1200" cy="1248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463" name="Oval 24"/>
            <p:cNvSpPr>
              <a:spLocks noChangeArrowheads="1"/>
            </p:cNvSpPr>
            <p:nvPr/>
          </p:nvSpPr>
          <p:spPr bwMode="gray">
            <a:xfrm>
              <a:off x="482" y="1929"/>
              <a:ext cx="1097" cy="1140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6F6F6"/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03464" name="Picture 25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22" y="1970"/>
              <a:ext cx="1024" cy="10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7002" name="Oval 26"/>
            <p:cNvSpPr>
              <a:spLocks noChangeArrowheads="1"/>
            </p:cNvSpPr>
            <p:nvPr/>
          </p:nvSpPr>
          <p:spPr bwMode="gray">
            <a:xfrm>
              <a:off x="522" y="1970"/>
              <a:ext cx="1017" cy="1052"/>
            </a:xfrm>
            <a:prstGeom prst="ellipse">
              <a:avLst/>
            </a:prstGeom>
            <a:gradFill rotWithShape="1">
              <a:gsLst>
                <a:gs pos="0">
                  <a:srgbClr val="99FFCC">
                    <a:gamma/>
                    <a:shade val="26275"/>
                    <a:invGamma/>
                    <a:alpha val="89999"/>
                  </a:srgbClr>
                </a:gs>
                <a:gs pos="50000">
                  <a:srgbClr val="99FFCC">
                    <a:alpha val="45000"/>
                  </a:srgbClr>
                </a:gs>
                <a:gs pos="100000">
                  <a:srgbClr val="99FFCC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3468" name="Freeform 27"/>
            <p:cNvSpPr>
              <a:spLocks/>
            </p:cNvSpPr>
            <p:nvPr/>
          </p:nvSpPr>
          <p:spPr bwMode="gray">
            <a:xfrm>
              <a:off x="627" y="1991"/>
              <a:ext cx="799" cy="366"/>
            </a:xfrm>
            <a:custGeom>
              <a:avLst/>
              <a:gdLst>
                <a:gd name="T0" fmla="*/ 288 w 1321"/>
                <a:gd name="T1" fmla="*/ 54 h 712"/>
                <a:gd name="T2" fmla="*/ 292 w 1321"/>
                <a:gd name="T3" fmla="*/ 60 h 712"/>
                <a:gd name="T4" fmla="*/ 292 w 1321"/>
                <a:gd name="T5" fmla="*/ 65 h 712"/>
                <a:gd name="T6" fmla="*/ 291 w 1321"/>
                <a:gd name="T7" fmla="*/ 70 h 712"/>
                <a:gd name="T8" fmla="*/ 287 w 1321"/>
                <a:gd name="T9" fmla="*/ 75 h 712"/>
                <a:gd name="T10" fmla="*/ 281 w 1321"/>
                <a:gd name="T11" fmla="*/ 79 h 712"/>
                <a:gd name="T12" fmla="*/ 274 w 1321"/>
                <a:gd name="T13" fmla="*/ 82 h 712"/>
                <a:gd name="T14" fmla="*/ 264 w 1321"/>
                <a:gd name="T15" fmla="*/ 85 h 712"/>
                <a:gd name="T16" fmla="*/ 254 w 1321"/>
                <a:gd name="T17" fmla="*/ 88 h 712"/>
                <a:gd name="T18" fmla="*/ 241 w 1321"/>
                <a:gd name="T19" fmla="*/ 90 h 712"/>
                <a:gd name="T20" fmla="*/ 228 w 1321"/>
                <a:gd name="T21" fmla="*/ 93 h 712"/>
                <a:gd name="T22" fmla="*/ 214 w 1321"/>
                <a:gd name="T23" fmla="*/ 95 h 712"/>
                <a:gd name="T24" fmla="*/ 198 w 1321"/>
                <a:gd name="T25" fmla="*/ 96 h 712"/>
                <a:gd name="T26" fmla="*/ 182 w 1321"/>
                <a:gd name="T27" fmla="*/ 97 h 712"/>
                <a:gd name="T28" fmla="*/ 176 w 1321"/>
                <a:gd name="T29" fmla="*/ 97 h 712"/>
                <a:gd name="T30" fmla="*/ 105 w 1321"/>
                <a:gd name="T31" fmla="*/ 97 h 712"/>
                <a:gd name="T32" fmla="*/ 104 w 1321"/>
                <a:gd name="T33" fmla="*/ 97 h 712"/>
                <a:gd name="T34" fmla="*/ 90 w 1321"/>
                <a:gd name="T35" fmla="*/ 96 h 712"/>
                <a:gd name="T36" fmla="*/ 77 w 1321"/>
                <a:gd name="T37" fmla="*/ 96 h 712"/>
                <a:gd name="T38" fmla="*/ 64 w 1321"/>
                <a:gd name="T39" fmla="*/ 95 h 712"/>
                <a:gd name="T40" fmla="*/ 52 w 1321"/>
                <a:gd name="T41" fmla="*/ 94 h 712"/>
                <a:gd name="T42" fmla="*/ 41 w 1321"/>
                <a:gd name="T43" fmla="*/ 92 h 712"/>
                <a:gd name="T44" fmla="*/ 31 w 1321"/>
                <a:gd name="T45" fmla="*/ 90 h 712"/>
                <a:gd name="T46" fmla="*/ 23 w 1321"/>
                <a:gd name="T47" fmla="*/ 88 h 712"/>
                <a:gd name="T48" fmla="*/ 15 w 1321"/>
                <a:gd name="T49" fmla="*/ 86 h 712"/>
                <a:gd name="T50" fmla="*/ 9 w 1321"/>
                <a:gd name="T51" fmla="*/ 83 h 712"/>
                <a:gd name="T52" fmla="*/ 4 w 1321"/>
                <a:gd name="T53" fmla="*/ 79 h 712"/>
                <a:gd name="T54" fmla="*/ 1 w 1321"/>
                <a:gd name="T55" fmla="*/ 76 h 712"/>
                <a:gd name="T56" fmla="*/ 0 w 1321"/>
                <a:gd name="T57" fmla="*/ 71 h 712"/>
                <a:gd name="T58" fmla="*/ 0 w 1321"/>
                <a:gd name="T59" fmla="*/ 70 h 712"/>
                <a:gd name="T60" fmla="*/ 1 w 1321"/>
                <a:gd name="T61" fmla="*/ 66 h 712"/>
                <a:gd name="T62" fmla="*/ 4 w 1321"/>
                <a:gd name="T63" fmla="*/ 61 h 712"/>
                <a:gd name="T64" fmla="*/ 11 w 1321"/>
                <a:gd name="T65" fmla="*/ 50 h 712"/>
                <a:gd name="T66" fmla="*/ 21 w 1321"/>
                <a:gd name="T67" fmla="*/ 41 h 712"/>
                <a:gd name="T68" fmla="*/ 33 w 1321"/>
                <a:gd name="T69" fmla="*/ 32 h 712"/>
                <a:gd name="T70" fmla="*/ 45 w 1321"/>
                <a:gd name="T71" fmla="*/ 24 h 712"/>
                <a:gd name="T72" fmla="*/ 60 w 1321"/>
                <a:gd name="T73" fmla="*/ 17 h 712"/>
                <a:gd name="T74" fmla="*/ 76 w 1321"/>
                <a:gd name="T75" fmla="*/ 11 h 712"/>
                <a:gd name="T76" fmla="*/ 92 w 1321"/>
                <a:gd name="T77" fmla="*/ 6 h 712"/>
                <a:gd name="T78" fmla="*/ 110 w 1321"/>
                <a:gd name="T79" fmla="*/ 3 h 712"/>
                <a:gd name="T80" fmla="*/ 128 w 1321"/>
                <a:gd name="T81" fmla="*/ 1 h 712"/>
                <a:gd name="T82" fmla="*/ 148 w 1321"/>
                <a:gd name="T83" fmla="*/ 0 h 712"/>
                <a:gd name="T84" fmla="*/ 148 w 1321"/>
                <a:gd name="T85" fmla="*/ 0 h 712"/>
                <a:gd name="T86" fmla="*/ 168 w 1321"/>
                <a:gd name="T87" fmla="*/ 1 h 712"/>
                <a:gd name="T88" fmla="*/ 188 w 1321"/>
                <a:gd name="T89" fmla="*/ 3 h 712"/>
                <a:gd name="T90" fmla="*/ 206 w 1321"/>
                <a:gd name="T91" fmla="*/ 7 h 712"/>
                <a:gd name="T92" fmla="*/ 224 w 1321"/>
                <a:gd name="T93" fmla="*/ 12 h 712"/>
                <a:gd name="T94" fmla="*/ 240 w 1321"/>
                <a:gd name="T95" fmla="*/ 19 h 712"/>
                <a:gd name="T96" fmla="*/ 254 w 1321"/>
                <a:gd name="T97" fmla="*/ 26 h 712"/>
                <a:gd name="T98" fmla="*/ 267 w 1321"/>
                <a:gd name="T99" fmla="*/ 35 h 712"/>
                <a:gd name="T100" fmla="*/ 278 w 1321"/>
                <a:gd name="T101" fmla="*/ 44 h 712"/>
                <a:gd name="T102" fmla="*/ 288 w 1321"/>
                <a:gd name="T103" fmla="*/ 54 h 712"/>
                <a:gd name="T104" fmla="*/ 288 w 1321"/>
                <a:gd name="T105" fmla="*/ 54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9FFCC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3469" name="Group 28"/>
            <p:cNvGrpSpPr>
              <a:grpSpLocks/>
            </p:cNvGrpSpPr>
            <p:nvPr/>
          </p:nvGrpSpPr>
          <p:grpSpPr bwMode="auto">
            <a:xfrm rot="-1297425" flipH="1" flipV="1">
              <a:off x="600" y="2791"/>
              <a:ext cx="888" cy="223"/>
              <a:chOff x="2532" y="1051"/>
              <a:chExt cx="893" cy="246"/>
            </a:xfrm>
          </p:grpSpPr>
          <p:grpSp>
            <p:nvGrpSpPr>
              <p:cNvPr id="103470" name="Group 2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03476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77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78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79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471" name="Group 3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3472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73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74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75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03431" name="Line 39"/>
          <p:cNvSpPr>
            <a:spLocks noChangeShapeType="1"/>
          </p:cNvSpPr>
          <p:nvPr/>
        </p:nvSpPr>
        <p:spPr bwMode="auto">
          <a:xfrm>
            <a:off x="3802063" y="2295525"/>
            <a:ext cx="1152525" cy="566738"/>
          </a:xfrm>
          <a:prstGeom prst="line">
            <a:avLst/>
          </a:prstGeom>
          <a:noFill/>
          <a:ln w="76200" cap="rnd">
            <a:solidFill>
              <a:schemeClr val="tx2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432" name="Line 40"/>
          <p:cNvSpPr>
            <a:spLocks noChangeShapeType="1"/>
          </p:cNvSpPr>
          <p:nvPr/>
        </p:nvSpPr>
        <p:spPr bwMode="auto">
          <a:xfrm>
            <a:off x="3143250" y="3667125"/>
            <a:ext cx="1563688" cy="1588"/>
          </a:xfrm>
          <a:prstGeom prst="line">
            <a:avLst/>
          </a:prstGeom>
          <a:noFill/>
          <a:ln w="76200" cap="rnd">
            <a:solidFill>
              <a:schemeClr val="tx2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433" name="Line 41"/>
          <p:cNvSpPr>
            <a:spLocks noChangeShapeType="1"/>
          </p:cNvSpPr>
          <p:nvPr/>
        </p:nvSpPr>
        <p:spPr bwMode="auto">
          <a:xfrm flipV="1">
            <a:off x="3771900" y="4619625"/>
            <a:ext cx="1201738" cy="482600"/>
          </a:xfrm>
          <a:prstGeom prst="line">
            <a:avLst/>
          </a:prstGeom>
          <a:noFill/>
          <a:ln w="76200" cap="rnd">
            <a:solidFill>
              <a:schemeClr val="tx2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434" name="Line 42"/>
          <p:cNvSpPr>
            <a:spLocks noChangeShapeType="1"/>
          </p:cNvSpPr>
          <p:nvPr/>
        </p:nvSpPr>
        <p:spPr bwMode="gray">
          <a:xfrm>
            <a:off x="6203950" y="3838575"/>
            <a:ext cx="1098550" cy="1588"/>
          </a:xfrm>
          <a:prstGeom prst="line">
            <a:avLst/>
          </a:prstGeom>
          <a:noFill/>
          <a:ln w="9525">
            <a:solidFill>
              <a:srgbClr val="C0C0C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435" name="AutoShape 43"/>
          <p:cNvSpPr>
            <a:spLocks noChangeArrowheads="1"/>
          </p:cNvSpPr>
          <p:nvPr/>
        </p:nvSpPr>
        <p:spPr bwMode="gray">
          <a:xfrm>
            <a:off x="4964113" y="2257425"/>
            <a:ext cx="3036887" cy="29305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50000">
                <a:srgbClr val="6D82A9"/>
              </a:gs>
              <a:gs pos="100000">
                <a:srgbClr val="FFFFFF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436" name="AutoShape 44"/>
          <p:cNvSpPr>
            <a:spLocks noChangeArrowheads="1"/>
          </p:cNvSpPr>
          <p:nvPr/>
        </p:nvSpPr>
        <p:spPr bwMode="gray">
          <a:xfrm>
            <a:off x="5181600" y="2493963"/>
            <a:ext cx="2586038" cy="24669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816" y="10800"/>
                </a:moveTo>
                <a:cubicBezTo>
                  <a:pt x="2816" y="15209"/>
                  <a:pt x="6391" y="18784"/>
                  <a:pt x="10800" y="18784"/>
                </a:cubicBezTo>
                <a:cubicBezTo>
                  <a:pt x="15209" y="18784"/>
                  <a:pt x="18784" y="15209"/>
                  <a:pt x="18784" y="10800"/>
                </a:cubicBezTo>
                <a:cubicBezTo>
                  <a:pt x="18784" y="6391"/>
                  <a:pt x="15209" y="2816"/>
                  <a:pt x="10800" y="2816"/>
                </a:cubicBezTo>
                <a:cubicBezTo>
                  <a:pt x="6391" y="2816"/>
                  <a:pt x="2816" y="6391"/>
                  <a:pt x="2816" y="10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50000">
                <a:srgbClr val="6D82A9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437" name="Oval 45"/>
          <p:cNvSpPr>
            <a:spLocks noChangeArrowheads="1"/>
          </p:cNvSpPr>
          <p:nvPr/>
        </p:nvSpPr>
        <p:spPr bwMode="gray">
          <a:xfrm>
            <a:off x="5427663" y="2681288"/>
            <a:ext cx="2095500" cy="2095500"/>
          </a:xfrm>
          <a:prstGeom prst="ellipse">
            <a:avLst/>
          </a:prstGeom>
          <a:gradFill rotWithShape="1">
            <a:gsLst>
              <a:gs pos="0">
                <a:srgbClr val="CC3300"/>
              </a:gs>
              <a:gs pos="100000">
                <a:srgbClr val="5E1800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7022" name="Text Box 46"/>
          <p:cNvSpPr txBox="1">
            <a:spLocks noChangeArrowheads="1"/>
          </p:cNvSpPr>
          <p:nvPr/>
        </p:nvSpPr>
        <p:spPr bwMode="auto">
          <a:xfrm>
            <a:off x="1970088" y="1724025"/>
            <a:ext cx="1443037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itchFamily="2" charset="-122"/>
              </a:rPr>
              <a:t>Text 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itchFamily="2" charset="-122"/>
              </a:rPr>
              <a:t>in here</a:t>
            </a:r>
          </a:p>
        </p:txBody>
      </p:sp>
      <p:sp>
        <p:nvSpPr>
          <p:cNvPr id="127023" name="Text Box 47"/>
          <p:cNvSpPr txBox="1">
            <a:spLocks noChangeArrowheads="1"/>
          </p:cNvSpPr>
          <p:nvPr/>
        </p:nvSpPr>
        <p:spPr bwMode="auto">
          <a:xfrm>
            <a:off x="277813" y="3343275"/>
            <a:ext cx="1443037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itchFamily="2" charset="-122"/>
              </a:rPr>
              <a:t>Text 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itchFamily="2" charset="-122"/>
              </a:rPr>
              <a:t>in here</a:t>
            </a:r>
          </a:p>
        </p:txBody>
      </p:sp>
      <p:sp>
        <p:nvSpPr>
          <p:cNvPr id="127024" name="Text Box 48"/>
          <p:cNvSpPr txBox="1">
            <a:spLocks noChangeArrowheads="1"/>
          </p:cNvSpPr>
          <p:nvPr/>
        </p:nvSpPr>
        <p:spPr bwMode="auto">
          <a:xfrm>
            <a:off x="1919288" y="5205413"/>
            <a:ext cx="1443037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itchFamily="2" charset="-122"/>
              </a:rPr>
              <a:t>Text 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itchFamily="2" charset="-122"/>
              </a:rPr>
              <a:t>in here</a:t>
            </a:r>
          </a:p>
        </p:txBody>
      </p:sp>
      <p:sp>
        <p:nvSpPr>
          <p:cNvPr id="103441" name="WordArt 49"/>
          <p:cNvSpPr>
            <a:spLocks noChangeArrowheads="1" noChangeShapeType="1" noTextEdit="1"/>
          </p:cNvSpPr>
          <p:nvPr/>
        </p:nvSpPr>
        <p:spPr bwMode="gray">
          <a:xfrm>
            <a:off x="5391150" y="3227388"/>
            <a:ext cx="2233613" cy="1004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A2068"/>
                    </a:gs>
                    <a:gs pos="100000">
                      <a:srgbClr val="2F7ADF"/>
                    </a:gs>
                  </a:gsLst>
                  <a:lin ang="5400000" scaled="1"/>
                </a:gradFill>
                <a:latin typeface="Arial"/>
                <a:cs typeface="Arial"/>
              </a:rPr>
              <a:t>Add your </a:t>
            </a:r>
          </a:p>
          <a:p>
            <a:pPr algn="ctr"/>
            <a:r>
              <a:rPr lang="en-US" altLang="zh-CN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A2068"/>
                    </a:gs>
                    <a:gs pos="100000">
                      <a:srgbClr val="2F7ADF"/>
                    </a:gs>
                  </a:gsLst>
                  <a:lin ang="5400000" scaled="1"/>
                </a:gradFill>
                <a:latin typeface="Arial"/>
                <a:cs typeface="Arial"/>
              </a:rPr>
              <a:t>title in here</a:t>
            </a:r>
            <a:endParaRPr lang="zh-CN" altLang="en-US" b="1" kern="10">
              <a:ln w="1905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A2068"/>
                  </a:gs>
                  <a:gs pos="100000">
                    <a:srgbClr val="2F7ADF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  <p:grpSp>
        <p:nvGrpSpPr>
          <p:cNvPr id="103442" name="Group 50"/>
          <p:cNvGrpSpPr>
            <a:grpSpLocks/>
          </p:cNvGrpSpPr>
          <p:nvPr/>
        </p:nvGrpSpPr>
        <p:grpSpPr bwMode="auto">
          <a:xfrm>
            <a:off x="1865313" y="1200150"/>
            <a:ext cx="1651000" cy="1651000"/>
            <a:chOff x="1175" y="756"/>
            <a:chExt cx="1040" cy="1040"/>
          </a:xfrm>
        </p:grpSpPr>
        <p:sp>
          <p:nvSpPr>
            <p:cNvPr id="103443" name="Oval 51"/>
            <p:cNvSpPr>
              <a:spLocks noChangeArrowheads="1"/>
            </p:cNvSpPr>
            <p:nvPr/>
          </p:nvSpPr>
          <p:spPr bwMode="gray">
            <a:xfrm>
              <a:off x="1175" y="756"/>
              <a:ext cx="1040" cy="1040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444" name="Oval 52"/>
            <p:cNvSpPr>
              <a:spLocks noChangeArrowheads="1"/>
            </p:cNvSpPr>
            <p:nvPr/>
          </p:nvSpPr>
          <p:spPr bwMode="gray">
            <a:xfrm>
              <a:off x="1219" y="804"/>
              <a:ext cx="949" cy="950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6F6F6"/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03445" name="Picture 53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1253" y="838"/>
              <a:ext cx="887" cy="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7030" name="Oval 54"/>
            <p:cNvSpPr>
              <a:spLocks noChangeArrowheads="1"/>
            </p:cNvSpPr>
            <p:nvPr/>
          </p:nvSpPr>
          <p:spPr bwMode="gray">
            <a:xfrm>
              <a:off x="1253" y="838"/>
              <a:ext cx="881" cy="876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3449" name="Freeform 55"/>
            <p:cNvSpPr>
              <a:spLocks/>
            </p:cNvSpPr>
            <p:nvPr/>
          </p:nvSpPr>
          <p:spPr bwMode="gray">
            <a:xfrm>
              <a:off x="1344" y="855"/>
              <a:ext cx="692" cy="305"/>
            </a:xfrm>
            <a:custGeom>
              <a:avLst/>
              <a:gdLst>
                <a:gd name="T0" fmla="*/ 187 w 1321"/>
                <a:gd name="T1" fmla="*/ 32 h 712"/>
                <a:gd name="T2" fmla="*/ 189 w 1321"/>
                <a:gd name="T3" fmla="*/ 35 h 712"/>
                <a:gd name="T4" fmla="*/ 190 w 1321"/>
                <a:gd name="T5" fmla="*/ 38 h 712"/>
                <a:gd name="T6" fmla="*/ 189 w 1321"/>
                <a:gd name="T7" fmla="*/ 41 h 712"/>
                <a:gd name="T8" fmla="*/ 186 w 1321"/>
                <a:gd name="T9" fmla="*/ 43 h 712"/>
                <a:gd name="T10" fmla="*/ 183 w 1321"/>
                <a:gd name="T11" fmla="*/ 45 h 712"/>
                <a:gd name="T12" fmla="*/ 178 w 1321"/>
                <a:gd name="T13" fmla="*/ 48 h 712"/>
                <a:gd name="T14" fmla="*/ 172 w 1321"/>
                <a:gd name="T15" fmla="*/ 49 h 712"/>
                <a:gd name="T16" fmla="*/ 165 w 1321"/>
                <a:gd name="T17" fmla="*/ 51 h 712"/>
                <a:gd name="T18" fmla="*/ 157 w 1321"/>
                <a:gd name="T19" fmla="*/ 53 h 712"/>
                <a:gd name="T20" fmla="*/ 148 w 1321"/>
                <a:gd name="T21" fmla="*/ 54 h 712"/>
                <a:gd name="T22" fmla="*/ 139 w 1321"/>
                <a:gd name="T23" fmla="*/ 54 h 712"/>
                <a:gd name="T24" fmla="*/ 129 w 1321"/>
                <a:gd name="T25" fmla="*/ 55 h 712"/>
                <a:gd name="T26" fmla="*/ 118 w 1321"/>
                <a:gd name="T27" fmla="*/ 56 h 712"/>
                <a:gd name="T28" fmla="*/ 114 w 1321"/>
                <a:gd name="T29" fmla="*/ 56 h 712"/>
                <a:gd name="T30" fmla="*/ 68 w 1321"/>
                <a:gd name="T31" fmla="*/ 56 h 712"/>
                <a:gd name="T32" fmla="*/ 68 w 1321"/>
                <a:gd name="T33" fmla="*/ 56 h 712"/>
                <a:gd name="T34" fmla="*/ 59 w 1321"/>
                <a:gd name="T35" fmla="*/ 56 h 712"/>
                <a:gd name="T36" fmla="*/ 50 w 1321"/>
                <a:gd name="T37" fmla="*/ 55 h 712"/>
                <a:gd name="T38" fmla="*/ 42 w 1321"/>
                <a:gd name="T39" fmla="*/ 55 h 712"/>
                <a:gd name="T40" fmla="*/ 34 w 1321"/>
                <a:gd name="T41" fmla="*/ 54 h 712"/>
                <a:gd name="T42" fmla="*/ 27 w 1321"/>
                <a:gd name="T43" fmla="*/ 53 h 712"/>
                <a:gd name="T44" fmla="*/ 20 w 1321"/>
                <a:gd name="T45" fmla="*/ 52 h 712"/>
                <a:gd name="T46" fmla="*/ 15 w 1321"/>
                <a:gd name="T47" fmla="*/ 51 h 712"/>
                <a:gd name="T48" fmla="*/ 9 w 1321"/>
                <a:gd name="T49" fmla="*/ 50 h 712"/>
                <a:gd name="T50" fmla="*/ 5 w 1321"/>
                <a:gd name="T51" fmla="*/ 48 h 712"/>
                <a:gd name="T52" fmla="*/ 3 w 1321"/>
                <a:gd name="T53" fmla="*/ 46 h 712"/>
                <a:gd name="T54" fmla="*/ 1 w 1321"/>
                <a:gd name="T55" fmla="*/ 44 h 712"/>
                <a:gd name="T56" fmla="*/ 0 w 1321"/>
                <a:gd name="T57" fmla="*/ 41 h 712"/>
                <a:gd name="T58" fmla="*/ 0 w 1321"/>
                <a:gd name="T59" fmla="*/ 41 h 712"/>
                <a:gd name="T60" fmla="*/ 1 w 1321"/>
                <a:gd name="T61" fmla="*/ 39 h 712"/>
                <a:gd name="T62" fmla="*/ 2 w 1321"/>
                <a:gd name="T63" fmla="*/ 35 h 712"/>
                <a:gd name="T64" fmla="*/ 7 w 1321"/>
                <a:gd name="T65" fmla="*/ 29 h 712"/>
                <a:gd name="T66" fmla="*/ 14 w 1321"/>
                <a:gd name="T67" fmla="*/ 24 h 712"/>
                <a:gd name="T68" fmla="*/ 21 w 1321"/>
                <a:gd name="T69" fmla="*/ 18 h 712"/>
                <a:gd name="T70" fmla="*/ 29 w 1321"/>
                <a:gd name="T71" fmla="*/ 14 h 712"/>
                <a:gd name="T72" fmla="*/ 39 w 1321"/>
                <a:gd name="T73" fmla="*/ 10 h 712"/>
                <a:gd name="T74" fmla="*/ 49 w 1321"/>
                <a:gd name="T75" fmla="*/ 6 h 712"/>
                <a:gd name="T76" fmla="*/ 60 w 1321"/>
                <a:gd name="T77" fmla="*/ 4 h 712"/>
                <a:gd name="T78" fmla="*/ 71 w 1321"/>
                <a:gd name="T79" fmla="*/ 2 h 712"/>
                <a:gd name="T80" fmla="*/ 83 w 1321"/>
                <a:gd name="T81" fmla="*/ 0 h 712"/>
                <a:gd name="T82" fmla="*/ 96 w 1321"/>
                <a:gd name="T83" fmla="*/ 0 h 712"/>
                <a:gd name="T84" fmla="*/ 96 w 1321"/>
                <a:gd name="T85" fmla="*/ 0 h 712"/>
                <a:gd name="T86" fmla="*/ 109 w 1321"/>
                <a:gd name="T87" fmla="*/ 0 h 712"/>
                <a:gd name="T88" fmla="*/ 122 w 1321"/>
                <a:gd name="T89" fmla="*/ 2 h 712"/>
                <a:gd name="T90" fmla="*/ 134 w 1321"/>
                <a:gd name="T91" fmla="*/ 4 h 712"/>
                <a:gd name="T92" fmla="*/ 145 w 1321"/>
                <a:gd name="T93" fmla="*/ 7 h 712"/>
                <a:gd name="T94" fmla="*/ 156 w 1321"/>
                <a:gd name="T95" fmla="*/ 11 h 712"/>
                <a:gd name="T96" fmla="*/ 165 w 1321"/>
                <a:gd name="T97" fmla="*/ 15 h 712"/>
                <a:gd name="T98" fmla="*/ 174 w 1321"/>
                <a:gd name="T99" fmla="*/ 20 h 712"/>
                <a:gd name="T100" fmla="*/ 181 w 1321"/>
                <a:gd name="T101" fmla="*/ 26 h 712"/>
                <a:gd name="T102" fmla="*/ 187 w 1321"/>
                <a:gd name="T103" fmla="*/ 32 h 712"/>
                <a:gd name="T104" fmla="*/ 187 w 1321"/>
                <a:gd name="T105" fmla="*/ 32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032" name="Text Box 56"/>
            <p:cNvSpPr txBox="1">
              <a:spLocks noChangeArrowheads="1"/>
            </p:cNvSpPr>
            <p:nvPr/>
          </p:nvSpPr>
          <p:spPr bwMode="auto">
            <a:xfrm>
              <a:off x="1241" y="1086"/>
              <a:ext cx="909" cy="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altLang="zh-CN" sz="2400" b="1">
                  <a:solidFill>
                    <a:srgbClr val="333333"/>
                  </a:solidFill>
                  <a:ea typeface="宋体" pitchFamily="2" charset="-122"/>
                </a:rPr>
                <a:t>Text </a:t>
              </a:r>
            </a:p>
            <a:p>
              <a:pPr algn="ctr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altLang="zh-CN" sz="2400" b="1">
                  <a:solidFill>
                    <a:srgbClr val="333333"/>
                  </a:solidFill>
                  <a:ea typeface="宋体" pitchFamily="2" charset="-122"/>
                </a:rPr>
                <a:t>in here</a:t>
              </a:r>
            </a:p>
          </p:txBody>
        </p:sp>
        <p:grpSp>
          <p:nvGrpSpPr>
            <p:cNvPr id="103451" name="Group 57"/>
            <p:cNvGrpSpPr>
              <a:grpSpLocks/>
            </p:cNvGrpSpPr>
            <p:nvPr/>
          </p:nvGrpSpPr>
          <p:grpSpPr bwMode="auto">
            <a:xfrm rot="-1297425" flipH="1" flipV="1">
              <a:off x="1316" y="1510"/>
              <a:ext cx="769" cy="193"/>
              <a:chOff x="2532" y="1051"/>
              <a:chExt cx="893" cy="246"/>
            </a:xfrm>
          </p:grpSpPr>
          <p:grpSp>
            <p:nvGrpSpPr>
              <p:cNvPr id="103452" name="Group 5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03458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59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60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61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453" name="Group 6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3454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55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56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57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104451" name="AutoShape 3"/>
          <p:cNvSpPr>
            <a:spLocks noChangeArrowheads="1"/>
          </p:cNvSpPr>
          <p:nvPr/>
        </p:nvSpPr>
        <p:spPr bwMode="gray">
          <a:xfrm flipH="1">
            <a:off x="5102225" y="265588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BFCFD3"/>
              </a:gs>
              <a:gs pos="100000">
                <a:srgbClr val="DDE5E7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2" name="Rectangle 4"/>
          <p:cNvSpPr>
            <a:spLocks noChangeArrowheads="1"/>
          </p:cNvSpPr>
          <p:nvPr/>
        </p:nvSpPr>
        <p:spPr bwMode="gray">
          <a:xfrm>
            <a:off x="5705475" y="3303588"/>
            <a:ext cx="1835150" cy="1428750"/>
          </a:xfrm>
          <a:prstGeom prst="rect">
            <a:avLst/>
          </a:prstGeom>
          <a:gradFill rotWithShape="1">
            <a:gsLst>
              <a:gs pos="0">
                <a:srgbClr val="BFCFD3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gray">
          <a:xfrm>
            <a:off x="3903663" y="3805238"/>
            <a:ext cx="1806575" cy="1292225"/>
          </a:xfrm>
          <a:prstGeom prst="rect">
            <a:avLst/>
          </a:prstGeom>
          <a:gradFill rotWithShape="1">
            <a:gsLst>
              <a:gs pos="0">
                <a:srgbClr val="BFCFD3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4" name="Rectangle 6"/>
          <p:cNvSpPr>
            <a:spLocks noChangeArrowheads="1"/>
          </p:cNvSpPr>
          <p:nvPr/>
        </p:nvSpPr>
        <p:spPr bwMode="gray">
          <a:xfrm>
            <a:off x="2079625" y="4252913"/>
            <a:ext cx="1825625" cy="1117600"/>
          </a:xfrm>
          <a:prstGeom prst="rect">
            <a:avLst/>
          </a:prstGeom>
          <a:gradFill rotWithShape="1">
            <a:gsLst>
              <a:gs pos="0">
                <a:srgbClr val="BFCFD3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5" name="AutoShape 7"/>
          <p:cNvSpPr>
            <a:spLocks noChangeArrowheads="1"/>
          </p:cNvSpPr>
          <p:nvPr/>
        </p:nvSpPr>
        <p:spPr bwMode="gray">
          <a:xfrm flipH="1">
            <a:off x="1476375" y="3673475"/>
            <a:ext cx="2428875" cy="6159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rgbClr val="BFCFD3"/>
              </a:gs>
              <a:gs pos="100000">
                <a:srgbClr val="D6E0E3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6" name="Freeform 8"/>
          <p:cNvSpPr>
            <a:spLocks/>
          </p:cNvSpPr>
          <p:nvPr/>
        </p:nvSpPr>
        <p:spPr bwMode="gray">
          <a:xfrm>
            <a:off x="3295650" y="3165475"/>
            <a:ext cx="612775" cy="1130300"/>
          </a:xfrm>
          <a:custGeom>
            <a:avLst/>
            <a:gdLst>
              <a:gd name="T0" fmla="*/ 0 w 201"/>
              <a:gd name="T1" fmla="*/ 2147483647 h 370"/>
              <a:gd name="T2" fmla="*/ 2147483647 w 201"/>
              <a:gd name="T3" fmla="*/ 2147483647 h 370"/>
              <a:gd name="T4" fmla="*/ 2147483647 w 201"/>
              <a:gd name="T5" fmla="*/ 2147483647 h 370"/>
              <a:gd name="T6" fmla="*/ 0 w 201"/>
              <a:gd name="T7" fmla="*/ 0 h 370"/>
              <a:gd name="T8" fmla="*/ 0 w 201"/>
              <a:gd name="T9" fmla="*/ 2147483647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"/>
              <a:gd name="T16" fmla="*/ 0 h 370"/>
              <a:gd name="T17" fmla="*/ 201 w 201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586062"/>
              </a:gs>
              <a:gs pos="100000">
                <a:srgbClr val="BFCFD3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457" name="Freeform 9"/>
          <p:cNvSpPr>
            <a:spLocks/>
          </p:cNvSpPr>
          <p:nvPr/>
        </p:nvSpPr>
        <p:spPr bwMode="gray">
          <a:xfrm>
            <a:off x="1474788" y="3656013"/>
            <a:ext cx="612775" cy="1457325"/>
          </a:xfrm>
          <a:custGeom>
            <a:avLst/>
            <a:gdLst>
              <a:gd name="T0" fmla="*/ 2147483647 w 386"/>
              <a:gd name="T1" fmla="*/ 2147483647 h 918"/>
              <a:gd name="T2" fmla="*/ 2147483647 w 386"/>
              <a:gd name="T3" fmla="*/ 2147483647 h 918"/>
              <a:gd name="T4" fmla="*/ 2147483647 w 386"/>
              <a:gd name="T5" fmla="*/ 2147483647 h 918"/>
              <a:gd name="T6" fmla="*/ 0 w 386"/>
              <a:gd name="T7" fmla="*/ 0 h 918"/>
              <a:gd name="T8" fmla="*/ 2147483647 w 386"/>
              <a:gd name="T9" fmla="*/ 2147483647 h 9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6"/>
              <a:gd name="T16" fmla="*/ 0 h 918"/>
              <a:gd name="T17" fmla="*/ 386 w 386"/>
              <a:gd name="T18" fmla="*/ 918 h 9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6" h="918">
                <a:moveTo>
                  <a:pt x="1" y="492"/>
                </a:moveTo>
                <a:lnTo>
                  <a:pt x="385" y="918"/>
                </a:lnTo>
                <a:lnTo>
                  <a:pt x="386" y="402"/>
                </a:lnTo>
                <a:lnTo>
                  <a:pt x="0" y="0"/>
                </a:lnTo>
                <a:lnTo>
                  <a:pt x="1" y="492"/>
                </a:lnTo>
                <a:close/>
              </a:path>
            </a:pathLst>
          </a:custGeom>
          <a:gradFill rotWithShape="1">
            <a:gsLst>
              <a:gs pos="0">
                <a:srgbClr val="BFCFD3"/>
              </a:gs>
              <a:gs pos="100000">
                <a:srgbClr val="F8F8F8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458" name="AutoShape 10"/>
          <p:cNvSpPr>
            <a:spLocks noChangeArrowheads="1"/>
          </p:cNvSpPr>
          <p:nvPr/>
        </p:nvSpPr>
        <p:spPr bwMode="gray">
          <a:xfrm flipH="1">
            <a:off x="1476375" y="3673475"/>
            <a:ext cx="2428875" cy="6159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rgbClr val="BFCFD3"/>
              </a:gs>
              <a:gs pos="100000">
                <a:srgbClr val="D6E0E3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9" name="AutoShape 11"/>
          <p:cNvSpPr>
            <a:spLocks noChangeArrowheads="1"/>
          </p:cNvSpPr>
          <p:nvPr/>
        </p:nvSpPr>
        <p:spPr bwMode="gray">
          <a:xfrm flipH="1">
            <a:off x="3289300" y="3163888"/>
            <a:ext cx="2428875" cy="646112"/>
          </a:xfrm>
          <a:prstGeom prst="parallelogram">
            <a:avLst>
              <a:gd name="adj" fmla="val 96330"/>
            </a:avLst>
          </a:prstGeom>
          <a:gradFill rotWithShape="1">
            <a:gsLst>
              <a:gs pos="0">
                <a:srgbClr val="BFCFD3"/>
              </a:gs>
              <a:gs pos="100000">
                <a:srgbClr val="DDE5E7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60" name="Freeform 12"/>
          <p:cNvSpPr>
            <a:spLocks/>
          </p:cNvSpPr>
          <p:nvPr/>
        </p:nvSpPr>
        <p:spPr bwMode="gray">
          <a:xfrm>
            <a:off x="3295650" y="3165475"/>
            <a:ext cx="612775" cy="1130300"/>
          </a:xfrm>
          <a:custGeom>
            <a:avLst/>
            <a:gdLst>
              <a:gd name="T0" fmla="*/ 0 w 201"/>
              <a:gd name="T1" fmla="*/ 2147483647 h 370"/>
              <a:gd name="T2" fmla="*/ 2147483647 w 201"/>
              <a:gd name="T3" fmla="*/ 2147483647 h 370"/>
              <a:gd name="T4" fmla="*/ 2147483647 w 201"/>
              <a:gd name="T5" fmla="*/ 2147483647 h 370"/>
              <a:gd name="T6" fmla="*/ 0 w 201"/>
              <a:gd name="T7" fmla="*/ 0 h 370"/>
              <a:gd name="T8" fmla="*/ 0 w 201"/>
              <a:gd name="T9" fmla="*/ 2147483647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"/>
              <a:gd name="T16" fmla="*/ 0 h 370"/>
              <a:gd name="T17" fmla="*/ 201 w 201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586062"/>
              </a:gs>
              <a:gs pos="100000">
                <a:srgbClr val="BFCFD3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461" name="Freeform 13"/>
          <p:cNvSpPr>
            <a:spLocks/>
          </p:cNvSpPr>
          <p:nvPr/>
        </p:nvSpPr>
        <p:spPr bwMode="gray">
          <a:xfrm>
            <a:off x="5099050" y="2643188"/>
            <a:ext cx="615950" cy="1168400"/>
          </a:xfrm>
          <a:custGeom>
            <a:avLst/>
            <a:gdLst>
              <a:gd name="T0" fmla="*/ 0 w 388"/>
              <a:gd name="T1" fmla="*/ 2147483647 h 736"/>
              <a:gd name="T2" fmla="*/ 2147483647 w 388"/>
              <a:gd name="T3" fmla="*/ 2147483647 h 736"/>
              <a:gd name="T4" fmla="*/ 2147483647 w 388"/>
              <a:gd name="T5" fmla="*/ 2147483647 h 736"/>
              <a:gd name="T6" fmla="*/ 0 w 388"/>
              <a:gd name="T7" fmla="*/ 0 h 736"/>
              <a:gd name="T8" fmla="*/ 0 w 388"/>
              <a:gd name="T9" fmla="*/ 2147483647 h 7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8"/>
              <a:gd name="T16" fmla="*/ 0 h 736"/>
              <a:gd name="T17" fmla="*/ 388 w 388"/>
              <a:gd name="T18" fmla="*/ 736 h 7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8" h="736">
                <a:moveTo>
                  <a:pt x="0" y="331"/>
                </a:moveTo>
                <a:lnTo>
                  <a:pt x="388" y="736"/>
                </a:lnTo>
                <a:lnTo>
                  <a:pt x="388" y="416"/>
                </a:lnTo>
                <a:lnTo>
                  <a:pt x="0" y="0"/>
                </a:lnTo>
                <a:lnTo>
                  <a:pt x="0" y="331"/>
                </a:lnTo>
                <a:close/>
              </a:path>
            </a:pathLst>
          </a:custGeom>
          <a:gradFill rotWithShape="1">
            <a:gsLst>
              <a:gs pos="0">
                <a:srgbClr val="586062"/>
              </a:gs>
              <a:gs pos="100000">
                <a:srgbClr val="BFCFD3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4462" name="Group 14"/>
          <p:cNvGrpSpPr>
            <a:grpSpLocks/>
          </p:cNvGrpSpPr>
          <p:nvPr/>
        </p:nvGrpSpPr>
        <p:grpSpPr bwMode="auto">
          <a:xfrm>
            <a:off x="6418263" y="5097463"/>
            <a:ext cx="2292350" cy="1095375"/>
            <a:chOff x="3120" y="3036"/>
            <a:chExt cx="2433" cy="1166"/>
          </a:xfrm>
        </p:grpSpPr>
        <p:pic>
          <p:nvPicPr>
            <p:cNvPr id="104514" name="Picture 15" descr="best-10013_ss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20" y="3552"/>
              <a:ext cx="2358" cy="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515" name="Picture 16" descr="best-10013-1"/>
            <p:cNvPicPr>
              <a:picLocks noChangeAspect="1" noChangeArrowheads="1"/>
            </p:cNvPicPr>
            <p:nvPr/>
          </p:nvPicPr>
          <p:blipFill>
            <a:blip r:embed="rId3">
              <a:grayscl/>
            </a:blip>
            <a:srcRect/>
            <a:stretch>
              <a:fillRect/>
            </a:stretch>
          </p:blipFill>
          <p:spPr bwMode="auto">
            <a:xfrm>
              <a:off x="3168" y="3036"/>
              <a:ext cx="2385" cy="10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4463" name="Picture 17" descr="light_shadow"/>
          <p:cNvPicPr>
            <a:picLocks noChangeAspect="1" noChangeArrowheads="1"/>
          </p:cNvPicPr>
          <p:nvPr/>
        </p:nvPicPr>
        <p:blipFill>
          <a:blip r:embed="rId4">
            <a:lum bright="6000" contrast="-100000"/>
          </a:blip>
          <a:srcRect/>
          <a:stretch>
            <a:fillRect/>
          </a:stretch>
        </p:blipFill>
        <p:spPr bwMode="gray">
          <a:xfrm>
            <a:off x="2038350" y="3895725"/>
            <a:ext cx="1008063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64" name="Picture 18" descr="light_shadow"/>
          <p:cNvPicPr>
            <a:picLocks noChangeAspect="1" noChangeArrowheads="1"/>
          </p:cNvPicPr>
          <p:nvPr/>
        </p:nvPicPr>
        <p:blipFill>
          <a:blip r:embed="rId4">
            <a:lum bright="6000" contrast="-100000"/>
          </a:blip>
          <a:srcRect/>
          <a:stretch>
            <a:fillRect/>
          </a:stretch>
        </p:blipFill>
        <p:spPr bwMode="gray">
          <a:xfrm>
            <a:off x="3881438" y="3392488"/>
            <a:ext cx="1008062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65" name="Picture 19" descr="light_shadow"/>
          <p:cNvPicPr>
            <a:picLocks noChangeAspect="1" noChangeArrowheads="1"/>
          </p:cNvPicPr>
          <p:nvPr/>
        </p:nvPicPr>
        <p:blipFill>
          <a:blip r:embed="rId4">
            <a:lum bright="6000" contrast="-100000"/>
          </a:blip>
          <a:srcRect/>
          <a:stretch>
            <a:fillRect/>
          </a:stretch>
        </p:blipFill>
        <p:spPr bwMode="gray">
          <a:xfrm>
            <a:off x="5810250" y="2900363"/>
            <a:ext cx="1008063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66" name="Picture 20" descr="circuler_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gray">
          <a:xfrm>
            <a:off x="1846263" y="2541588"/>
            <a:ext cx="1349375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7349" name="Oval 21"/>
          <p:cNvSpPr>
            <a:spLocks noChangeArrowheads="1"/>
          </p:cNvSpPr>
          <p:nvPr/>
        </p:nvSpPr>
        <p:spPr bwMode="gray">
          <a:xfrm>
            <a:off x="1846263" y="2541588"/>
            <a:ext cx="1352550" cy="1344612"/>
          </a:xfrm>
          <a:prstGeom prst="ellipse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4468" name="Picture 22" descr="light_shadow1"/>
          <p:cNvPicPr>
            <a:picLocks noChangeAspect="1" noChangeArrowheads="1"/>
          </p:cNvPicPr>
          <p:nvPr/>
        </p:nvPicPr>
        <p:blipFill>
          <a:blip r:embed="rId6"/>
          <a:srcRect t="14285"/>
          <a:stretch>
            <a:fillRect/>
          </a:stretch>
        </p:blipFill>
        <p:spPr bwMode="gray">
          <a:xfrm>
            <a:off x="1824038" y="2586038"/>
            <a:ext cx="98266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4469" name="Group 23"/>
          <p:cNvGrpSpPr>
            <a:grpSpLocks/>
          </p:cNvGrpSpPr>
          <p:nvPr/>
        </p:nvGrpSpPr>
        <p:grpSpPr bwMode="auto">
          <a:xfrm rot="-3102345" flipH="1" flipV="1">
            <a:off x="2270125" y="3517900"/>
            <a:ext cx="1004888" cy="287338"/>
            <a:chOff x="2532" y="1051"/>
            <a:chExt cx="893" cy="246"/>
          </a:xfrm>
        </p:grpSpPr>
        <p:grpSp>
          <p:nvGrpSpPr>
            <p:cNvPr id="104504" name="Group 24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4510" name="AutoShape 25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11" name="AutoShape 26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12" name="AutoShape 27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13" name="AutoShape 28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4505" name="Group 29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4506" name="AutoShape 30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07" name="AutoShape 31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08" name="AutoShape 32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09" name="AutoShape 33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04470" name="Picture 34" descr="circuler_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gray">
          <a:xfrm>
            <a:off x="3684588" y="2019300"/>
            <a:ext cx="1349375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7363" name="Oval 35"/>
          <p:cNvSpPr>
            <a:spLocks noChangeArrowheads="1"/>
          </p:cNvSpPr>
          <p:nvPr/>
        </p:nvSpPr>
        <p:spPr bwMode="gray">
          <a:xfrm>
            <a:off x="3684588" y="2019300"/>
            <a:ext cx="1352550" cy="1344613"/>
          </a:xfrm>
          <a:prstGeom prst="ellipse">
            <a:avLst/>
          </a:prstGeom>
          <a:gradFill rotWithShape="1">
            <a:gsLst>
              <a:gs pos="0">
                <a:schemeClr val="accent2">
                  <a:alpha val="67999"/>
                </a:schemeClr>
              </a:gs>
              <a:gs pos="100000">
                <a:schemeClr val="accent2">
                  <a:gamma/>
                  <a:shade val="26275"/>
                  <a:invGamma/>
                </a:schemeClr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4472" name="Picture 36" descr="light_shadow1"/>
          <p:cNvPicPr>
            <a:picLocks noChangeAspect="1" noChangeArrowheads="1"/>
          </p:cNvPicPr>
          <p:nvPr/>
        </p:nvPicPr>
        <p:blipFill>
          <a:blip r:embed="rId6"/>
          <a:srcRect t="14285"/>
          <a:stretch>
            <a:fillRect/>
          </a:stretch>
        </p:blipFill>
        <p:spPr bwMode="gray">
          <a:xfrm>
            <a:off x="3662363" y="2063750"/>
            <a:ext cx="98266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4473" name="Group 37"/>
          <p:cNvGrpSpPr>
            <a:grpSpLocks/>
          </p:cNvGrpSpPr>
          <p:nvPr/>
        </p:nvGrpSpPr>
        <p:grpSpPr bwMode="auto">
          <a:xfrm>
            <a:off x="4111625" y="2676525"/>
            <a:ext cx="836613" cy="836613"/>
            <a:chOff x="2578" y="1872"/>
            <a:chExt cx="527" cy="527"/>
          </a:xfrm>
        </p:grpSpPr>
        <p:grpSp>
          <p:nvGrpSpPr>
            <p:cNvPr id="104494" name="Group 38"/>
            <p:cNvGrpSpPr>
              <a:grpSpLocks/>
            </p:cNvGrpSpPr>
            <p:nvPr/>
          </p:nvGrpSpPr>
          <p:grpSpPr bwMode="auto">
            <a:xfrm rot="-3102345" flipH="1" flipV="1">
              <a:off x="2679" y="2068"/>
              <a:ext cx="527" cy="136"/>
              <a:chOff x="1565" y="2568"/>
              <a:chExt cx="1118" cy="279"/>
            </a:xfrm>
          </p:grpSpPr>
          <p:sp>
            <p:nvSpPr>
              <p:cNvPr id="104500" name="AutoShape 39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01" name="AutoShape 40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02" name="AutoShape 41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03" name="AutoShape 42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4495" name="Group 43"/>
            <p:cNvGrpSpPr>
              <a:grpSpLocks/>
            </p:cNvGrpSpPr>
            <p:nvPr/>
          </p:nvGrpSpPr>
          <p:grpSpPr bwMode="auto">
            <a:xfrm rot="-1748805" flipH="1" flipV="1">
              <a:off x="2578" y="2122"/>
              <a:ext cx="527" cy="137"/>
              <a:chOff x="1565" y="2568"/>
              <a:chExt cx="1118" cy="279"/>
            </a:xfrm>
          </p:grpSpPr>
          <p:sp>
            <p:nvSpPr>
              <p:cNvPr id="104496" name="AutoShape 44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97" name="AutoShape 45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98" name="AutoShape 46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99" name="AutoShape 47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04474" name="Picture 48" descr="circuler_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gray">
          <a:xfrm>
            <a:off x="5603875" y="1511300"/>
            <a:ext cx="1349375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7377" name="Oval 49"/>
          <p:cNvSpPr>
            <a:spLocks noChangeArrowheads="1"/>
          </p:cNvSpPr>
          <p:nvPr/>
        </p:nvSpPr>
        <p:spPr bwMode="gray">
          <a:xfrm>
            <a:off x="5603875" y="1511300"/>
            <a:ext cx="1350963" cy="1344613"/>
          </a:xfrm>
          <a:prstGeom prst="ellipse">
            <a:avLst/>
          </a:prstGeom>
          <a:gradFill rotWithShape="1">
            <a:gsLst>
              <a:gs pos="0">
                <a:schemeClr val="folHlink">
                  <a:alpha val="67999"/>
                </a:schemeClr>
              </a:gs>
              <a:gs pos="100000">
                <a:schemeClr val="folHlink">
                  <a:gamma/>
                  <a:shade val="26275"/>
                  <a:invGamma/>
                </a:schemeClr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4476" name="Picture 50" descr="light_shadow1"/>
          <p:cNvPicPr>
            <a:picLocks noChangeAspect="1" noChangeArrowheads="1"/>
          </p:cNvPicPr>
          <p:nvPr/>
        </p:nvPicPr>
        <p:blipFill>
          <a:blip r:embed="rId6"/>
          <a:srcRect t="14285"/>
          <a:stretch>
            <a:fillRect/>
          </a:stretch>
        </p:blipFill>
        <p:spPr bwMode="gray">
          <a:xfrm>
            <a:off x="5581650" y="1555750"/>
            <a:ext cx="9826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4477" name="Group 51"/>
          <p:cNvGrpSpPr>
            <a:grpSpLocks/>
          </p:cNvGrpSpPr>
          <p:nvPr/>
        </p:nvGrpSpPr>
        <p:grpSpPr bwMode="auto">
          <a:xfrm rot="-3102345" flipH="1" flipV="1">
            <a:off x="6027738" y="2487613"/>
            <a:ext cx="1004887" cy="287337"/>
            <a:chOff x="2532" y="1051"/>
            <a:chExt cx="893" cy="246"/>
          </a:xfrm>
        </p:grpSpPr>
        <p:grpSp>
          <p:nvGrpSpPr>
            <p:cNvPr id="104484" name="Group 52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4490" name="AutoShape 53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91" name="AutoShape 54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92" name="AutoShape 55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93" name="AutoShape 56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4485" name="Group 57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4486" name="AutoShape 58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87" name="AutoShape 59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88" name="AutoShape 60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89" name="AutoShape 61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4478" name="Text Box 62"/>
          <p:cNvSpPr txBox="1">
            <a:spLocks noChangeArrowheads="1"/>
          </p:cNvSpPr>
          <p:nvPr/>
        </p:nvSpPr>
        <p:spPr bwMode="gray">
          <a:xfrm>
            <a:off x="1973263" y="3113088"/>
            <a:ext cx="1077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104479" name="Text Box 63"/>
          <p:cNvSpPr txBox="1">
            <a:spLocks noChangeArrowheads="1"/>
          </p:cNvSpPr>
          <p:nvPr/>
        </p:nvSpPr>
        <p:spPr bwMode="gray">
          <a:xfrm>
            <a:off x="3813175" y="2579688"/>
            <a:ext cx="1077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104480" name="Text Box 64"/>
          <p:cNvSpPr txBox="1">
            <a:spLocks noChangeArrowheads="1"/>
          </p:cNvSpPr>
          <p:nvPr/>
        </p:nvSpPr>
        <p:spPr bwMode="gray">
          <a:xfrm>
            <a:off x="5749925" y="2046288"/>
            <a:ext cx="1077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104481" name="Text Box 65"/>
          <p:cNvSpPr txBox="1">
            <a:spLocks noChangeArrowheads="1"/>
          </p:cNvSpPr>
          <p:nvPr/>
        </p:nvSpPr>
        <p:spPr bwMode="black">
          <a:xfrm>
            <a:off x="2127250" y="4511675"/>
            <a:ext cx="1847850" cy="1049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/>
              <a:t> Description of the contents</a:t>
            </a:r>
          </a:p>
        </p:txBody>
      </p:sp>
      <p:sp>
        <p:nvSpPr>
          <p:cNvPr id="104482" name="Text Box 66"/>
          <p:cNvSpPr txBox="1">
            <a:spLocks noChangeArrowheads="1"/>
          </p:cNvSpPr>
          <p:nvPr/>
        </p:nvSpPr>
        <p:spPr bwMode="black">
          <a:xfrm>
            <a:off x="3868738" y="3978275"/>
            <a:ext cx="1847850" cy="1049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/>
              <a:t> Description of the contents</a:t>
            </a:r>
          </a:p>
        </p:txBody>
      </p:sp>
      <p:sp>
        <p:nvSpPr>
          <p:cNvPr id="104483" name="Rectangle 67"/>
          <p:cNvSpPr>
            <a:spLocks noChangeArrowheads="1"/>
          </p:cNvSpPr>
          <p:nvPr/>
        </p:nvSpPr>
        <p:spPr bwMode="gray">
          <a:xfrm>
            <a:off x="5776913" y="3627438"/>
            <a:ext cx="1782762" cy="1258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 b="1">
                <a:solidFill>
                  <a:schemeClr val="accent1"/>
                </a:solidFill>
              </a:rPr>
              <a:t>ThemeGallery</a:t>
            </a:r>
            <a:r>
              <a:rPr lang="en-US" altLang="zh-CN" sz="1400" b="1">
                <a:solidFill>
                  <a:schemeClr val="folHlink"/>
                </a:solidFill>
              </a:rPr>
              <a:t>  </a:t>
            </a:r>
            <a:r>
              <a:rPr lang="en-US" altLang="zh-CN" sz="1400"/>
              <a:t>is a Design Digital Content &amp; Contents mall developed by Guild Design Inc.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Contents</a:t>
            </a:r>
            <a:endParaRPr lang="en-US" altLang="zh-CN" smtClean="0">
              <a:solidFill>
                <a:schemeClr val="accent1"/>
              </a:solidFill>
              <a:ea typeface="宋体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grpSp>
        <p:nvGrpSpPr>
          <p:cNvPr id="31748" name="Group 4"/>
          <p:cNvGrpSpPr>
            <a:grpSpLocks/>
          </p:cNvGrpSpPr>
          <p:nvPr/>
        </p:nvGrpSpPr>
        <p:grpSpPr bwMode="auto">
          <a:xfrm>
            <a:off x="2178050" y="1846263"/>
            <a:ext cx="4737100" cy="508000"/>
            <a:chOff x="1372" y="1163"/>
            <a:chExt cx="2984" cy="320"/>
          </a:xfrm>
        </p:grpSpPr>
        <p:sp>
          <p:nvSpPr>
            <p:cNvPr id="252933" name="AutoShape 5"/>
            <p:cNvSpPr>
              <a:spLocks noChangeArrowheads="1"/>
            </p:cNvSpPr>
            <p:nvPr/>
          </p:nvSpPr>
          <p:spPr bwMode="gray">
            <a:xfrm>
              <a:off x="1572" y="1163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28575" algn="ctr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altLang="zh-CN" b="1">
                  <a:ea typeface="宋体" pitchFamily="2" charset="-122"/>
                </a:rPr>
                <a:t>Click to add Title</a:t>
              </a:r>
            </a:p>
          </p:txBody>
        </p:sp>
        <p:grpSp>
          <p:nvGrpSpPr>
            <p:cNvPr id="31786" name="Group 6"/>
            <p:cNvGrpSpPr>
              <a:grpSpLocks/>
            </p:cNvGrpSpPr>
            <p:nvPr/>
          </p:nvGrpSpPr>
          <p:grpSpPr bwMode="auto">
            <a:xfrm>
              <a:off x="1372" y="1219"/>
              <a:ext cx="240" cy="240"/>
              <a:chOff x="2078" y="1680"/>
              <a:chExt cx="1615" cy="1615"/>
            </a:xfrm>
          </p:grpSpPr>
          <p:sp>
            <p:nvSpPr>
              <p:cNvPr id="31787" name="Oval 7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88" name="Oval 8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2937" name="Oval 9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790" name="Oval 10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52939" name="Oval 11"/>
              <p:cNvSpPr>
                <a:spLocks noChangeArrowheads="1"/>
              </p:cNvSpPr>
              <p:nvPr/>
            </p:nvSpPr>
            <p:spPr bwMode="gray">
              <a:xfrm>
                <a:off x="2334" y="193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792" name="Oval 12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1749" name="Group 13"/>
          <p:cNvGrpSpPr>
            <a:grpSpLocks/>
          </p:cNvGrpSpPr>
          <p:nvPr/>
        </p:nvGrpSpPr>
        <p:grpSpPr bwMode="auto">
          <a:xfrm>
            <a:off x="2178050" y="2616200"/>
            <a:ext cx="4724400" cy="508000"/>
            <a:chOff x="1372" y="1648"/>
            <a:chExt cx="2976" cy="320"/>
          </a:xfrm>
        </p:grpSpPr>
        <p:sp>
          <p:nvSpPr>
            <p:cNvPr id="252942" name="AutoShape 14"/>
            <p:cNvSpPr>
              <a:spLocks noChangeArrowheads="1"/>
            </p:cNvSpPr>
            <p:nvPr/>
          </p:nvSpPr>
          <p:spPr bwMode="gray">
            <a:xfrm>
              <a:off x="1564" y="1648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28575" algn="ctr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altLang="zh-CN" b="1">
                  <a:ea typeface="宋体" pitchFamily="2" charset="-122"/>
                </a:rPr>
                <a:t>Click to add Title</a:t>
              </a:r>
            </a:p>
          </p:txBody>
        </p:sp>
        <p:grpSp>
          <p:nvGrpSpPr>
            <p:cNvPr id="31778" name="Group 15"/>
            <p:cNvGrpSpPr>
              <a:grpSpLocks/>
            </p:cNvGrpSpPr>
            <p:nvPr/>
          </p:nvGrpSpPr>
          <p:grpSpPr bwMode="auto">
            <a:xfrm>
              <a:off x="1372" y="1715"/>
              <a:ext cx="240" cy="240"/>
              <a:chOff x="2078" y="1680"/>
              <a:chExt cx="1615" cy="1615"/>
            </a:xfrm>
          </p:grpSpPr>
          <p:sp>
            <p:nvSpPr>
              <p:cNvPr id="31779" name="Oval 16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80" name="Oval 17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2946" name="Oval 18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782" name="Oval 19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48BE67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52948" name="Oval 20"/>
              <p:cNvSpPr>
                <a:spLocks noChangeArrowheads="1"/>
              </p:cNvSpPr>
              <p:nvPr/>
            </p:nvSpPr>
            <p:spPr bwMode="gray">
              <a:xfrm>
                <a:off x="2334" y="193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784" name="Oval 21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48BE67"/>
                  </a:gs>
                  <a:gs pos="100000">
                    <a:srgbClr val="235C32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1750" name="Group 22"/>
          <p:cNvGrpSpPr>
            <a:grpSpLocks/>
          </p:cNvGrpSpPr>
          <p:nvPr/>
        </p:nvGrpSpPr>
        <p:grpSpPr bwMode="auto">
          <a:xfrm>
            <a:off x="2178050" y="3378200"/>
            <a:ext cx="4724400" cy="508000"/>
            <a:chOff x="1372" y="2128"/>
            <a:chExt cx="2976" cy="320"/>
          </a:xfrm>
        </p:grpSpPr>
        <p:sp>
          <p:nvSpPr>
            <p:cNvPr id="252951" name="AutoShape 23"/>
            <p:cNvSpPr>
              <a:spLocks noChangeArrowheads="1"/>
            </p:cNvSpPr>
            <p:nvPr/>
          </p:nvSpPr>
          <p:spPr bwMode="gray">
            <a:xfrm>
              <a:off x="1564" y="2128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28575" algn="ctr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altLang="zh-CN" b="1">
                  <a:ea typeface="宋体" pitchFamily="2" charset="-122"/>
                </a:rPr>
                <a:t>Click to add Title</a:t>
              </a:r>
            </a:p>
          </p:txBody>
        </p:sp>
        <p:grpSp>
          <p:nvGrpSpPr>
            <p:cNvPr id="31770" name="Group 24"/>
            <p:cNvGrpSpPr>
              <a:grpSpLocks/>
            </p:cNvGrpSpPr>
            <p:nvPr/>
          </p:nvGrpSpPr>
          <p:grpSpPr bwMode="auto">
            <a:xfrm>
              <a:off x="1372" y="2176"/>
              <a:ext cx="240" cy="240"/>
              <a:chOff x="2078" y="1680"/>
              <a:chExt cx="1615" cy="1615"/>
            </a:xfrm>
          </p:grpSpPr>
          <p:sp>
            <p:nvSpPr>
              <p:cNvPr id="31771" name="Oval 25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72" name="Oval 26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2955" name="Oval 27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774" name="Oval 28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0F5368"/>
                  </a:gs>
                </a:gsLst>
                <a:lin ang="54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52957" name="Oval 29"/>
              <p:cNvSpPr>
                <a:spLocks noChangeArrowheads="1"/>
              </p:cNvSpPr>
              <p:nvPr/>
            </p:nvSpPr>
            <p:spPr bwMode="gray">
              <a:xfrm>
                <a:off x="2334" y="193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776" name="Oval 30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10576D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1751" name="Group 31"/>
          <p:cNvGrpSpPr>
            <a:grpSpLocks/>
          </p:cNvGrpSpPr>
          <p:nvPr/>
        </p:nvGrpSpPr>
        <p:grpSpPr bwMode="auto">
          <a:xfrm>
            <a:off x="2178050" y="4140200"/>
            <a:ext cx="4756150" cy="508000"/>
            <a:chOff x="1372" y="2608"/>
            <a:chExt cx="2996" cy="320"/>
          </a:xfrm>
        </p:grpSpPr>
        <p:sp>
          <p:nvSpPr>
            <p:cNvPr id="252960" name="AutoShape 32"/>
            <p:cNvSpPr>
              <a:spLocks noChangeArrowheads="1"/>
            </p:cNvSpPr>
            <p:nvPr/>
          </p:nvSpPr>
          <p:spPr bwMode="gray">
            <a:xfrm>
              <a:off x="1584" y="2608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28575" algn="ctr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altLang="zh-CN" b="1">
                  <a:ea typeface="宋体" pitchFamily="2" charset="-122"/>
                </a:rPr>
                <a:t>Click to add Title</a:t>
              </a:r>
            </a:p>
          </p:txBody>
        </p:sp>
        <p:grpSp>
          <p:nvGrpSpPr>
            <p:cNvPr id="31762" name="Group 33"/>
            <p:cNvGrpSpPr>
              <a:grpSpLocks/>
            </p:cNvGrpSpPr>
            <p:nvPr/>
          </p:nvGrpSpPr>
          <p:grpSpPr bwMode="auto">
            <a:xfrm>
              <a:off x="1372" y="2672"/>
              <a:ext cx="240" cy="240"/>
              <a:chOff x="2078" y="1680"/>
              <a:chExt cx="1615" cy="1615"/>
            </a:xfrm>
          </p:grpSpPr>
          <p:sp>
            <p:nvSpPr>
              <p:cNvPr id="31763" name="Oval 34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64" name="Oval 35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2964" name="Oval 36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766" name="Oval 37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8D67E1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52966" name="Oval 38"/>
              <p:cNvSpPr>
                <a:spLocks noChangeArrowheads="1"/>
              </p:cNvSpPr>
              <p:nvPr/>
            </p:nvSpPr>
            <p:spPr bwMode="gray">
              <a:xfrm>
                <a:off x="2334" y="193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768" name="Oval 39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8D67E1"/>
                  </a:gs>
                  <a:gs pos="100000">
                    <a:srgbClr val="45326D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1752" name="Group 40"/>
          <p:cNvGrpSpPr>
            <a:grpSpLocks/>
          </p:cNvGrpSpPr>
          <p:nvPr/>
        </p:nvGrpSpPr>
        <p:grpSpPr bwMode="auto">
          <a:xfrm>
            <a:off x="2178050" y="4902200"/>
            <a:ext cx="4718050" cy="508000"/>
            <a:chOff x="1372" y="3088"/>
            <a:chExt cx="2972" cy="320"/>
          </a:xfrm>
        </p:grpSpPr>
        <p:sp>
          <p:nvSpPr>
            <p:cNvPr id="252969" name="AutoShape 41"/>
            <p:cNvSpPr>
              <a:spLocks noChangeArrowheads="1"/>
            </p:cNvSpPr>
            <p:nvPr/>
          </p:nvSpPr>
          <p:spPr bwMode="gray">
            <a:xfrm>
              <a:off x="1560" y="3088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28575" algn="ctr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altLang="zh-CN" b="1">
                  <a:ea typeface="宋体" pitchFamily="2" charset="-122"/>
                </a:rPr>
                <a:t>Click to add Title</a:t>
              </a:r>
            </a:p>
          </p:txBody>
        </p:sp>
        <p:grpSp>
          <p:nvGrpSpPr>
            <p:cNvPr id="31754" name="Group 42"/>
            <p:cNvGrpSpPr>
              <a:grpSpLocks/>
            </p:cNvGrpSpPr>
            <p:nvPr/>
          </p:nvGrpSpPr>
          <p:grpSpPr bwMode="auto">
            <a:xfrm>
              <a:off x="1372" y="3119"/>
              <a:ext cx="224" cy="240"/>
              <a:chOff x="2078" y="1680"/>
              <a:chExt cx="1615" cy="1615"/>
            </a:xfrm>
          </p:grpSpPr>
          <p:sp>
            <p:nvSpPr>
              <p:cNvPr id="31755" name="Oval 43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56" name="Oval 44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2973" name="Oval 45"/>
              <p:cNvSpPr>
                <a:spLocks noChangeArrowheads="1"/>
              </p:cNvSpPr>
              <p:nvPr/>
            </p:nvSpPr>
            <p:spPr bwMode="gray">
              <a:xfrm>
                <a:off x="2251" y="1855"/>
                <a:ext cx="1262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758" name="Oval 46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E35E23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52975" name="Oval 47"/>
              <p:cNvSpPr>
                <a:spLocks noChangeArrowheads="1"/>
              </p:cNvSpPr>
              <p:nvPr/>
            </p:nvSpPr>
            <p:spPr bwMode="gray">
              <a:xfrm>
                <a:off x="2338" y="1936"/>
                <a:ext cx="1096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760" name="Oval 48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E35E23"/>
                  </a:gs>
                  <a:gs pos="100000">
                    <a:srgbClr val="6E2E11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152579" name="Rectangle 3"/>
          <p:cNvSpPr>
            <a:spLocks noChangeArrowheads="1"/>
          </p:cNvSpPr>
          <p:nvPr/>
        </p:nvSpPr>
        <p:spPr bwMode="gray">
          <a:xfrm>
            <a:off x="4895850" y="3597275"/>
            <a:ext cx="1835150" cy="4318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89804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gray">
          <a:xfrm>
            <a:off x="3089275" y="4086225"/>
            <a:ext cx="180657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89804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gray">
          <a:xfrm>
            <a:off x="1260475" y="4579938"/>
            <a:ext cx="1825625" cy="431800"/>
          </a:xfrm>
          <a:prstGeom prst="rect">
            <a:avLst/>
          </a:prstGeom>
          <a:gradFill rotWithShape="1">
            <a:gsLst>
              <a:gs pos="0">
                <a:schemeClr val="folHlink">
                  <a:alpha val="6100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2582" name="AutoShape 6"/>
          <p:cNvSpPr>
            <a:spLocks noChangeArrowheads="1"/>
          </p:cNvSpPr>
          <p:nvPr/>
        </p:nvSpPr>
        <p:spPr bwMode="gray">
          <a:xfrm flipH="1">
            <a:off x="657225" y="3967163"/>
            <a:ext cx="2428875" cy="6159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chemeClr val="folHlink">
                  <a:gamma/>
                  <a:tint val="54510"/>
                  <a:invGamma/>
                  <a:alpha val="82001"/>
                </a:schemeClr>
              </a:gs>
              <a:gs pos="100000">
                <a:schemeClr val="folHlink">
                  <a:alpha val="50000"/>
                </a:schemeClr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2583" name="AutoShape 7"/>
          <p:cNvSpPr>
            <a:spLocks noChangeArrowheads="1"/>
          </p:cNvSpPr>
          <p:nvPr/>
        </p:nvSpPr>
        <p:spPr bwMode="gray">
          <a:xfrm flipH="1">
            <a:off x="2470150" y="3457575"/>
            <a:ext cx="2428875" cy="646113"/>
          </a:xfrm>
          <a:prstGeom prst="parallelogram">
            <a:avLst>
              <a:gd name="adj" fmla="val 9633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372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2584" name="Freeform 8"/>
          <p:cNvSpPr>
            <a:spLocks/>
          </p:cNvSpPr>
          <p:nvPr/>
        </p:nvSpPr>
        <p:spPr bwMode="gray">
          <a:xfrm>
            <a:off x="2476500" y="3459163"/>
            <a:ext cx="612775" cy="113030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2585" name="AutoShape 9"/>
          <p:cNvSpPr>
            <a:spLocks noChangeArrowheads="1"/>
          </p:cNvSpPr>
          <p:nvPr/>
        </p:nvSpPr>
        <p:spPr bwMode="gray">
          <a:xfrm flipH="1">
            <a:off x="4283075" y="294163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5372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2586" name="Freeform 10"/>
          <p:cNvSpPr>
            <a:spLocks/>
          </p:cNvSpPr>
          <p:nvPr/>
        </p:nvSpPr>
        <p:spPr bwMode="gray">
          <a:xfrm>
            <a:off x="4279900" y="2936875"/>
            <a:ext cx="615950" cy="1163638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5483" name="Picture 11" descr="light_shadow"/>
          <p:cNvPicPr>
            <a:picLocks noChangeAspect="1" noChangeArrowheads="1"/>
          </p:cNvPicPr>
          <p:nvPr/>
        </p:nvPicPr>
        <p:blipFill>
          <a:blip r:embed="rId2">
            <a:lum bright="-76000" contrast="-4000"/>
            <a:grayscl/>
          </a:blip>
          <a:srcRect/>
          <a:stretch>
            <a:fillRect/>
          </a:stretch>
        </p:blipFill>
        <p:spPr bwMode="gray">
          <a:xfrm>
            <a:off x="1276350" y="4121150"/>
            <a:ext cx="1008063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84" name="Picture 12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1189038" y="3160713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89" name="Oval 13"/>
          <p:cNvSpPr>
            <a:spLocks noChangeArrowheads="1"/>
          </p:cNvSpPr>
          <p:nvPr/>
        </p:nvSpPr>
        <p:spPr bwMode="gray">
          <a:xfrm>
            <a:off x="1189038" y="3160713"/>
            <a:ext cx="1144587" cy="1143000"/>
          </a:xfrm>
          <a:prstGeom prst="ellipse">
            <a:avLst/>
          </a:prstGeom>
          <a:gradFill rotWithShape="1">
            <a:gsLst>
              <a:gs pos="0">
                <a:schemeClr val="folHlink">
                  <a:alpha val="45000"/>
                </a:schemeClr>
              </a:gs>
              <a:gs pos="50000">
                <a:schemeClr val="folHlink">
                  <a:gamma/>
                  <a:tint val="54510"/>
                  <a:invGamma/>
                  <a:alpha val="89999"/>
                </a:schemeClr>
              </a:gs>
              <a:gs pos="100000">
                <a:schemeClr val="folHlink">
                  <a:alpha val="45000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5486" name="Freeform 14"/>
          <p:cNvSpPr>
            <a:spLocks/>
          </p:cNvSpPr>
          <p:nvPr/>
        </p:nvSpPr>
        <p:spPr bwMode="gray">
          <a:xfrm>
            <a:off x="1308100" y="3184525"/>
            <a:ext cx="898525" cy="395288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1888083284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1258876932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1026696105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1026696105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folHlink">
                  <a:alpha val="17998"/>
                </a:scheme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5487" name="Picture 15" descr="light_shadow"/>
          <p:cNvPicPr>
            <a:picLocks noChangeAspect="1" noChangeArrowheads="1"/>
          </p:cNvPicPr>
          <p:nvPr/>
        </p:nvPicPr>
        <p:blipFill>
          <a:blip r:embed="rId2">
            <a:lum bright="-76000" contrast="-4000"/>
            <a:grayscl/>
          </a:blip>
          <a:srcRect/>
          <a:stretch>
            <a:fillRect/>
          </a:stretch>
        </p:blipFill>
        <p:spPr bwMode="gray">
          <a:xfrm>
            <a:off x="3119438" y="3617913"/>
            <a:ext cx="1008062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88" name="Picture 16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3032125" y="2657475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93" name="Oval 17"/>
          <p:cNvSpPr>
            <a:spLocks noChangeArrowheads="1"/>
          </p:cNvSpPr>
          <p:nvPr/>
        </p:nvSpPr>
        <p:spPr bwMode="gray">
          <a:xfrm>
            <a:off x="3032125" y="2657475"/>
            <a:ext cx="1144588" cy="11430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26275"/>
                  <a:invGamma/>
                  <a:alpha val="89999"/>
                </a:schemeClr>
              </a:gs>
              <a:gs pos="50000">
                <a:schemeClr val="accent1">
                  <a:alpha val="45000"/>
                </a:schemeClr>
              </a:gs>
              <a:gs pos="100000">
                <a:schemeClr val="accent1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5490" name="Freeform 18"/>
          <p:cNvSpPr>
            <a:spLocks/>
          </p:cNvSpPr>
          <p:nvPr/>
        </p:nvSpPr>
        <p:spPr bwMode="gray">
          <a:xfrm>
            <a:off x="3151188" y="2681288"/>
            <a:ext cx="898525" cy="395287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1888083284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1258876932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1026690731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1026690731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>
                  <a:alpha val="17998"/>
                </a:scheme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5491" name="Picture 19" descr="light_shadow"/>
          <p:cNvPicPr>
            <a:picLocks noChangeAspect="1" noChangeArrowheads="1"/>
          </p:cNvPicPr>
          <p:nvPr/>
        </p:nvPicPr>
        <p:blipFill>
          <a:blip r:embed="rId2">
            <a:lum bright="-76000" contrast="-4000"/>
            <a:grayscl/>
          </a:blip>
          <a:srcRect/>
          <a:stretch>
            <a:fillRect/>
          </a:stretch>
        </p:blipFill>
        <p:spPr bwMode="gray">
          <a:xfrm>
            <a:off x="5040313" y="3130550"/>
            <a:ext cx="1008062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92" name="Picture 20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4953000" y="2170113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97" name="Oval 21"/>
          <p:cNvSpPr>
            <a:spLocks noChangeArrowheads="1"/>
          </p:cNvSpPr>
          <p:nvPr/>
        </p:nvSpPr>
        <p:spPr bwMode="gray">
          <a:xfrm>
            <a:off x="4953000" y="2170113"/>
            <a:ext cx="1144588" cy="114300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26275"/>
                  <a:invGamma/>
                  <a:alpha val="89999"/>
                </a:schemeClr>
              </a:gs>
              <a:gs pos="50000">
                <a:schemeClr val="folHlink">
                  <a:alpha val="45000"/>
                </a:schemeClr>
              </a:gs>
              <a:gs pos="100000">
                <a:schemeClr val="folHlink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5494" name="Freeform 22"/>
          <p:cNvSpPr>
            <a:spLocks/>
          </p:cNvSpPr>
          <p:nvPr/>
        </p:nvSpPr>
        <p:spPr bwMode="gray">
          <a:xfrm>
            <a:off x="5072063" y="2193925"/>
            <a:ext cx="898525" cy="395288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1888083284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1258876932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1026696105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1026696105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folHlink">
                  <a:alpha val="17998"/>
                </a:scheme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5495" name="Text Box 23"/>
          <p:cNvSpPr txBox="1">
            <a:spLocks noChangeArrowheads="1"/>
          </p:cNvSpPr>
          <p:nvPr/>
        </p:nvSpPr>
        <p:spPr bwMode="auto">
          <a:xfrm>
            <a:off x="1338263" y="3594100"/>
            <a:ext cx="9556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D13F11"/>
                </a:solidFill>
              </a:rPr>
              <a:t>A </a:t>
            </a:r>
            <a:r>
              <a:rPr lang="en-US" altLang="zh-CN" sz="1400" b="1"/>
              <a:t>Group</a:t>
            </a:r>
          </a:p>
        </p:txBody>
      </p:sp>
      <p:sp>
        <p:nvSpPr>
          <p:cNvPr id="105496" name="Text Box 24"/>
          <p:cNvSpPr txBox="1">
            <a:spLocks noChangeArrowheads="1"/>
          </p:cNvSpPr>
          <p:nvPr/>
        </p:nvSpPr>
        <p:spPr bwMode="auto">
          <a:xfrm>
            <a:off x="3176588" y="3089275"/>
            <a:ext cx="9556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D13F11"/>
                </a:solidFill>
              </a:rPr>
              <a:t>B </a:t>
            </a:r>
            <a:r>
              <a:rPr lang="en-US" altLang="zh-CN" sz="1400" b="1"/>
              <a:t>Group</a:t>
            </a:r>
          </a:p>
        </p:txBody>
      </p:sp>
      <p:sp>
        <p:nvSpPr>
          <p:cNvPr id="105497" name="Text Box 25"/>
          <p:cNvSpPr txBox="1">
            <a:spLocks noChangeArrowheads="1"/>
          </p:cNvSpPr>
          <p:nvPr/>
        </p:nvSpPr>
        <p:spPr bwMode="auto">
          <a:xfrm>
            <a:off x="5102225" y="2592388"/>
            <a:ext cx="9556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D13F11"/>
                </a:solidFill>
              </a:rPr>
              <a:t>C </a:t>
            </a:r>
            <a:r>
              <a:rPr lang="en-US" altLang="zh-CN" sz="1400" b="1"/>
              <a:t>Group</a:t>
            </a:r>
          </a:p>
        </p:txBody>
      </p:sp>
      <p:sp>
        <p:nvSpPr>
          <p:cNvPr id="105498" name="Text Box 26"/>
          <p:cNvSpPr txBox="1">
            <a:spLocks noChangeArrowheads="1"/>
          </p:cNvSpPr>
          <p:nvPr/>
        </p:nvSpPr>
        <p:spPr bwMode="black">
          <a:xfrm>
            <a:off x="1331913" y="4781550"/>
            <a:ext cx="1690687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en-US" altLang="zh-CN" sz="1000" b="1">
                <a:solidFill>
                  <a:schemeClr val="tx2"/>
                </a:solidFill>
              </a:rPr>
              <a:t>Add your text in here</a:t>
            </a:r>
          </a:p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endParaRPr lang="en-US" altLang="zh-CN" sz="800" b="1">
              <a:solidFill>
                <a:schemeClr val="tx2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</a:p>
          <a:p>
            <a:pPr marL="120650" indent="-120650"/>
            <a:r>
              <a:rPr lang="en-US" altLang="zh-CN" sz="1000"/>
              <a:t>      </a:t>
            </a:r>
            <a:r>
              <a:rPr lang="en-US" altLang="zh-CN" sz="1000">
                <a:solidFill>
                  <a:srgbClr val="333333"/>
                </a:solidFill>
              </a:rPr>
              <a:t>- Your text in here</a:t>
            </a:r>
          </a:p>
          <a:p>
            <a:pPr marL="120650" indent="-120650"/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en-US" altLang="zh-CN" sz="1000">
              <a:solidFill>
                <a:srgbClr val="333333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solidFill>
                <a:srgbClr val="333333"/>
              </a:solidFill>
            </a:endParaRPr>
          </a:p>
        </p:txBody>
      </p:sp>
      <p:sp>
        <p:nvSpPr>
          <p:cNvPr id="105499" name="Text Box 27"/>
          <p:cNvSpPr txBox="1">
            <a:spLocks noChangeArrowheads="1"/>
          </p:cNvSpPr>
          <p:nvPr/>
        </p:nvSpPr>
        <p:spPr bwMode="black">
          <a:xfrm>
            <a:off x="3154363" y="4305300"/>
            <a:ext cx="1741487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en-US" altLang="zh-CN" sz="1000" b="1">
                <a:solidFill>
                  <a:srgbClr val="333333"/>
                </a:solidFill>
              </a:rPr>
              <a:t>Add your text in here</a:t>
            </a:r>
          </a:p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endParaRPr lang="en-US" altLang="zh-CN" sz="800" b="1">
              <a:solidFill>
                <a:srgbClr val="333333"/>
              </a:solidFill>
            </a:endParaRPr>
          </a:p>
          <a:p>
            <a:pPr marL="120650" indent="-120650"/>
            <a:r>
              <a:rPr lang="en-US" altLang="zh-CN" sz="1000"/>
              <a:t>      </a:t>
            </a:r>
            <a:r>
              <a:rPr lang="en-US" altLang="zh-CN" sz="1000">
                <a:solidFill>
                  <a:srgbClr val="333333"/>
                </a:solidFill>
              </a:rPr>
              <a:t>- Your text in here</a:t>
            </a:r>
          </a:p>
          <a:p>
            <a:pPr marL="120650" indent="-120650"/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 b="1">
              <a:solidFill>
                <a:srgbClr val="333333"/>
              </a:solidFill>
            </a:endParaRPr>
          </a:p>
          <a:p>
            <a:pPr marL="120650" indent="-120650"/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</a:p>
          <a:p>
            <a:pPr marL="120650" indent="-120650"/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endParaRPr lang="zh-CN" altLang="en-US" sz="1000">
              <a:solidFill>
                <a:srgbClr val="333333"/>
              </a:solidFill>
            </a:endParaRPr>
          </a:p>
        </p:txBody>
      </p:sp>
      <p:sp>
        <p:nvSpPr>
          <p:cNvPr id="105500" name="Text Box 28"/>
          <p:cNvSpPr txBox="1">
            <a:spLocks noChangeArrowheads="1"/>
          </p:cNvSpPr>
          <p:nvPr/>
        </p:nvSpPr>
        <p:spPr bwMode="black">
          <a:xfrm>
            <a:off x="4959350" y="3930650"/>
            <a:ext cx="176212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en-US" altLang="zh-CN" sz="1000" b="1">
                <a:solidFill>
                  <a:srgbClr val="333333"/>
                </a:solidFill>
              </a:rPr>
              <a:t>Add your text in here</a:t>
            </a:r>
          </a:p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endParaRPr lang="en-US" altLang="zh-CN" sz="800" b="1">
              <a:solidFill>
                <a:srgbClr val="333333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 b="1">
              <a:solidFill>
                <a:srgbClr val="333333"/>
              </a:solidFill>
            </a:endParaRPr>
          </a:p>
          <a:p>
            <a:pPr marL="120650" indent="-120650" eaLnBrk="0" hangingPunct="0"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</a:p>
          <a:p>
            <a:pPr marL="120650" indent="-120650" eaLnBrk="0" hangingPunct="0"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</a:p>
        </p:txBody>
      </p:sp>
      <p:grpSp>
        <p:nvGrpSpPr>
          <p:cNvPr id="105501" name="Group 29"/>
          <p:cNvGrpSpPr>
            <a:grpSpLocks/>
          </p:cNvGrpSpPr>
          <p:nvPr/>
        </p:nvGrpSpPr>
        <p:grpSpPr bwMode="auto">
          <a:xfrm rot="-1297425" flipH="1" flipV="1">
            <a:off x="1255713" y="3998913"/>
            <a:ext cx="1062037" cy="254000"/>
            <a:chOff x="2532" y="1051"/>
            <a:chExt cx="893" cy="246"/>
          </a:xfrm>
        </p:grpSpPr>
        <p:grpSp>
          <p:nvGrpSpPr>
            <p:cNvPr id="105546" name="Group 30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5552" name="AutoShape 31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chemeClr val="bg1">
                  <a:alpha val="3922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53" name="AutoShape 32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chemeClr val="bg1">
                  <a:alpha val="3922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54" name="AutoShape 33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chemeClr val="bg1">
                  <a:alpha val="3922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55" name="AutoShape 34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chemeClr val="bg1">
                  <a:alpha val="3922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5547" name="Group 35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5548" name="AutoShape 36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chemeClr val="bg1">
                  <a:alpha val="3922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49" name="AutoShape 37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chemeClr val="bg1">
                  <a:alpha val="3922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50" name="AutoShape 38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chemeClr val="bg1">
                  <a:alpha val="3922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51" name="AutoShape 39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chemeClr val="bg1">
                  <a:alpha val="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5502" name="Group 40"/>
          <p:cNvGrpSpPr>
            <a:grpSpLocks/>
          </p:cNvGrpSpPr>
          <p:nvPr/>
        </p:nvGrpSpPr>
        <p:grpSpPr bwMode="auto">
          <a:xfrm rot="-1297425" flipH="1" flipV="1">
            <a:off x="3146425" y="3524250"/>
            <a:ext cx="1062038" cy="254000"/>
            <a:chOff x="2532" y="1051"/>
            <a:chExt cx="893" cy="246"/>
          </a:xfrm>
        </p:grpSpPr>
        <p:grpSp>
          <p:nvGrpSpPr>
            <p:cNvPr id="105536" name="Group 41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5542" name="AutoShape 4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43" name="AutoShape 4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44" name="AutoShape 4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45" name="AutoShape 4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5537" name="Group 46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5538" name="AutoShape 4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39" name="AutoShape 4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40" name="AutoShape 4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41" name="AutoShape 5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5503" name="Group 51"/>
          <p:cNvGrpSpPr>
            <a:grpSpLocks/>
          </p:cNvGrpSpPr>
          <p:nvPr/>
        </p:nvGrpSpPr>
        <p:grpSpPr bwMode="auto">
          <a:xfrm rot="-1297425" flipH="1" flipV="1">
            <a:off x="4995863" y="3021013"/>
            <a:ext cx="1062037" cy="254000"/>
            <a:chOff x="2532" y="1051"/>
            <a:chExt cx="893" cy="246"/>
          </a:xfrm>
        </p:grpSpPr>
        <p:grpSp>
          <p:nvGrpSpPr>
            <p:cNvPr id="105526" name="Group 52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5532" name="AutoShape 5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33" name="AutoShape 5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34" name="AutoShape 5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35" name="AutoShape 5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5527" name="Group 57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5528" name="AutoShape 5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29" name="AutoShape 5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30" name="AutoShape 6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31" name="AutoShape 6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5504" name="Rectangle 62"/>
          <p:cNvSpPr>
            <a:spLocks noChangeArrowheads="1"/>
          </p:cNvSpPr>
          <p:nvPr/>
        </p:nvSpPr>
        <p:spPr bwMode="auto">
          <a:xfrm>
            <a:off x="609600" y="1447800"/>
            <a:ext cx="510540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solidFill>
                  <a:schemeClr val="tx2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  <p:sp>
        <p:nvSpPr>
          <p:cNvPr id="152639" name="Rectangle 63"/>
          <p:cNvSpPr>
            <a:spLocks noChangeArrowheads="1"/>
          </p:cNvSpPr>
          <p:nvPr/>
        </p:nvSpPr>
        <p:spPr bwMode="gray">
          <a:xfrm>
            <a:off x="6731000" y="3103563"/>
            <a:ext cx="1835150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89804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2640" name="AutoShape 64"/>
          <p:cNvSpPr>
            <a:spLocks noChangeArrowheads="1"/>
          </p:cNvSpPr>
          <p:nvPr/>
        </p:nvSpPr>
        <p:spPr bwMode="gray">
          <a:xfrm flipH="1">
            <a:off x="6118225" y="2447925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372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2641" name="Freeform 65"/>
          <p:cNvSpPr>
            <a:spLocks/>
          </p:cNvSpPr>
          <p:nvPr/>
        </p:nvSpPr>
        <p:spPr bwMode="gray">
          <a:xfrm>
            <a:off x="6115050" y="2443163"/>
            <a:ext cx="615950" cy="1163637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5508" name="Picture 66" descr="light_shadow"/>
          <p:cNvPicPr>
            <a:picLocks noChangeAspect="1" noChangeArrowheads="1"/>
          </p:cNvPicPr>
          <p:nvPr/>
        </p:nvPicPr>
        <p:blipFill>
          <a:blip r:embed="rId2">
            <a:lum bright="-76000" contrast="-4000"/>
            <a:grayscl/>
          </a:blip>
          <a:srcRect/>
          <a:stretch>
            <a:fillRect/>
          </a:stretch>
        </p:blipFill>
        <p:spPr bwMode="gray">
          <a:xfrm>
            <a:off x="6875463" y="2636838"/>
            <a:ext cx="1008062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509" name="Picture 67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6788150" y="1676400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644" name="Oval 68"/>
          <p:cNvSpPr>
            <a:spLocks noChangeArrowheads="1"/>
          </p:cNvSpPr>
          <p:nvPr/>
        </p:nvSpPr>
        <p:spPr bwMode="gray">
          <a:xfrm>
            <a:off x="6788150" y="1676400"/>
            <a:ext cx="1144588" cy="11430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26275"/>
                  <a:invGamma/>
                  <a:alpha val="89999"/>
                </a:schemeClr>
              </a:gs>
              <a:gs pos="50000">
                <a:schemeClr val="accent1">
                  <a:alpha val="45000"/>
                </a:schemeClr>
              </a:gs>
              <a:gs pos="100000">
                <a:schemeClr val="accent1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5511" name="Freeform 69"/>
          <p:cNvSpPr>
            <a:spLocks/>
          </p:cNvSpPr>
          <p:nvPr/>
        </p:nvSpPr>
        <p:spPr bwMode="gray">
          <a:xfrm>
            <a:off x="6907213" y="1700213"/>
            <a:ext cx="898525" cy="395287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1888083284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1258876932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1026690731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1026690731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accent1">
                  <a:alpha val="17998"/>
                </a:scheme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5512" name="Text Box 70"/>
          <p:cNvSpPr txBox="1">
            <a:spLocks noChangeArrowheads="1"/>
          </p:cNvSpPr>
          <p:nvPr/>
        </p:nvSpPr>
        <p:spPr bwMode="auto">
          <a:xfrm>
            <a:off x="6937375" y="2098675"/>
            <a:ext cx="9556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D13F11"/>
                </a:solidFill>
              </a:rPr>
              <a:t>D </a:t>
            </a:r>
            <a:r>
              <a:rPr lang="en-US" altLang="zh-CN" sz="1400" b="1"/>
              <a:t>Group</a:t>
            </a:r>
          </a:p>
        </p:txBody>
      </p:sp>
      <p:sp>
        <p:nvSpPr>
          <p:cNvPr id="105513" name="Text Box 71"/>
          <p:cNvSpPr txBox="1">
            <a:spLocks noChangeArrowheads="1"/>
          </p:cNvSpPr>
          <p:nvPr/>
        </p:nvSpPr>
        <p:spPr bwMode="black">
          <a:xfrm>
            <a:off x="6794500" y="3436938"/>
            <a:ext cx="176212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en-US" altLang="zh-CN" sz="1000" b="1">
                <a:solidFill>
                  <a:srgbClr val="333333"/>
                </a:solidFill>
              </a:rPr>
              <a:t>Add your text in here</a:t>
            </a:r>
          </a:p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endParaRPr lang="en-US" altLang="zh-CN" sz="800" b="1">
              <a:solidFill>
                <a:srgbClr val="333333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 b="1">
              <a:solidFill>
                <a:srgbClr val="333333"/>
              </a:solidFill>
            </a:endParaRPr>
          </a:p>
          <a:p>
            <a:pPr marL="120650" indent="-120650" eaLnBrk="0" hangingPunct="0"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</a:p>
          <a:p>
            <a:pPr marL="120650" indent="-120650" eaLnBrk="0" hangingPunct="0"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</a:p>
        </p:txBody>
      </p:sp>
      <p:grpSp>
        <p:nvGrpSpPr>
          <p:cNvPr id="105514" name="Group 72"/>
          <p:cNvGrpSpPr>
            <a:grpSpLocks/>
          </p:cNvGrpSpPr>
          <p:nvPr/>
        </p:nvGrpSpPr>
        <p:grpSpPr bwMode="auto">
          <a:xfrm rot="-1297425" flipH="1" flipV="1">
            <a:off x="6831013" y="2527300"/>
            <a:ext cx="1062037" cy="254000"/>
            <a:chOff x="2532" y="1051"/>
            <a:chExt cx="893" cy="246"/>
          </a:xfrm>
        </p:grpSpPr>
        <p:grpSp>
          <p:nvGrpSpPr>
            <p:cNvPr id="105516" name="Group 73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5522" name="AutoShape 7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23" name="AutoShape 7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24" name="AutoShape 7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25" name="AutoShape 7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5517" name="Group 78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5518" name="AutoShape 7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19" name="AutoShape 8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20" name="AutoShape 8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21" name="AutoShape 8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52659" name="Freeform 83"/>
          <p:cNvSpPr>
            <a:spLocks/>
          </p:cNvSpPr>
          <p:nvPr/>
        </p:nvSpPr>
        <p:spPr bwMode="gray">
          <a:xfrm>
            <a:off x="657225" y="3951288"/>
            <a:ext cx="612775" cy="1130300"/>
          </a:xfrm>
          <a:custGeom>
            <a:avLst/>
            <a:gdLst/>
            <a:ahLst/>
            <a:cxnLst>
              <a:cxn ang="0">
                <a:pos x="3" y="292"/>
              </a:cxn>
              <a:cxn ang="0">
                <a:pos x="386" y="712"/>
              </a:cxn>
              <a:cxn ang="0">
                <a:pos x="386" y="404"/>
              </a:cxn>
              <a:cxn ang="0">
                <a:pos x="0" y="0"/>
              </a:cxn>
              <a:cxn ang="0">
                <a:pos x="3" y="292"/>
              </a:cxn>
            </a:cxnLst>
            <a:rect l="0" t="0" r="r" b="b"/>
            <a:pathLst>
              <a:path w="386" h="712">
                <a:moveTo>
                  <a:pt x="3" y="292"/>
                </a:moveTo>
                <a:lnTo>
                  <a:pt x="386" y="712"/>
                </a:lnTo>
                <a:lnTo>
                  <a:pt x="386" y="404"/>
                </a:lnTo>
                <a:lnTo>
                  <a:pt x="0" y="0"/>
                </a:lnTo>
                <a:lnTo>
                  <a:pt x="3" y="292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alpha val="80000"/>
                </a:schemeClr>
              </a:gs>
              <a:gs pos="100000">
                <a:schemeClr val="folHlink">
                  <a:gamma/>
                  <a:tint val="48627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ltGray">
          <a:xfrm>
            <a:off x="4264025" y="2058988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1">
                  <a:gamma/>
                  <a:shade val="82353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ltGray">
          <a:xfrm>
            <a:off x="4267200" y="3386138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>
                  <a:gamma/>
                  <a:shade val="82353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ltGray">
          <a:xfrm>
            <a:off x="4270375" y="4716463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folHlink">
                  <a:gamma/>
                  <a:shade val="82353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106501" name="Picture 5" descr="Pictur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0700" y="2109788"/>
            <a:ext cx="792163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2" name="Picture 6" descr="Pictur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27525" y="3440113"/>
            <a:ext cx="79375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3" name="Picture 7" descr="Pictur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25938" y="4764088"/>
            <a:ext cx="79216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6504" name="Group 8"/>
          <p:cNvGrpSpPr>
            <a:grpSpLocks/>
          </p:cNvGrpSpPr>
          <p:nvPr/>
        </p:nvGrpSpPr>
        <p:grpSpPr bwMode="auto">
          <a:xfrm>
            <a:off x="1071563" y="1825625"/>
            <a:ext cx="1879600" cy="1825625"/>
            <a:chOff x="2457" y="2000"/>
            <a:chExt cx="901" cy="888"/>
          </a:xfrm>
        </p:grpSpPr>
        <p:pic>
          <p:nvPicPr>
            <p:cNvPr id="106532" name="Picture 9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06" name="Oval 10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6536" name="Freeform 11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692 w 1321"/>
                <a:gd name="T1" fmla="*/ 173 h 712"/>
                <a:gd name="T2" fmla="*/ 701 w 1321"/>
                <a:gd name="T3" fmla="*/ 191 h 712"/>
                <a:gd name="T4" fmla="*/ 703 w 1321"/>
                <a:gd name="T5" fmla="*/ 208 h 712"/>
                <a:gd name="T6" fmla="*/ 700 w 1321"/>
                <a:gd name="T7" fmla="*/ 223 h 712"/>
                <a:gd name="T8" fmla="*/ 691 w 1321"/>
                <a:gd name="T9" fmla="*/ 238 h 712"/>
                <a:gd name="T10" fmla="*/ 677 w 1321"/>
                <a:gd name="T11" fmla="*/ 250 h 712"/>
                <a:gd name="T12" fmla="*/ 659 w 1321"/>
                <a:gd name="T13" fmla="*/ 261 h 712"/>
                <a:gd name="T14" fmla="*/ 636 w 1321"/>
                <a:gd name="T15" fmla="*/ 272 h 712"/>
                <a:gd name="T16" fmla="*/ 610 w 1321"/>
                <a:gd name="T17" fmla="*/ 281 h 712"/>
                <a:gd name="T18" fmla="*/ 581 w 1321"/>
                <a:gd name="T19" fmla="*/ 289 h 712"/>
                <a:gd name="T20" fmla="*/ 549 w 1321"/>
                <a:gd name="T21" fmla="*/ 295 h 712"/>
                <a:gd name="T22" fmla="*/ 515 w 1321"/>
                <a:gd name="T23" fmla="*/ 300 h 712"/>
                <a:gd name="T24" fmla="*/ 477 w 1321"/>
                <a:gd name="T25" fmla="*/ 305 h 712"/>
                <a:gd name="T26" fmla="*/ 439 w 1321"/>
                <a:gd name="T27" fmla="*/ 307 h 712"/>
                <a:gd name="T28" fmla="*/ 423 w 1321"/>
                <a:gd name="T29" fmla="*/ 308 h 712"/>
                <a:gd name="T30" fmla="*/ 253 w 1321"/>
                <a:gd name="T31" fmla="*/ 308 h 712"/>
                <a:gd name="T32" fmla="*/ 251 w 1321"/>
                <a:gd name="T33" fmla="*/ 308 h 712"/>
                <a:gd name="T34" fmla="*/ 218 w 1321"/>
                <a:gd name="T35" fmla="*/ 306 h 712"/>
                <a:gd name="T36" fmla="*/ 185 w 1321"/>
                <a:gd name="T37" fmla="*/ 305 h 712"/>
                <a:gd name="T38" fmla="*/ 154 w 1321"/>
                <a:gd name="T39" fmla="*/ 301 h 712"/>
                <a:gd name="T40" fmla="*/ 125 w 1321"/>
                <a:gd name="T41" fmla="*/ 298 h 712"/>
                <a:gd name="T42" fmla="*/ 99 w 1321"/>
                <a:gd name="T43" fmla="*/ 293 h 712"/>
                <a:gd name="T44" fmla="*/ 75 w 1321"/>
                <a:gd name="T45" fmla="*/ 287 h 712"/>
                <a:gd name="T46" fmla="*/ 54 w 1321"/>
                <a:gd name="T47" fmla="*/ 280 h 712"/>
                <a:gd name="T48" fmla="*/ 36 w 1321"/>
                <a:gd name="T49" fmla="*/ 273 h 712"/>
                <a:gd name="T50" fmla="*/ 21 w 1321"/>
                <a:gd name="T51" fmla="*/ 263 h 712"/>
                <a:gd name="T52" fmla="*/ 10 w 1321"/>
                <a:gd name="T53" fmla="*/ 252 h 712"/>
                <a:gd name="T54" fmla="*/ 3 w 1321"/>
                <a:gd name="T55" fmla="*/ 240 h 712"/>
                <a:gd name="T56" fmla="*/ 0 w 1321"/>
                <a:gd name="T57" fmla="*/ 227 h 712"/>
                <a:gd name="T58" fmla="*/ 0 w 1321"/>
                <a:gd name="T59" fmla="*/ 225 h 712"/>
                <a:gd name="T60" fmla="*/ 2 w 1321"/>
                <a:gd name="T61" fmla="*/ 211 h 712"/>
                <a:gd name="T62" fmla="*/ 9 w 1321"/>
                <a:gd name="T63" fmla="*/ 193 h 712"/>
                <a:gd name="T64" fmla="*/ 27 w 1321"/>
                <a:gd name="T65" fmla="*/ 160 h 712"/>
                <a:gd name="T66" fmla="*/ 50 w 1321"/>
                <a:gd name="T67" fmla="*/ 129 h 712"/>
                <a:gd name="T68" fmla="*/ 78 w 1321"/>
                <a:gd name="T69" fmla="*/ 102 h 712"/>
                <a:gd name="T70" fmla="*/ 109 w 1321"/>
                <a:gd name="T71" fmla="*/ 76 h 712"/>
                <a:gd name="T72" fmla="*/ 144 w 1321"/>
                <a:gd name="T73" fmla="*/ 54 h 712"/>
                <a:gd name="T74" fmla="*/ 181 w 1321"/>
                <a:gd name="T75" fmla="*/ 35 h 712"/>
                <a:gd name="T76" fmla="*/ 221 w 1321"/>
                <a:gd name="T77" fmla="*/ 20 h 712"/>
                <a:gd name="T78" fmla="*/ 264 w 1321"/>
                <a:gd name="T79" fmla="*/ 9 h 712"/>
                <a:gd name="T80" fmla="*/ 309 w 1321"/>
                <a:gd name="T81" fmla="*/ 3 h 712"/>
                <a:gd name="T82" fmla="*/ 355 w 1321"/>
                <a:gd name="T83" fmla="*/ 0 h 712"/>
                <a:gd name="T84" fmla="*/ 355 w 1321"/>
                <a:gd name="T85" fmla="*/ 0 h 712"/>
                <a:gd name="T86" fmla="*/ 404 w 1321"/>
                <a:gd name="T87" fmla="*/ 3 h 712"/>
                <a:gd name="T88" fmla="*/ 451 w 1321"/>
                <a:gd name="T89" fmla="*/ 10 h 712"/>
                <a:gd name="T90" fmla="*/ 496 w 1321"/>
                <a:gd name="T91" fmla="*/ 23 h 712"/>
                <a:gd name="T92" fmla="*/ 537 w 1321"/>
                <a:gd name="T93" fmla="*/ 39 h 712"/>
                <a:gd name="T94" fmla="*/ 576 w 1321"/>
                <a:gd name="T95" fmla="*/ 59 h 712"/>
                <a:gd name="T96" fmla="*/ 611 w 1321"/>
                <a:gd name="T97" fmla="*/ 84 h 712"/>
                <a:gd name="T98" fmla="*/ 643 w 1321"/>
                <a:gd name="T99" fmla="*/ 111 h 712"/>
                <a:gd name="T100" fmla="*/ 669 w 1321"/>
                <a:gd name="T101" fmla="*/ 141 h 712"/>
                <a:gd name="T102" fmla="*/ 692 w 1321"/>
                <a:gd name="T103" fmla="*/ 173 h 712"/>
                <a:gd name="T104" fmla="*/ 692 w 1321"/>
                <a:gd name="T105" fmla="*/ 17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6537" name="Group 12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106538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06544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45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46" name="AutoShape 1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47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6539" name="Group 1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6540" name="AutoShape 1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41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42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43" name="AutoShape 2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6505" name="Group 23"/>
          <p:cNvGrpSpPr>
            <a:grpSpLocks/>
          </p:cNvGrpSpPr>
          <p:nvPr/>
        </p:nvGrpSpPr>
        <p:grpSpPr bwMode="auto">
          <a:xfrm>
            <a:off x="1119188" y="4181475"/>
            <a:ext cx="1879600" cy="1825625"/>
            <a:chOff x="2457" y="2000"/>
            <a:chExt cx="901" cy="888"/>
          </a:xfrm>
        </p:grpSpPr>
        <p:pic>
          <p:nvPicPr>
            <p:cNvPr id="106516" name="Picture 24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21" name="Oval 25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6520" name="Freeform 26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692 w 1321"/>
                <a:gd name="T1" fmla="*/ 173 h 712"/>
                <a:gd name="T2" fmla="*/ 701 w 1321"/>
                <a:gd name="T3" fmla="*/ 191 h 712"/>
                <a:gd name="T4" fmla="*/ 703 w 1321"/>
                <a:gd name="T5" fmla="*/ 208 h 712"/>
                <a:gd name="T6" fmla="*/ 700 w 1321"/>
                <a:gd name="T7" fmla="*/ 223 h 712"/>
                <a:gd name="T8" fmla="*/ 691 w 1321"/>
                <a:gd name="T9" fmla="*/ 238 h 712"/>
                <a:gd name="T10" fmla="*/ 677 w 1321"/>
                <a:gd name="T11" fmla="*/ 250 h 712"/>
                <a:gd name="T12" fmla="*/ 659 w 1321"/>
                <a:gd name="T13" fmla="*/ 261 h 712"/>
                <a:gd name="T14" fmla="*/ 636 w 1321"/>
                <a:gd name="T15" fmla="*/ 272 h 712"/>
                <a:gd name="T16" fmla="*/ 610 w 1321"/>
                <a:gd name="T17" fmla="*/ 281 h 712"/>
                <a:gd name="T18" fmla="*/ 581 w 1321"/>
                <a:gd name="T19" fmla="*/ 289 h 712"/>
                <a:gd name="T20" fmla="*/ 549 w 1321"/>
                <a:gd name="T21" fmla="*/ 295 h 712"/>
                <a:gd name="T22" fmla="*/ 515 w 1321"/>
                <a:gd name="T23" fmla="*/ 300 h 712"/>
                <a:gd name="T24" fmla="*/ 477 w 1321"/>
                <a:gd name="T25" fmla="*/ 305 h 712"/>
                <a:gd name="T26" fmla="*/ 439 w 1321"/>
                <a:gd name="T27" fmla="*/ 307 h 712"/>
                <a:gd name="T28" fmla="*/ 423 w 1321"/>
                <a:gd name="T29" fmla="*/ 308 h 712"/>
                <a:gd name="T30" fmla="*/ 253 w 1321"/>
                <a:gd name="T31" fmla="*/ 308 h 712"/>
                <a:gd name="T32" fmla="*/ 251 w 1321"/>
                <a:gd name="T33" fmla="*/ 308 h 712"/>
                <a:gd name="T34" fmla="*/ 218 w 1321"/>
                <a:gd name="T35" fmla="*/ 306 h 712"/>
                <a:gd name="T36" fmla="*/ 185 w 1321"/>
                <a:gd name="T37" fmla="*/ 305 h 712"/>
                <a:gd name="T38" fmla="*/ 154 w 1321"/>
                <a:gd name="T39" fmla="*/ 301 h 712"/>
                <a:gd name="T40" fmla="*/ 125 w 1321"/>
                <a:gd name="T41" fmla="*/ 298 h 712"/>
                <a:gd name="T42" fmla="*/ 99 w 1321"/>
                <a:gd name="T43" fmla="*/ 293 h 712"/>
                <a:gd name="T44" fmla="*/ 75 w 1321"/>
                <a:gd name="T45" fmla="*/ 287 h 712"/>
                <a:gd name="T46" fmla="*/ 54 w 1321"/>
                <a:gd name="T47" fmla="*/ 280 h 712"/>
                <a:gd name="T48" fmla="*/ 36 w 1321"/>
                <a:gd name="T49" fmla="*/ 273 h 712"/>
                <a:gd name="T50" fmla="*/ 21 w 1321"/>
                <a:gd name="T51" fmla="*/ 263 h 712"/>
                <a:gd name="T52" fmla="*/ 10 w 1321"/>
                <a:gd name="T53" fmla="*/ 252 h 712"/>
                <a:gd name="T54" fmla="*/ 3 w 1321"/>
                <a:gd name="T55" fmla="*/ 240 h 712"/>
                <a:gd name="T56" fmla="*/ 0 w 1321"/>
                <a:gd name="T57" fmla="*/ 227 h 712"/>
                <a:gd name="T58" fmla="*/ 0 w 1321"/>
                <a:gd name="T59" fmla="*/ 225 h 712"/>
                <a:gd name="T60" fmla="*/ 2 w 1321"/>
                <a:gd name="T61" fmla="*/ 211 h 712"/>
                <a:gd name="T62" fmla="*/ 9 w 1321"/>
                <a:gd name="T63" fmla="*/ 193 h 712"/>
                <a:gd name="T64" fmla="*/ 27 w 1321"/>
                <a:gd name="T65" fmla="*/ 160 h 712"/>
                <a:gd name="T66" fmla="*/ 50 w 1321"/>
                <a:gd name="T67" fmla="*/ 129 h 712"/>
                <a:gd name="T68" fmla="*/ 78 w 1321"/>
                <a:gd name="T69" fmla="*/ 102 h 712"/>
                <a:gd name="T70" fmla="*/ 109 w 1321"/>
                <a:gd name="T71" fmla="*/ 76 h 712"/>
                <a:gd name="T72" fmla="*/ 144 w 1321"/>
                <a:gd name="T73" fmla="*/ 54 h 712"/>
                <a:gd name="T74" fmla="*/ 181 w 1321"/>
                <a:gd name="T75" fmla="*/ 35 h 712"/>
                <a:gd name="T76" fmla="*/ 221 w 1321"/>
                <a:gd name="T77" fmla="*/ 20 h 712"/>
                <a:gd name="T78" fmla="*/ 264 w 1321"/>
                <a:gd name="T79" fmla="*/ 9 h 712"/>
                <a:gd name="T80" fmla="*/ 309 w 1321"/>
                <a:gd name="T81" fmla="*/ 3 h 712"/>
                <a:gd name="T82" fmla="*/ 355 w 1321"/>
                <a:gd name="T83" fmla="*/ 0 h 712"/>
                <a:gd name="T84" fmla="*/ 355 w 1321"/>
                <a:gd name="T85" fmla="*/ 0 h 712"/>
                <a:gd name="T86" fmla="*/ 404 w 1321"/>
                <a:gd name="T87" fmla="*/ 3 h 712"/>
                <a:gd name="T88" fmla="*/ 451 w 1321"/>
                <a:gd name="T89" fmla="*/ 10 h 712"/>
                <a:gd name="T90" fmla="*/ 496 w 1321"/>
                <a:gd name="T91" fmla="*/ 23 h 712"/>
                <a:gd name="T92" fmla="*/ 537 w 1321"/>
                <a:gd name="T93" fmla="*/ 39 h 712"/>
                <a:gd name="T94" fmla="*/ 576 w 1321"/>
                <a:gd name="T95" fmla="*/ 59 h 712"/>
                <a:gd name="T96" fmla="*/ 611 w 1321"/>
                <a:gd name="T97" fmla="*/ 84 h 712"/>
                <a:gd name="T98" fmla="*/ 643 w 1321"/>
                <a:gd name="T99" fmla="*/ 111 h 712"/>
                <a:gd name="T100" fmla="*/ 669 w 1321"/>
                <a:gd name="T101" fmla="*/ 141 h 712"/>
                <a:gd name="T102" fmla="*/ 692 w 1321"/>
                <a:gd name="T103" fmla="*/ 173 h 712"/>
                <a:gd name="T104" fmla="*/ 692 w 1321"/>
                <a:gd name="T105" fmla="*/ 17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6521" name="Group 27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106522" name="Group 2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06528" name="AutoShape 2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29" name="AutoShape 3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30" name="AutoShape 3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31" name="AutoShape 3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6523" name="Group 3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6524" name="AutoShape 3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25" name="AutoShape 3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26" name="AutoShape 3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27" name="AutoShape 3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9734" name="Rectangle 38"/>
          <p:cNvSpPr>
            <a:spLocks noChangeArrowheads="1"/>
          </p:cNvSpPr>
          <p:nvPr/>
        </p:nvSpPr>
        <p:spPr bwMode="black">
          <a:xfrm>
            <a:off x="4398963" y="3517900"/>
            <a:ext cx="34258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b="1">
                <a:solidFill>
                  <a:srgbClr val="FEFFFF"/>
                </a:solidFill>
              </a:rPr>
              <a:t>Description of the </a:t>
            </a:r>
          </a:p>
          <a:p>
            <a:pPr algn="ctr">
              <a:lnSpc>
                <a:spcPct val="120000"/>
              </a:lnSpc>
              <a:defRPr/>
            </a:pPr>
            <a:r>
              <a:rPr lang="en-US" altLang="zh-CN" b="1">
                <a:solidFill>
                  <a:srgbClr val="FEFFFF"/>
                </a:solidFill>
              </a:rPr>
              <a:t>company’s sub contents</a:t>
            </a:r>
          </a:p>
        </p:txBody>
      </p:sp>
      <p:sp>
        <p:nvSpPr>
          <p:cNvPr id="29735" name="Rectangle 39"/>
          <p:cNvSpPr>
            <a:spLocks noChangeArrowheads="1"/>
          </p:cNvSpPr>
          <p:nvPr/>
        </p:nvSpPr>
        <p:spPr bwMode="black">
          <a:xfrm>
            <a:off x="4398963" y="2182813"/>
            <a:ext cx="34258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b="1">
                <a:solidFill>
                  <a:srgbClr val="FEFFFF"/>
                </a:solidFill>
              </a:rPr>
              <a:t>Description of the </a:t>
            </a:r>
          </a:p>
          <a:p>
            <a:pPr algn="ctr">
              <a:lnSpc>
                <a:spcPct val="120000"/>
              </a:lnSpc>
              <a:defRPr/>
            </a:pPr>
            <a:r>
              <a:rPr lang="en-US" altLang="zh-CN" b="1">
                <a:solidFill>
                  <a:srgbClr val="FEFFFF"/>
                </a:solidFill>
              </a:rPr>
              <a:t>company’s sub contents</a:t>
            </a:r>
          </a:p>
        </p:txBody>
      </p:sp>
      <p:sp>
        <p:nvSpPr>
          <p:cNvPr id="29736" name="Rectangle 40"/>
          <p:cNvSpPr>
            <a:spLocks noChangeArrowheads="1"/>
          </p:cNvSpPr>
          <p:nvPr/>
        </p:nvSpPr>
        <p:spPr bwMode="black">
          <a:xfrm>
            <a:off x="4398963" y="4830763"/>
            <a:ext cx="34258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b="1">
                <a:solidFill>
                  <a:srgbClr val="FEFFFF"/>
                </a:solidFill>
              </a:rPr>
              <a:t>Description of the </a:t>
            </a:r>
          </a:p>
          <a:p>
            <a:pPr algn="ctr">
              <a:lnSpc>
                <a:spcPct val="120000"/>
              </a:lnSpc>
              <a:defRPr/>
            </a:pPr>
            <a:r>
              <a:rPr lang="en-US" altLang="zh-CN" b="1">
                <a:solidFill>
                  <a:srgbClr val="FEFFFF"/>
                </a:solidFill>
              </a:rPr>
              <a:t>company’s sub contents</a:t>
            </a:r>
          </a:p>
        </p:txBody>
      </p:sp>
      <p:sp>
        <p:nvSpPr>
          <p:cNvPr id="29737" name="Text Box 41"/>
          <p:cNvSpPr txBox="1">
            <a:spLocks noChangeArrowheads="1"/>
          </p:cNvSpPr>
          <p:nvPr/>
        </p:nvSpPr>
        <p:spPr bwMode="auto">
          <a:xfrm>
            <a:off x="1066800" y="2435225"/>
            <a:ext cx="1905000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Title</a:t>
            </a:r>
          </a:p>
        </p:txBody>
      </p:sp>
      <p:sp>
        <p:nvSpPr>
          <p:cNvPr id="29738" name="Text Box 42"/>
          <p:cNvSpPr txBox="1">
            <a:spLocks noChangeArrowheads="1"/>
          </p:cNvSpPr>
          <p:nvPr/>
        </p:nvSpPr>
        <p:spPr bwMode="auto">
          <a:xfrm>
            <a:off x="1143000" y="4789488"/>
            <a:ext cx="1905000" cy="73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Title</a:t>
            </a:r>
          </a:p>
        </p:txBody>
      </p:sp>
      <p:sp>
        <p:nvSpPr>
          <p:cNvPr id="106511" name="Freeform 43"/>
          <p:cNvSpPr>
            <a:spLocks/>
          </p:cNvSpPr>
          <p:nvPr/>
        </p:nvSpPr>
        <p:spPr bwMode="gray">
          <a:xfrm rot="-5400000">
            <a:off x="2875757" y="4723606"/>
            <a:ext cx="1624012" cy="968375"/>
          </a:xfrm>
          <a:custGeom>
            <a:avLst/>
            <a:gdLst>
              <a:gd name="T0" fmla="*/ 0 w 735"/>
              <a:gd name="T1" fmla="*/ 0 h 532"/>
              <a:gd name="T2" fmla="*/ 844044 w 735"/>
              <a:gd name="T3" fmla="*/ 367691 h 532"/>
              <a:gd name="T4" fmla="*/ 1274905 w 735"/>
              <a:gd name="T5" fmla="*/ 367691 h 532"/>
              <a:gd name="T6" fmla="*/ 1407477 w 735"/>
              <a:gd name="T7" fmla="*/ 453243 h 532"/>
              <a:gd name="T8" fmla="*/ 1411896 w 735"/>
              <a:gd name="T9" fmla="*/ 731742 h 532"/>
              <a:gd name="T10" fmla="*/ 1321305 w 735"/>
              <a:gd name="T11" fmla="*/ 728101 h 532"/>
              <a:gd name="T12" fmla="*/ 1478182 w 735"/>
              <a:gd name="T13" fmla="*/ 968375 h 532"/>
              <a:gd name="T14" fmla="*/ 1624012 w 735"/>
              <a:gd name="T15" fmla="*/ 731742 h 532"/>
              <a:gd name="T16" fmla="*/ 1537840 w 735"/>
              <a:gd name="T17" fmla="*/ 731742 h 532"/>
              <a:gd name="T18" fmla="*/ 1533421 w 735"/>
              <a:gd name="T19" fmla="*/ 411377 h 532"/>
              <a:gd name="T20" fmla="*/ 1361077 w 735"/>
              <a:gd name="T21" fmla="*/ 273038 h 532"/>
              <a:gd name="T22" fmla="*/ 740196 w 735"/>
              <a:gd name="T23" fmla="*/ 271218 h 532"/>
              <a:gd name="T24" fmla="*/ 152458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6512" name="Freeform 44"/>
          <p:cNvSpPr>
            <a:spLocks/>
          </p:cNvSpPr>
          <p:nvPr/>
        </p:nvSpPr>
        <p:spPr bwMode="gray">
          <a:xfrm rot="-5400000">
            <a:off x="3442494" y="3375819"/>
            <a:ext cx="314325" cy="1096963"/>
          </a:xfrm>
          <a:custGeom>
            <a:avLst/>
            <a:gdLst>
              <a:gd name="T0" fmla="*/ 81902 w 142"/>
              <a:gd name="T1" fmla="*/ 1816 h 604"/>
              <a:gd name="T2" fmla="*/ 99610 w 142"/>
              <a:gd name="T3" fmla="*/ 857229 h 604"/>
              <a:gd name="T4" fmla="*/ 0 w 142"/>
              <a:gd name="T5" fmla="*/ 860862 h 604"/>
              <a:gd name="T6" fmla="*/ 159376 w 142"/>
              <a:gd name="T7" fmla="*/ 1096963 h 604"/>
              <a:gd name="T8" fmla="*/ 314325 w 142"/>
              <a:gd name="T9" fmla="*/ 860862 h 604"/>
              <a:gd name="T10" fmla="*/ 221356 w 142"/>
              <a:gd name="T11" fmla="*/ 860862 h 604"/>
              <a:gd name="T12" fmla="*/ 219142 w 142"/>
              <a:gd name="T13" fmla="*/ 0 h 604"/>
              <a:gd name="T14" fmla="*/ 81902 w 142"/>
              <a:gd name="T15" fmla="*/ 1816 h 6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2"/>
              <a:gd name="T25" fmla="*/ 0 h 604"/>
              <a:gd name="T26" fmla="*/ 142 w 142"/>
              <a:gd name="T27" fmla="*/ 604 h 60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tx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6513" name="Freeform 45"/>
          <p:cNvSpPr>
            <a:spLocks/>
          </p:cNvSpPr>
          <p:nvPr/>
        </p:nvSpPr>
        <p:spPr bwMode="gray">
          <a:xfrm rot="16200000" flipH="1">
            <a:off x="2836069" y="2159794"/>
            <a:ext cx="1624013" cy="968375"/>
          </a:xfrm>
          <a:custGeom>
            <a:avLst/>
            <a:gdLst>
              <a:gd name="T0" fmla="*/ 0 w 735"/>
              <a:gd name="T1" fmla="*/ 0 h 532"/>
              <a:gd name="T2" fmla="*/ 844045 w 735"/>
              <a:gd name="T3" fmla="*/ 367691 h 532"/>
              <a:gd name="T4" fmla="*/ 1274906 w 735"/>
              <a:gd name="T5" fmla="*/ 367691 h 532"/>
              <a:gd name="T6" fmla="*/ 1407478 w 735"/>
              <a:gd name="T7" fmla="*/ 453243 h 532"/>
              <a:gd name="T8" fmla="*/ 1411897 w 735"/>
              <a:gd name="T9" fmla="*/ 731742 h 532"/>
              <a:gd name="T10" fmla="*/ 1321306 w 735"/>
              <a:gd name="T11" fmla="*/ 728101 h 532"/>
              <a:gd name="T12" fmla="*/ 1478183 w 735"/>
              <a:gd name="T13" fmla="*/ 968375 h 532"/>
              <a:gd name="T14" fmla="*/ 1624013 w 735"/>
              <a:gd name="T15" fmla="*/ 731742 h 532"/>
              <a:gd name="T16" fmla="*/ 1537841 w 735"/>
              <a:gd name="T17" fmla="*/ 731742 h 532"/>
              <a:gd name="T18" fmla="*/ 1533422 w 735"/>
              <a:gd name="T19" fmla="*/ 411377 h 532"/>
              <a:gd name="T20" fmla="*/ 1361078 w 735"/>
              <a:gd name="T21" fmla="*/ 273038 h 532"/>
              <a:gd name="T22" fmla="*/ 740196 w 735"/>
              <a:gd name="T23" fmla="*/ 271218 h 532"/>
              <a:gd name="T24" fmla="*/ 152458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42" name="Rectangle 4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pic>
        <p:nvPicPr>
          <p:cNvPr id="106515" name="Picture 47" descr="2"/>
          <p:cNvPicPr>
            <a:picLocks noChangeAspect="1" noChangeArrowheads="1"/>
          </p:cNvPicPr>
          <p:nvPr/>
        </p:nvPicPr>
        <p:blipFill>
          <a:blip r:embed="rId4"/>
          <a:srcRect r="16925"/>
          <a:stretch>
            <a:fillRect/>
          </a:stretch>
        </p:blipFill>
        <p:spPr bwMode="auto">
          <a:xfrm>
            <a:off x="7419975" y="0"/>
            <a:ext cx="172402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Block Diagram</a:t>
            </a:r>
          </a:p>
        </p:txBody>
      </p:sp>
      <p:grpSp>
        <p:nvGrpSpPr>
          <p:cNvPr id="107523" name="Group 3"/>
          <p:cNvGrpSpPr>
            <a:grpSpLocks/>
          </p:cNvGrpSpPr>
          <p:nvPr/>
        </p:nvGrpSpPr>
        <p:grpSpPr bwMode="auto">
          <a:xfrm>
            <a:off x="914400" y="1619250"/>
            <a:ext cx="7446963" cy="4705350"/>
            <a:chOff x="576" y="1020"/>
            <a:chExt cx="4691" cy="2964"/>
          </a:xfrm>
        </p:grpSpPr>
        <p:sp>
          <p:nvSpPr>
            <p:cNvPr id="216068" name="AutoShape 4"/>
            <p:cNvSpPr>
              <a:spLocks noChangeArrowheads="1"/>
            </p:cNvSpPr>
            <p:nvPr/>
          </p:nvSpPr>
          <p:spPr bwMode="gray">
            <a:xfrm>
              <a:off x="1200" y="1500"/>
              <a:ext cx="3484" cy="1728"/>
            </a:xfrm>
            <a:prstGeom prst="upArrow">
              <a:avLst>
                <a:gd name="adj1" fmla="val 57824"/>
                <a:gd name="adj2" fmla="val 54398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6069" name="AutoShape 5"/>
            <p:cNvSpPr>
              <a:spLocks noChangeArrowheads="1"/>
            </p:cNvSpPr>
            <p:nvPr/>
          </p:nvSpPr>
          <p:spPr bwMode="gray">
            <a:xfrm>
              <a:off x="1056" y="1020"/>
              <a:ext cx="3648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64314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宋体" pitchFamily="2" charset="-122"/>
                </a:rPr>
                <a:t>Add Your Text</a:t>
              </a:r>
            </a:p>
          </p:txBody>
        </p:sp>
        <p:sp>
          <p:nvSpPr>
            <p:cNvPr id="107526" name="Text Box 6"/>
            <p:cNvSpPr txBox="1">
              <a:spLocks noChangeArrowheads="1"/>
            </p:cNvSpPr>
            <p:nvPr/>
          </p:nvSpPr>
          <p:spPr bwMode="gray">
            <a:xfrm>
              <a:off x="2303" y="1884"/>
              <a:ext cx="1138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000"/>
                <a:t>Add Your Text</a:t>
              </a:r>
            </a:p>
          </p:txBody>
        </p:sp>
        <p:grpSp>
          <p:nvGrpSpPr>
            <p:cNvPr id="107527" name="Group 7"/>
            <p:cNvGrpSpPr>
              <a:grpSpLocks/>
            </p:cNvGrpSpPr>
            <p:nvPr/>
          </p:nvGrpSpPr>
          <p:grpSpPr bwMode="auto">
            <a:xfrm>
              <a:off x="576" y="2680"/>
              <a:ext cx="995" cy="1304"/>
              <a:chOff x="576" y="2476"/>
              <a:chExt cx="995" cy="1304"/>
            </a:xfrm>
          </p:grpSpPr>
          <p:grpSp>
            <p:nvGrpSpPr>
              <p:cNvPr id="107547" name="Group 8"/>
              <p:cNvGrpSpPr>
                <a:grpSpLocks/>
              </p:cNvGrpSpPr>
              <p:nvPr/>
            </p:nvGrpSpPr>
            <p:grpSpPr bwMode="auto">
              <a:xfrm>
                <a:off x="576" y="2476"/>
                <a:ext cx="936" cy="954"/>
                <a:chOff x="624" y="1584"/>
                <a:chExt cx="1248" cy="1296"/>
              </a:xfrm>
            </p:grpSpPr>
            <p:grpSp>
              <p:nvGrpSpPr>
                <p:cNvPr id="107549" name="Group 9"/>
                <p:cNvGrpSpPr>
                  <a:grpSpLocks/>
                </p:cNvGrpSpPr>
                <p:nvPr/>
              </p:nvGrpSpPr>
              <p:grpSpPr bwMode="auto">
                <a:xfrm>
                  <a:off x="624" y="1584"/>
                  <a:ext cx="1248" cy="1296"/>
                  <a:chOff x="2016" y="1920"/>
                  <a:chExt cx="1680" cy="1680"/>
                </a:xfrm>
              </p:grpSpPr>
              <p:sp>
                <p:nvSpPr>
                  <p:cNvPr id="216074" name="Oval 10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1920"/>
                    <a:ext cx="1680" cy="16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07552" name="Freeform 11"/>
                  <p:cNvSpPr>
                    <a:spLocks/>
                  </p:cNvSpPr>
                  <p:nvPr/>
                </p:nvSpPr>
                <p:spPr bwMode="gray">
                  <a:xfrm>
                    <a:off x="2208" y="1948"/>
                    <a:ext cx="1296" cy="634"/>
                  </a:xfrm>
                  <a:custGeom>
                    <a:avLst/>
                    <a:gdLst>
                      <a:gd name="T0" fmla="*/ 1228 w 1321"/>
                      <a:gd name="T1" fmla="*/ 283 h 712"/>
                      <a:gd name="T2" fmla="*/ 1244 w 1321"/>
                      <a:gd name="T3" fmla="*/ 313 h 712"/>
                      <a:gd name="T4" fmla="*/ 1247 w 1321"/>
                      <a:gd name="T5" fmla="*/ 339 h 712"/>
                      <a:gd name="T6" fmla="*/ 1242 w 1321"/>
                      <a:gd name="T7" fmla="*/ 364 h 712"/>
                      <a:gd name="T8" fmla="*/ 1225 w 1321"/>
                      <a:gd name="T9" fmla="*/ 388 h 712"/>
                      <a:gd name="T10" fmla="*/ 1201 w 1321"/>
                      <a:gd name="T11" fmla="*/ 409 h 712"/>
                      <a:gd name="T12" fmla="*/ 1170 w 1321"/>
                      <a:gd name="T13" fmla="*/ 427 h 712"/>
                      <a:gd name="T14" fmla="*/ 1129 w 1321"/>
                      <a:gd name="T15" fmla="*/ 443 h 712"/>
                      <a:gd name="T16" fmla="*/ 1083 w 1321"/>
                      <a:gd name="T17" fmla="*/ 459 h 712"/>
                      <a:gd name="T18" fmla="*/ 1031 w 1321"/>
                      <a:gd name="T19" fmla="*/ 471 h 712"/>
                      <a:gd name="T20" fmla="*/ 973 w 1321"/>
                      <a:gd name="T21" fmla="*/ 482 h 712"/>
                      <a:gd name="T22" fmla="*/ 913 w 1321"/>
                      <a:gd name="T23" fmla="*/ 490 h 712"/>
                      <a:gd name="T24" fmla="*/ 846 w 1321"/>
                      <a:gd name="T25" fmla="*/ 497 h 712"/>
                      <a:gd name="T26" fmla="*/ 778 w 1321"/>
                      <a:gd name="T27" fmla="*/ 501 h 712"/>
                      <a:gd name="T28" fmla="*/ 751 w 1321"/>
                      <a:gd name="T29" fmla="*/ 503 h 712"/>
                      <a:gd name="T30" fmla="*/ 449 w 1321"/>
                      <a:gd name="T31" fmla="*/ 503 h 712"/>
                      <a:gd name="T32" fmla="*/ 445 w 1321"/>
                      <a:gd name="T33" fmla="*/ 503 h 712"/>
                      <a:gd name="T34" fmla="*/ 386 w 1321"/>
                      <a:gd name="T35" fmla="*/ 500 h 712"/>
                      <a:gd name="T36" fmla="*/ 329 w 1321"/>
                      <a:gd name="T37" fmla="*/ 497 h 712"/>
                      <a:gd name="T38" fmla="*/ 275 w 1321"/>
                      <a:gd name="T39" fmla="*/ 492 h 712"/>
                      <a:gd name="T40" fmla="*/ 223 w 1321"/>
                      <a:gd name="T41" fmla="*/ 487 h 712"/>
                      <a:gd name="T42" fmla="*/ 176 w 1321"/>
                      <a:gd name="T43" fmla="*/ 478 h 712"/>
                      <a:gd name="T44" fmla="*/ 132 w 1321"/>
                      <a:gd name="T45" fmla="*/ 467 h 712"/>
                      <a:gd name="T46" fmla="*/ 96 w 1321"/>
                      <a:gd name="T47" fmla="*/ 458 h 712"/>
                      <a:gd name="T48" fmla="*/ 64 w 1321"/>
                      <a:gd name="T49" fmla="*/ 445 h 712"/>
                      <a:gd name="T50" fmla="*/ 36 w 1321"/>
                      <a:gd name="T51" fmla="*/ 429 h 712"/>
                      <a:gd name="T52" fmla="*/ 18 w 1321"/>
                      <a:gd name="T53" fmla="*/ 411 h 712"/>
                      <a:gd name="T54" fmla="*/ 6 w 1321"/>
                      <a:gd name="T55" fmla="*/ 391 h 712"/>
                      <a:gd name="T56" fmla="*/ 0 w 1321"/>
                      <a:gd name="T57" fmla="*/ 370 h 712"/>
                      <a:gd name="T58" fmla="*/ 0 w 1321"/>
                      <a:gd name="T59" fmla="*/ 367 h 712"/>
                      <a:gd name="T60" fmla="*/ 4 w 1321"/>
                      <a:gd name="T61" fmla="*/ 344 h 712"/>
                      <a:gd name="T62" fmla="*/ 16 w 1321"/>
                      <a:gd name="T63" fmla="*/ 315 h 712"/>
                      <a:gd name="T64" fmla="*/ 48 w 1321"/>
                      <a:gd name="T65" fmla="*/ 261 h 712"/>
                      <a:gd name="T66" fmla="*/ 88 w 1321"/>
                      <a:gd name="T67" fmla="*/ 211 h 712"/>
                      <a:gd name="T68" fmla="*/ 138 w 1321"/>
                      <a:gd name="T69" fmla="*/ 166 h 712"/>
                      <a:gd name="T70" fmla="*/ 192 w 1321"/>
                      <a:gd name="T71" fmla="*/ 125 h 712"/>
                      <a:gd name="T72" fmla="*/ 255 w 1321"/>
                      <a:gd name="T73" fmla="*/ 88 h 712"/>
                      <a:gd name="T74" fmla="*/ 323 w 1321"/>
                      <a:gd name="T75" fmla="*/ 58 h 712"/>
                      <a:gd name="T76" fmla="*/ 391 w 1321"/>
                      <a:gd name="T77" fmla="*/ 33 h 712"/>
                      <a:gd name="T78" fmla="*/ 470 w 1321"/>
                      <a:gd name="T79" fmla="*/ 15 h 712"/>
                      <a:gd name="T80" fmla="*/ 548 w 1321"/>
                      <a:gd name="T81" fmla="*/ 4 h 712"/>
                      <a:gd name="T82" fmla="*/ 630 w 1321"/>
                      <a:gd name="T83" fmla="*/ 0 h 712"/>
                      <a:gd name="T84" fmla="*/ 630 w 1321"/>
                      <a:gd name="T85" fmla="*/ 0 h 712"/>
                      <a:gd name="T86" fmla="*/ 717 w 1321"/>
                      <a:gd name="T87" fmla="*/ 4 h 712"/>
                      <a:gd name="T88" fmla="*/ 800 w 1321"/>
                      <a:gd name="T89" fmla="*/ 16 h 712"/>
                      <a:gd name="T90" fmla="*/ 880 w 1321"/>
                      <a:gd name="T91" fmla="*/ 37 h 712"/>
                      <a:gd name="T92" fmla="*/ 954 w 1321"/>
                      <a:gd name="T93" fmla="*/ 63 h 712"/>
                      <a:gd name="T94" fmla="*/ 1022 w 1321"/>
                      <a:gd name="T95" fmla="*/ 97 h 712"/>
                      <a:gd name="T96" fmla="*/ 1085 w 1321"/>
                      <a:gd name="T97" fmla="*/ 137 h 712"/>
                      <a:gd name="T98" fmla="*/ 1141 w 1321"/>
                      <a:gd name="T99" fmla="*/ 181 h 712"/>
                      <a:gd name="T100" fmla="*/ 1188 w 1321"/>
                      <a:gd name="T101" fmla="*/ 229 h 712"/>
                      <a:gd name="T102" fmla="*/ 1228 w 1321"/>
                      <a:gd name="T103" fmla="*/ 283 h 712"/>
                      <a:gd name="T104" fmla="*/ 1228 w 1321"/>
                      <a:gd name="T105" fmla="*/ 283 h 71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321"/>
                      <a:gd name="T160" fmla="*/ 0 h 712"/>
                      <a:gd name="T161" fmla="*/ 1321 w 1321"/>
                      <a:gd name="T162" fmla="*/ 712 h 71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321" h="712">
                        <a:moveTo>
                          <a:pt x="1301" y="401"/>
                        </a:moveTo>
                        <a:lnTo>
                          <a:pt x="1317" y="442"/>
                        </a:lnTo>
                        <a:lnTo>
                          <a:pt x="1321" y="481"/>
                        </a:lnTo>
                        <a:lnTo>
                          <a:pt x="1315" y="516"/>
                        </a:lnTo>
                        <a:lnTo>
                          <a:pt x="1298" y="550"/>
                        </a:lnTo>
                        <a:lnTo>
                          <a:pt x="1272" y="579"/>
                        </a:lnTo>
                        <a:lnTo>
                          <a:pt x="1239" y="604"/>
                        </a:lnTo>
                        <a:lnTo>
                          <a:pt x="1196" y="628"/>
                        </a:lnTo>
                        <a:lnTo>
                          <a:pt x="1147" y="649"/>
                        </a:lnTo>
                        <a:lnTo>
                          <a:pt x="1092" y="667"/>
                        </a:lnTo>
                        <a:lnTo>
                          <a:pt x="1031" y="683"/>
                        </a:lnTo>
                        <a:lnTo>
                          <a:pt x="967" y="694"/>
                        </a:lnTo>
                        <a:lnTo>
                          <a:pt x="896" y="704"/>
                        </a:lnTo>
                        <a:lnTo>
                          <a:pt x="824" y="710"/>
                        </a:lnTo>
                        <a:lnTo>
                          <a:pt x="795" y="712"/>
                        </a:lnTo>
                        <a:lnTo>
                          <a:pt x="476" y="712"/>
                        </a:lnTo>
                        <a:lnTo>
                          <a:pt x="472" y="712"/>
                        </a:lnTo>
                        <a:lnTo>
                          <a:pt x="409" y="708"/>
                        </a:lnTo>
                        <a:lnTo>
                          <a:pt x="348" y="704"/>
                        </a:lnTo>
                        <a:lnTo>
                          <a:pt x="290" y="696"/>
                        </a:lnTo>
                        <a:lnTo>
                          <a:pt x="235" y="689"/>
                        </a:lnTo>
                        <a:lnTo>
                          <a:pt x="186" y="677"/>
                        </a:lnTo>
                        <a:lnTo>
                          <a:pt x="141" y="663"/>
                        </a:lnTo>
                        <a:lnTo>
                          <a:pt x="102" y="648"/>
                        </a:lnTo>
                        <a:lnTo>
                          <a:pt x="67" y="630"/>
                        </a:lnTo>
                        <a:lnTo>
                          <a:pt x="39" y="608"/>
                        </a:lnTo>
                        <a:lnTo>
                          <a:pt x="18" y="583"/>
                        </a:lnTo>
                        <a:lnTo>
                          <a:pt x="6" y="554"/>
                        </a:lnTo>
                        <a:lnTo>
                          <a:pt x="0" y="524"/>
                        </a:lnTo>
                        <a:lnTo>
                          <a:pt x="0" y="520"/>
                        </a:lnTo>
                        <a:lnTo>
                          <a:pt x="4" y="487"/>
                        </a:lnTo>
                        <a:lnTo>
                          <a:pt x="16" y="446"/>
                        </a:lnTo>
                        <a:lnTo>
                          <a:pt x="51" y="370"/>
                        </a:lnTo>
                        <a:lnTo>
                          <a:pt x="94" y="299"/>
                        </a:lnTo>
                        <a:lnTo>
                          <a:pt x="147" y="235"/>
                        </a:lnTo>
                        <a:lnTo>
                          <a:pt x="204" y="176"/>
                        </a:lnTo>
                        <a:lnTo>
                          <a:pt x="270" y="125"/>
                        </a:lnTo>
                        <a:lnTo>
                          <a:pt x="341" y="82"/>
                        </a:lnTo>
                        <a:lnTo>
                          <a:pt x="415" y="47"/>
                        </a:lnTo>
                        <a:lnTo>
                          <a:pt x="497" y="21"/>
                        </a:lnTo>
                        <a:lnTo>
                          <a:pt x="581" y="6"/>
                        </a:lnTo>
                        <a:lnTo>
                          <a:pt x="667" y="0"/>
                        </a:lnTo>
                        <a:lnTo>
                          <a:pt x="759" y="6"/>
                        </a:lnTo>
                        <a:lnTo>
                          <a:pt x="847" y="23"/>
                        </a:lnTo>
                        <a:lnTo>
                          <a:pt x="932" y="53"/>
                        </a:lnTo>
                        <a:lnTo>
                          <a:pt x="1010" y="90"/>
                        </a:lnTo>
                        <a:lnTo>
                          <a:pt x="1082" y="137"/>
                        </a:lnTo>
                        <a:lnTo>
                          <a:pt x="1149" y="194"/>
                        </a:lnTo>
                        <a:lnTo>
                          <a:pt x="1208" y="256"/>
                        </a:lnTo>
                        <a:lnTo>
                          <a:pt x="1258" y="325"/>
                        </a:lnTo>
                        <a:lnTo>
                          <a:pt x="1301" y="40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6076" name="Text Box 12"/>
                <p:cNvSpPr txBox="1">
                  <a:spLocks noChangeArrowheads="1"/>
                </p:cNvSpPr>
                <p:nvPr/>
              </p:nvSpPr>
              <p:spPr bwMode="gray">
                <a:xfrm>
                  <a:off x="756" y="2244"/>
                  <a:ext cx="975" cy="3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ctr" eaLnBrk="0" hangingPunct="0">
                    <a:defRPr/>
                  </a:pPr>
                  <a:r>
                    <a:rPr lang="en-US" altLang="zh-CN" sz="2000" b="1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宋体" pitchFamily="2" charset="-122"/>
                    </a:rPr>
                    <a:t>concept</a:t>
                  </a:r>
                </a:p>
              </p:txBody>
            </p:sp>
          </p:grpSp>
          <p:sp>
            <p:nvSpPr>
              <p:cNvPr id="107548" name="Oval 13"/>
              <p:cNvSpPr>
                <a:spLocks noChangeArrowheads="1"/>
              </p:cNvSpPr>
              <p:nvPr/>
            </p:nvSpPr>
            <p:spPr bwMode="gray">
              <a:xfrm>
                <a:off x="576" y="3504"/>
                <a:ext cx="995" cy="276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528" name="Group 14"/>
            <p:cNvGrpSpPr>
              <a:grpSpLocks/>
            </p:cNvGrpSpPr>
            <p:nvPr/>
          </p:nvGrpSpPr>
          <p:grpSpPr bwMode="auto">
            <a:xfrm>
              <a:off x="1776" y="2680"/>
              <a:ext cx="1019" cy="1304"/>
              <a:chOff x="1776" y="2476"/>
              <a:chExt cx="1019" cy="1304"/>
            </a:xfrm>
          </p:grpSpPr>
          <p:grpSp>
            <p:nvGrpSpPr>
              <p:cNvPr id="107542" name="Group 15"/>
              <p:cNvGrpSpPr>
                <a:grpSpLocks/>
              </p:cNvGrpSpPr>
              <p:nvPr/>
            </p:nvGrpSpPr>
            <p:grpSpPr bwMode="auto">
              <a:xfrm>
                <a:off x="1776" y="2476"/>
                <a:ext cx="960" cy="958"/>
                <a:chOff x="2016" y="1920"/>
                <a:chExt cx="1680" cy="1680"/>
              </a:xfrm>
            </p:grpSpPr>
            <p:sp>
              <p:nvSpPr>
                <p:cNvPr id="216080" name="Oval 16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51373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216081" name="Freeform 17"/>
                <p:cNvSpPr>
                  <a:spLocks/>
                </p:cNvSpPr>
                <p:nvPr/>
              </p:nvSpPr>
              <p:spPr bwMode="gray">
                <a:xfrm>
                  <a:off x="2209" y="1948"/>
                  <a:ext cx="1295" cy="633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</p:grpSp>
          <p:sp>
            <p:nvSpPr>
              <p:cNvPr id="216082" name="Text Box 18"/>
              <p:cNvSpPr txBox="1">
                <a:spLocks noChangeArrowheads="1"/>
              </p:cNvSpPr>
              <p:nvPr/>
            </p:nvSpPr>
            <p:spPr bwMode="gray">
              <a:xfrm>
                <a:off x="1824" y="2936"/>
                <a:ext cx="86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0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itchFamily="2" charset="-122"/>
                  </a:rPr>
                  <a:t>Concept</a:t>
                </a:r>
              </a:p>
            </p:txBody>
          </p:sp>
          <p:sp>
            <p:nvSpPr>
              <p:cNvPr id="107544" name="Oval 19"/>
              <p:cNvSpPr>
                <a:spLocks noChangeArrowheads="1"/>
              </p:cNvSpPr>
              <p:nvPr/>
            </p:nvSpPr>
            <p:spPr bwMode="gray">
              <a:xfrm>
                <a:off x="1800" y="3504"/>
                <a:ext cx="995" cy="276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529" name="Group 20"/>
            <p:cNvGrpSpPr>
              <a:grpSpLocks/>
            </p:cNvGrpSpPr>
            <p:nvPr/>
          </p:nvGrpSpPr>
          <p:grpSpPr bwMode="auto">
            <a:xfrm>
              <a:off x="3072" y="2652"/>
              <a:ext cx="1028" cy="1332"/>
              <a:chOff x="3072" y="2448"/>
              <a:chExt cx="1028" cy="1332"/>
            </a:xfrm>
          </p:grpSpPr>
          <p:grpSp>
            <p:nvGrpSpPr>
              <p:cNvPr id="107537" name="Group 21"/>
              <p:cNvGrpSpPr>
                <a:grpSpLocks/>
              </p:cNvGrpSpPr>
              <p:nvPr/>
            </p:nvGrpSpPr>
            <p:grpSpPr bwMode="auto">
              <a:xfrm>
                <a:off x="3072" y="2448"/>
                <a:ext cx="960" cy="958"/>
                <a:chOff x="2016" y="1920"/>
                <a:chExt cx="1680" cy="1680"/>
              </a:xfrm>
            </p:grpSpPr>
            <p:sp>
              <p:nvSpPr>
                <p:cNvPr id="216086" name="Oval 22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51373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216087" name="Freeform 23"/>
                <p:cNvSpPr>
                  <a:spLocks/>
                </p:cNvSpPr>
                <p:nvPr/>
              </p:nvSpPr>
              <p:spPr bwMode="gray">
                <a:xfrm>
                  <a:off x="2209" y="1948"/>
                  <a:ext cx="1295" cy="633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</p:grpSp>
          <p:sp>
            <p:nvSpPr>
              <p:cNvPr id="216088" name="Text Box 24"/>
              <p:cNvSpPr txBox="1">
                <a:spLocks noChangeArrowheads="1"/>
              </p:cNvSpPr>
              <p:nvPr/>
            </p:nvSpPr>
            <p:spPr bwMode="gray">
              <a:xfrm>
                <a:off x="3120" y="2908"/>
                <a:ext cx="86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0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itchFamily="2" charset="-122"/>
                  </a:rPr>
                  <a:t>Concept</a:t>
                </a:r>
              </a:p>
            </p:txBody>
          </p:sp>
          <p:sp>
            <p:nvSpPr>
              <p:cNvPr id="107539" name="Oval 25"/>
              <p:cNvSpPr>
                <a:spLocks noChangeArrowheads="1"/>
              </p:cNvSpPr>
              <p:nvPr/>
            </p:nvSpPr>
            <p:spPr bwMode="gray">
              <a:xfrm>
                <a:off x="3105" y="3504"/>
                <a:ext cx="995" cy="276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530" name="Group 26"/>
            <p:cNvGrpSpPr>
              <a:grpSpLocks/>
            </p:cNvGrpSpPr>
            <p:nvPr/>
          </p:nvGrpSpPr>
          <p:grpSpPr bwMode="auto">
            <a:xfrm>
              <a:off x="4272" y="2652"/>
              <a:ext cx="995" cy="1332"/>
              <a:chOff x="4272" y="2448"/>
              <a:chExt cx="995" cy="1332"/>
            </a:xfrm>
          </p:grpSpPr>
          <p:grpSp>
            <p:nvGrpSpPr>
              <p:cNvPr id="107531" name="Group 27"/>
              <p:cNvGrpSpPr>
                <a:grpSpLocks/>
              </p:cNvGrpSpPr>
              <p:nvPr/>
            </p:nvGrpSpPr>
            <p:grpSpPr bwMode="auto">
              <a:xfrm>
                <a:off x="4272" y="2448"/>
                <a:ext cx="960" cy="965"/>
                <a:chOff x="2400" y="1488"/>
                <a:chExt cx="1152" cy="1152"/>
              </a:xfrm>
            </p:grpSpPr>
            <p:grpSp>
              <p:nvGrpSpPr>
                <p:cNvPr id="107533" name="Group 28"/>
                <p:cNvGrpSpPr>
                  <a:grpSpLocks/>
                </p:cNvGrpSpPr>
                <p:nvPr/>
              </p:nvGrpSpPr>
              <p:grpSpPr bwMode="auto">
                <a:xfrm>
                  <a:off x="2400" y="1488"/>
                  <a:ext cx="1152" cy="1152"/>
                  <a:chOff x="2016" y="1920"/>
                  <a:chExt cx="1680" cy="1680"/>
                </a:xfrm>
              </p:grpSpPr>
              <p:sp>
                <p:nvSpPr>
                  <p:cNvPr id="216093" name="Oval 29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1920"/>
                    <a:ext cx="1680" cy="16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folHlink"/>
                      </a:gs>
                      <a:gs pos="100000">
                        <a:schemeClr val="folHlink">
                          <a:gamma/>
                          <a:shade val="24314"/>
                          <a:invGamma/>
                        </a:schemeClr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07536" name="Freeform 30"/>
                  <p:cNvSpPr>
                    <a:spLocks/>
                  </p:cNvSpPr>
                  <p:nvPr/>
                </p:nvSpPr>
                <p:spPr bwMode="gray">
                  <a:xfrm>
                    <a:off x="2208" y="1948"/>
                    <a:ext cx="1296" cy="634"/>
                  </a:xfrm>
                  <a:custGeom>
                    <a:avLst/>
                    <a:gdLst>
                      <a:gd name="T0" fmla="*/ 1228 w 1321"/>
                      <a:gd name="T1" fmla="*/ 283 h 712"/>
                      <a:gd name="T2" fmla="*/ 1244 w 1321"/>
                      <a:gd name="T3" fmla="*/ 313 h 712"/>
                      <a:gd name="T4" fmla="*/ 1247 w 1321"/>
                      <a:gd name="T5" fmla="*/ 339 h 712"/>
                      <a:gd name="T6" fmla="*/ 1242 w 1321"/>
                      <a:gd name="T7" fmla="*/ 364 h 712"/>
                      <a:gd name="T8" fmla="*/ 1225 w 1321"/>
                      <a:gd name="T9" fmla="*/ 388 h 712"/>
                      <a:gd name="T10" fmla="*/ 1201 w 1321"/>
                      <a:gd name="T11" fmla="*/ 409 h 712"/>
                      <a:gd name="T12" fmla="*/ 1170 w 1321"/>
                      <a:gd name="T13" fmla="*/ 427 h 712"/>
                      <a:gd name="T14" fmla="*/ 1129 w 1321"/>
                      <a:gd name="T15" fmla="*/ 443 h 712"/>
                      <a:gd name="T16" fmla="*/ 1083 w 1321"/>
                      <a:gd name="T17" fmla="*/ 459 h 712"/>
                      <a:gd name="T18" fmla="*/ 1031 w 1321"/>
                      <a:gd name="T19" fmla="*/ 471 h 712"/>
                      <a:gd name="T20" fmla="*/ 973 w 1321"/>
                      <a:gd name="T21" fmla="*/ 482 h 712"/>
                      <a:gd name="T22" fmla="*/ 913 w 1321"/>
                      <a:gd name="T23" fmla="*/ 490 h 712"/>
                      <a:gd name="T24" fmla="*/ 846 w 1321"/>
                      <a:gd name="T25" fmla="*/ 497 h 712"/>
                      <a:gd name="T26" fmla="*/ 778 w 1321"/>
                      <a:gd name="T27" fmla="*/ 501 h 712"/>
                      <a:gd name="T28" fmla="*/ 751 w 1321"/>
                      <a:gd name="T29" fmla="*/ 503 h 712"/>
                      <a:gd name="T30" fmla="*/ 449 w 1321"/>
                      <a:gd name="T31" fmla="*/ 503 h 712"/>
                      <a:gd name="T32" fmla="*/ 445 w 1321"/>
                      <a:gd name="T33" fmla="*/ 503 h 712"/>
                      <a:gd name="T34" fmla="*/ 386 w 1321"/>
                      <a:gd name="T35" fmla="*/ 500 h 712"/>
                      <a:gd name="T36" fmla="*/ 329 w 1321"/>
                      <a:gd name="T37" fmla="*/ 497 h 712"/>
                      <a:gd name="T38" fmla="*/ 275 w 1321"/>
                      <a:gd name="T39" fmla="*/ 492 h 712"/>
                      <a:gd name="T40" fmla="*/ 223 w 1321"/>
                      <a:gd name="T41" fmla="*/ 487 h 712"/>
                      <a:gd name="T42" fmla="*/ 176 w 1321"/>
                      <a:gd name="T43" fmla="*/ 478 h 712"/>
                      <a:gd name="T44" fmla="*/ 132 w 1321"/>
                      <a:gd name="T45" fmla="*/ 467 h 712"/>
                      <a:gd name="T46" fmla="*/ 96 w 1321"/>
                      <a:gd name="T47" fmla="*/ 458 h 712"/>
                      <a:gd name="T48" fmla="*/ 64 w 1321"/>
                      <a:gd name="T49" fmla="*/ 445 h 712"/>
                      <a:gd name="T50" fmla="*/ 36 w 1321"/>
                      <a:gd name="T51" fmla="*/ 429 h 712"/>
                      <a:gd name="T52" fmla="*/ 18 w 1321"/>
                      <a:gd name="T53" fmla="*/ 411 h 712"/>
                      <a:gd name="T54" fmla="*/ 6 w 1321"/>
                      <a:gd name="T55" fmla="*/ 391 h 712"/>
                      <a:gd name="T56" fmla="*/ 0 w 1321"/>
                      <a:gd name="T57" fmla="*/ 370 h 712"/>
                      <a:gd name="T58" fmla="*/ 0 w 1321"/>
                      <a:gd name="T59" fmla="*/ 367 h 712"/>
                      <a:gd name="T60" fmla="*/ 4 w 1321"/>
                      <a:gd name="T61" fmla="*/ 344 h 712"/>
                      <a:gd name="T62" fmla="*/ 16 w 1321"/>
                      <a:gd name="T63" fmla="*/ 315 h 712"/>
                      <a:gd name="T64" fmla="*/ 48 w 1321"/>
                      <a:gd name="T65" fmla="*/ 261 h 712"/>
                      <a:gd name="T66" fmla="*/ 88 w 1321"/>
                      <a:gd name="T67" fmla="*/ 211 h 712"/>
                      <a:gd name="T68" fmla="*/ 138 w 1321"/>
                      <a:gd name="T69" fmla="*/ 166 h 712"/>
                      <a:gd name="T70" fmla="*/ 192 w 1321"/>
                      <a:gd name="T71" fmla="*/ 125 h 712"/>
                      <a:gd name="T72" fmla="*/ 255 w 1321"/>
                      <a:gd name="T73" fmla="*/ 88 h 712"/>
                      <a:gd name="T74" fmla="*/ 323 w 1321"/>
                      <a:gd name="T75" fmla="*/ 58 h 712"/>
                      <a:gd name="T76" fmla="*/ 391 w 1321"/>
                      <a:gd name="T77" fmla="*/ 33 h 712"/>
                      <a:gd name="T78" fmla="*/ 470 w 1321"/>
                      <a:gd name="T79" fmla="*/ 15 h 712"/>
                      <a:gd name="T80" fmla="*/ 548 w 1321"/>
                      <a:gd name="T81" fmla="*/ 4 h 712"/>
                      <a:gd name="T82" fmla="*/ 630 w 1321"/>
                      <a:gd name="T83" fmla="*/ 0 h 712"/>
                      <a:gd name="T84" fmla="*/ 630 w 1321"/>
                      <a:gd name="T85" fmla="*/ 0 h 712"/>
                      <a:gd name="T86" fmla="*/ 717 w 1321"/>
                      <a:gd name="T87" fmla="*/ 4 h 712"/>
                      <a:gd name="T88" fmla="*/ 800 w 1321"/>
                      <a:gd name="T89" fmla="*/ 16 h 712"/>
                      <a:gd name="T90" fmla="*/ 880 w 1321"/>
                      <a:gd name="T91" fmla="*/ 37 h 712"/>
                      <a:gd name="T92" fmla="*/ 954 w 1321"/>
                      <a:gd name="T93" fmla="*/ 63 h 712"/>
                      <a:gd name="T94" fmla="*/ 1022 w 1321"/>
                      <a:gd name="T95" fmla="*/ 97 h 712"/>
                      <a:gd name="T96" fmla="*/ 1085 w 1321"/>
                      <a:gd name="T97" fmla="*/ 137 h 712"/>
                      <a:gd name="T98" fmla="*/ 1141 w 1321"/>
                      <a:gd name="T99" fmla="*/ 181 h 712"/>
                      <a:gd name="T100" fmla="*/ 1188 w 1321"/>
                      <a:gd name="T101" fmla="*/ 229 h 712"/>
                      <a:gd name="T102" fmla="*/ 1228 w 1321"/>
                      <a:gd name="T103" fmla="*/ 283 h 712"/>
                      <a:gd name="T104" fmla="*/ 1228 w 1321"/>
                      <a:gd name="T105" fmla="*/ 283 h 71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321"/>
                      <a:gd name="T160" fmla="*/ 0 h 712"/>
                      <a:gd name="T161" fmla="*/ 1321 w 1321"/>
                      <a:gd name="T162" fmla="*/ 712 h 71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321" h="712">
                        <a:moveTo>
                          <a:pt x="1301" y="401"/>
                        </a:moveTo>
                        <a:lnTo>
                          <a:pt x="1317" y="442"/>
                        </a:lnTo>
                        <a:lnTo>
                          <a:pt x="1321" y="481"/>
                        </a:lnTo>
                        <a:lnTo>
                          <a:pt x="1315" y="516"/>
                        </a:lnTo>
                        <a:lnTo>
                          <a:pt x="1298" y="550"/>
                        </a:lnTo>
                        <a:lnTo>
                          <a:pt x="1272" y="579"/>
                        </a:lnTo>
                        <a:lnTo>
                          <a:pt x="1239" y="604"/>
                        </a:lnTo>
                        <a:lnTo>
                          <a:pt x="1196" y="628"/>
                        </a:lnTo>
                        <a:lnTo>
                          <a:pt x="1147" y="649"/>
                        </a:lnTo>
                        <a:lnTo>
                          <a:pt x="1092" y="667"/>
                        </a:lnTo>
                        <a:lnTo>
                          <a:pt x="1031" y="683"/>
                        </a:lnTo>
                        <a:lnTo>
                          <a:pt x="967" y="694"/>
                        </a:lnTo>
                        <a:lnTo>
                          <a:pt x="896" y="704"/>
                        </a:lnTo>
                        <a:lnTo>
                          <a:pt x="824" y="710"/>
                        </a:lnTo>
                        <a:lnTo>
                          <a:pt x="795" y="712"/>
                        </a:lnTo>
                        <a:lnTo>
                          <a:pt x="476" y="712"/>
                        </a:lnTo>
                        <a:lnTo>
                          <a:pt x="472" y="712"/>
                        </a:lnTo>
                        <a:lnTo>
                          <a:pt x="409" y="708"/>
                        </a:lnTo>
                        <a:lnTo>
                          <a:pt x="348" y="704"/>
                        </a:lnTo>
                        <a:lnTo>
                          <a:pt x="290" y="696"/>
                        </a:lnTo>
                        <a:lnTo>
                          <a:pt x="235" y="689"/>
                        </a:lnTo>
                        <a:lnTo>
                          <a:pt x="186" y="677"/>
                        </a:lnTo>
                        <a:lnTo>
                          <a:pt x="141" y="663"/>
                        </a:lnTo>
                        <a:lnTo>
                          <a:pt x="102" y="648"/>
                        </a:lnTo>
                        <a:lnTo>
                          <a:pt x="67" y="630"/>
                        </a:lnTo>
                        <a:lnTo>
                          <a:pt x="39" y="608"/>
                        </a:lnTo>
                        <a:lnTo>
                          <a:pt x="18" y="583"/>
                        </a:lnTo>
                        <a:lnTo>
                          <a:pt x="6" y="554"/>
                        </a:lnTo>
                        <a:lnTo>
                          <a:pt x="0" y="524"/>
                        </a:lnTo>
                        <a:lnTo>
                          <a:pt x="0" y="520"/>
                        </a:lnTo>
                        <a:lnTo>
                          <a:pt x="4" y="487"/>
                        </a:lnTo>
                        <a:lnTo>
                          <a:pt x="16" y="446"/>
                        </a:lnTo>
                        <a:lnTo>
                          <a:pt x="51" y="370"/>
                        </a:lnTo>
                        <a:lnTo>
                          <a:pt x="94" y="299"/>
                        </a:lnTo>
                        <a:lnTo>
                          <a:pt x="147" y="235"/>
                        </a:lnTo>
                        <a:lnTo>
                          <a:pt x="204" y="176"/>
                        </a:lnTo>
                        <a:lnTo>
                          <a:pt x="270" y="125"/>
                        </a:lnTo>
                        <a:lnTo>
                          <a:pt x="341" y="82"/>
                        </a:lnTo>
                        <a:lnTo>
                          <a:pt x="415" y="47"/>
                        </a:lnTo>
                        <a:lnTo>
                          <a:pt x="497" y="21"/>
                        </a:lnTo>
                        <a:lnTo>
                          <a:pt x="581" y="6"/>
                        </a:lnTo>
                        <a:lnTo>
                          <a:pt x="667" y="0"/>
                        </a:lnTo>
                        <a:lnTo>
                          <a:pt x="759" y="6"/>
                        </a:lnTo>
                        <a:lnTo>
                          <a:pt x="847" y="23"/>
                        </a:lnTo>
                        <a:lnTo>
                          <a:pt x="932" y="53"/>
                        </a:lnTo>
                        <a:lnTo>
                          <a:pt x="1010" y="90"/>
                        </a:lnTo>
                        <a:lnTo>
                          <a:pt x="1082" y="137"/>
                        </a:lnTo>
                        <a:lnTo>
                          <a:pt x="1149" y="194"/>
                        </a:lnTo>
                        <a:lnTo>
                          <a:pt x="1208" y="256"/>
                        </a:lnTo>
                        <a:lnTo>
                          <a:pt x="1258" y="325"/>
                        </a:lnTo>
                        <a:lnTo>
                          <a:pt x="1301" y="40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6095" name="Text Box 31"/>
                <p:cNvSpPr txBox="1">
                  <a:spLocks noChangeArrowheads="1"/>
                </p:cNvSpPr>
                <p:nvPr/>
              </p:nvSpPr>
              <p:spPr bwMode="gray">
                <a:xfrm>
                  <a:off x="2508" y="2025"/>
                  <a:ext cx="908" cy="29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ctr" eaLnBrk="0" hangingPunct="0">
                    <a:defRPr/>
                  </a:pPr>
                  <a:r>
                    <a:rPr lang="en-US" altLang="zh-CN" sz="2000" b="1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宋体" pitchFamily="2" charset="-122"/>
                    </a:rPr>
                    <a:t>Concept</a:t>
                  </a:r>
                </a:p>
              </p:txBody>
            </p:sp>
          </p:grpSp>
          <p:sp>
            <p:nvSpPr>
              <p:cNvPr id="107532" name="Oval 32"/>
              <p:cNvSpPr>
                <a:spLocks noChangeArrowheads="1"/>
              </p:cNvSpPr>
              <p:nvPr/>
            </p:nvSpPr>
            <p:spPr bwMode="gray">
              <a:xfrm>
                <a:off x="4272" y="3504"/>
                <a:ext cx="995" cy="276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Block Diagram</a:t>
            </a:r>
          </a:p>
        </p:txBody>
      </p:sp>
      <p:pic>
        <p:nvPicPr>
          <p:cNvPr id="108547" name="Picture 3" descr="light_shadow_m"/>
          <p:cNvPicPr>
            <a:picLocks noChangeAspect="1" noChangeArrowheads="1"/>
          </p:cNvPicPr>
          <p:nvPr/>
        </p:nvPicPr>
        <p:blipFill>
          <a:blip r:embed="rId2">
            <a:lum bright="-48000" contrast="-24000"/>
          </a:blip>
          <a:srcRect/>
          <a:stretch>
            <a:fillRect/>
          </a:stretch>
        </p:blipFill>
        <p:spPr bwMode="auto">
          <a:xfrm rot="-3118864">
            <a:off x="1345407" y="3561556"/>
            <a:ext cx="325596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8" name="Freeform 4"/>
          <p:cNvSpPr>
            <a:spLocks/>
          </p:cNvSpPr>
          <p:nvPr/>
        </p:nvSpPr>
        <p:spPr bwMode="gray">
          <a:xfrm>
            <a:off x="1887538" y="2736850"/>
            <a:ext cx="2097087" cy="2016125"/>
          </a:xfrm>
          <a:custGeom>
            <a:avLst/>
            <a:gdLst>
              <a:gd name="T0" fmla="*/ 2147483647 w 1335"/>
              <a:gd name="T1" fmla="*/ 2147483647 h 1479"/>
              <a:gd name="T2" fmla="*/ 2147483647 w 1335"/>
              <a:gd name="T3" fmla="*/ 2147483647 h 1479"/>
              <a:gd name="T4" fmla="*/ 2147483647 w 1335"/>
              <a:gd name="T5" fmla="*/ 2147483647 h 1479"/>
              <a:gd name="T6" fmla="*/ 2147483647 w 1335"/>
              <a:gd name="T7" fmla="*/ 2147483647 h 1479"/>
              <a:gd name="T8" fmla="*/ 2147483647 w 1335"/>
              <a:gd name="T9" fmla="*/ 2147483647 h 1479"/>
              <a:gd name="T10" fmla="*/ 0 w 1335"/>
              <a:gd name="T11" fmla="*/ 2147483647 h 1479"/>
              <a:gd name="T12" fmla="*/ 2147483647 w 1335"/>
              <a:gd name="T13" fmla="*/ 2147483647 h 147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35"/>
              <a:gd name="T22" fmla="*/ 0 h 1479"/>
              <a:gd name="T23" fmla="*/ 1335 w 1335"/>
              <a:gd name="T24" fmla="*/ 1479 h 147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00000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49" name="Freeform 5"/>
          <p:cNvSpPr>
            <a:spLocks/>
          </p:cNvSpPr>
          <p:nvPr/>
        </p:nvSpPr>
        <p:spPr bwMode="gray">
          <a:xfrm flipH="1">
            <a:off x="4979988" y="2782888"/>
            <a:ext cx="2097087" cy="2016125"/>
          </a:xfrm>
          <a:custGeom>
            <a:avLst/>
            <a:gdLst>
              <a:gd name="T0" fmla="*/ 2147483647 w 1335"/>
              <a:gd name="T1" fmla="*/ 2147483647 h 1479"/>
              <a:gd name="T2" fmla="*/ 2147483647 w 1335"/>
              <a:gd name="T3" fmla="*/ 2147483647 h 1479"/>
              <a:gd name="T4" fmla="*/ 2147483647 w 1335"/>
              <a:gd name="T5" fmla="*/ 2147483647 h 1479"/>
              <a:gd name="T6" fmla="*/ 2147483647 w 1335"/>
              <a:gd name="T7" fmla="*/ 2147483647 h 1479"/>
              <a:gd name="T8" fmla="*/ 2147483647 w 1335"/>
              <a:gd name="T9" fmla="*/ 2147483647 h 1479"/>
              <a:gd name="T10" fmla="*/ 0 w 1335"/>
              <a:gd name="T11" fmla="*/ 2147483647 h 1479"/>
              <a:gd name="T12" fmla="*/ 2147483647 w 1335"/>
              <a:gd name="T13" fmla="*/ 2147483647 h 147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35"/>
              <a:gd name="T22" fmla="*/ 0 h 1479"/>
              <a:gd name="T23" fmla="*/ 1335 w 1335"/>
              <a:gd name="T24" fmla="*/ 1479 h 147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00000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8550" name="Group 6"/>
          <p:cNvGrpSpPr>
            <a:grpSpLocks/>
          </p:cNvGrpSpPr>
          <p:nvPr/>
        </p:nvGrpSpPr>
        <p:grpSpPr bwMode="auto">
          <a:xfrm>
            <a:off x="4202113" y="2732088"/>
            <a:ext cx="625475" cy="2103437"/>
            <a:chOff x="2687" y="1542"/>
            <a:chExt cx="398" cy="1542"/>
          </a:xfrm>
        </p:grpSpPr>
        <p:sp>
          <p:nvSpPr>
            <p:cNvPr id="108616" name="Freeform 7"/>
            <p:cNvSpPr>
              <a:spLocks/>
            </p:cNvSpPr>
            <p:nvPr/>
          </p:nvSpPr>
          <p:spPr bwMode="gray">
            <a:xfrm>
              <a:off x="2687" y="1542"/>
              <a:ext cx="398" cy="1542"/>
            </a:xfrm>
            <a:custGeom>
              <a:avLst/>
              <a:gdLst>
                <a:gd name="T0" fmla="*/ 229 w 398"/>
                <a:gd name="T1" fmla="*/ 318 h 1542"/>
                <a:gd name="T2" fmla="*/ 80 w 398"/>
                <a:gd name="T3" fmla="*/ 240 h 1542"/>
                <a:gd name="T4" fmla="*/ 10 w 398"/>
                <a:gd name="T5" fmla="*/ 1542 h 1542"/>
                <a:gd name="T6" fmla="*/ 362 w 398"/>
                <a:gd name="T7" fmla="*/ 1525 h 1542"/>
                <a:gd name="T8" fmla="*/ 229 w 398"/>
                <a:gd name="T9" fmla="*/ 318 h 15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8"/>
                <a:gd name="T16" fmla="*/ 0 h 1542"/>
                <a:gd name="T17" fmla="*/ 398 w 398"/>
                <a:gd name="T18" fmla="*/ 1542 h 15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8" h="1542">
                  <a:moveTo>
                    <a:pt x="229" y="318"/>
                  </a:moveTo>
                  <a:cubicBezTo>
                    <a:pt x="169" y="114"/>
                    <a:pt x="110" y="0"/>
                    <a:pt x="80" y="240"/>
                  </a:cubicBezTo>
                  <a:cubicBezTo>
                    <a:pt x="50" y="480"/>
                    <a:pt x="0" y="1379"/>
                    <a:pt x="10" y="1542"/>
                  </a:cubicBezTo>
                  <a:lnTo>
                    <a:pt x="362" y="1525"/>
                  </a:lnTo>
                  <a:cubicBezTo>
                    <a:pt x="398" y="1321"/>
                    <a:pt x="289" y="522"/>
                    <a:pt x="229" y="318"/>
                  </a:cubicBez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4136" name="Freeform 8"/>
            <p:cNvSpPr>
              <a:spLocks/>
            </p:cNvSpPr>
            <p:nvPr/>
          </p:nvSpPr>
          <p:spPr bwMode="gray">
            <a:xfrm>
              <a:off x="2811" y="1889"/>
              <a:ext cx="30" cy="562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34" y="241"/>
                </a:cxn>
                <a:cxn ang="0">
                  <a:pos x="19" y="562"/>
                </a:cxn>
                <a:cxn ang="0">
                  <a:pos x="2" y="233"/>
                </a:cxn>
                <a:cxn ang="0">
                  <a:pos x="9" y="1"/>
                </a:cxn>
              </a:cxnLst>
              <a:rect l="0" t="0" r="r" b="b"/>
              <a:pathLst>
                <a:path w="34" h="562">
                  <a:moveTo>
                    <a:pt x="9" y="1"/>
                  </a:moveTo>
                  <a:cubicBezTo>
                    <a:pt x="14" y="2"/>
                    <a:pt x="32" y="148"/>
                    <a:pt x="34" y="241"/>
                  </a:cubicBezTo>
                  <a:cubicBezTo>
                    <a:pt x="29" y="338"/>
                    <a:pt x="14" y="562"/>
                    <a:pt x="19" y="562"/>
                  </a:cubicBezTo>
                  <a:cubicBezTo>
                    <a:pt x="13" y="561"/>
                    <a:pt x="4" y="326"/>
                    <a:pt x="2" y="233"/>
                  </a:cubicBezTo>
                  <a:cubicBezTo>
                    <a:pt x="0" y="140"/>
                    <a:pt x="4" y="0"/>
                    <a:pt x="9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50000">
                  <a:schemeClr val="tx1"/>
                </a:gs>
                <a:gs pos="100000">
                  <a:srgbClr val="B2B2B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08551" name="Freeform 9"/>
          <p:cNvSpPr>
            <a:spLocks/>
          </p:cNvSpPr>
          <p:nvPr/>
        </p:nvSpPr>
        <p:spPr bwMode="gray">
          <a:xfrm>
            <a:off x="2386013" y="2967038"/>
            <a:ext cx="587375" cy="741362"/>
          </a:xfrm>
          <a:custGeom>
            <a:avLst/>
            <a:gdLst>
              <a:gd name="T0" fmla="*/ 2147483647 w 368"/>
              <a:gd name="T1" fmla="*/ 2147483647 h 543"/>
              <a:gd name="T2" fmla="*/ 2147483647 w 368"/>
              <a:gd name="T3" fmla="*/ 2147483647 h 543"/>
              <a:gd name="T4" fmla="*/ 2147483647 w 368"/>
              <a:gd name="T5" fmla="*/ 2147483647 h 543"/>
              <a:gd name="T6" fmla="*/ 2147483647 w 368"/>
              <a:gd name="T7" fmla="*/ 2147483647 h 543"/>
              <a:gd name="T8" fmla="*/ 0 w 368"/>
              <a:gd name="T9" fmla="*/ 2147483647 h 543"/>
              <a:gd name="T10" fmla="*/ 2147483647 w 368"/>
              <a:gd name="T11" fmla="*/ 2147483647 h 54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8"/>
              <a:gd name="T19" fmla="*/ 0 h 543"/>
              <a:gd name="T20" fmla="*/ 368 w 368"/>
              <a:gd name="T21" fmla="*/ 543 h 54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8" h="543">
                <a:moveTo>
                  <a:pt x="154" y="241"/>
                </a:moveTo>
                <a:cubicBezTo>
                  <a:pt x="224" y="129"/>
                  <a:pt x="364" y="0"/>
                  <a:pt x="366" y="9"/>
                </a:cubicBezTo>
                <a:cubicBezTo>
                  <a:pt x="368" y="18"/>
                  <a:pt x="216" y="210"/>
                  <a:pt x="165" y="293"/>
                </a:cubicBezTo>
                <a:cubicBezTo>
                  <a:pt x="103" y="394"/>
                  <a:pt x="97" y="449"/>
                  <a:pt x="60" y="507"/>
                </a:cubicBezTo>
                <a:lnTo>
                  <a:pt x="0" y="543"/>
                </a:lnTo>
                <a:cubicBezTo>
                  <a:pt x="16" y="499"/>
                  <a:pt x="122" y="304"/>
                  <a:pt x="154" y="241"/>
                </a:cubicBezTo>
                <a:close/>
              </a:path>
            </a:pathLst>
          </a:custGeom>
          <a:gradFill rotWithShape="1">
            <a:gsLst>
              <a:gs pos="0">
                <a:schemeClr val="tx1">
                  <a:alpha val="70000"/>
                </a:schemeClr>
              </a:gs>
              <a:gs pos="100000">
                <a:srgbClr val="B2B2B2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52" name="Freeform 10"/>
          <p:cNvSpPr>
            <a:spLocks/>
          </p:cNvSpPr>
          <p:nvPr/>
        </p:nvSpPr>
        <p:spPr bwMode="gray">
          <a:xfrm flipH="1">
            <a:off x="5995988" y="3082925"/>
            <a:ext cx="530225" cy="560388"/>
          </a:xfrm>
          <a:custGeom>
            <a:avLst/>
            <a:gdLst>
              <a:gd name="T0" fmla="*/ 2147483647 w 368"/>
              <a:gd name="T1" fmla="*/ 2147483647 h 543"/>
              <a:gd name="T2" fmla="*/ 2147483647 w 368"/>
              <a:gd name="T3" fmla="*/ 2147483647 h 543"/>
              <a:gd name="T4" fmla="*/ 2147483647 w 368"/>
              <a:gd name="T5" fmla="*/ 2147483647 h 543"/>
              <a:gd name="T6" fmla="*/ 2147483647 w 368"/>
              <a:gd name="T7" fmla="*/ 2147483647 h 543"/>
              <a:gd name="T8" fmla="*/ 0 w 368"/>
              <a:gd name="T9" fmla="*/ 2147483647 h 543"/>
              <a:gd name="T10" fmla="*/ 2147483647 w 368"/>
              <a:gd name="T11" fmla="*/ 2147483647 h 54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8"/>
              <a:gd name="T19" fmla="*/ 0 h 543"/>
              <a:gd name="T20" fmla="*/ 368 w 368"/>
              <a:gd name="T21" fmla="*/ 543 h 54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8" h="543">
                <a:moveTo>
                  <a:pt x="154" y="241"/>
                </a:moveTo>
                <a:cubicBezTo>
                  <a:pt x="224" y="129"/>
                  <a:pt x="364" y="0"/>
                  <a:pt x="366" y="9"/>
                </a:cubicBezTo>
                <a:cubicBezTo>
                  <a:pt x="368" y="18"/>
                  <a:pt x="216" y="210"/>
                  <a:pt x="165" y="293"/>
                </a:cubicBezTo>
                <a:cubicBezTo>
                  <a:pt x="103" y="394"/>
                  <a:pt x="97" y="449"/>
                  <a:pt x="60" y="507"/>
                </a:cubicBezTo>
                <a:lnTo>
                  <a:pt x="0" y="543"/>
                </a:lnTo>
                <a:cubicBezTo>
                  <a:pt x="16" y="499"/>
                  <a:pt x="122" y="304"/>
                  <a:pt x="154" y="241"/>
                </a:cubicBezTo>
                <a:close/>
              </a:path>
            </a:pathLst>
          </a:custGeom>
          <a:gradFill rotWithShape="1">
            <a:gsLst>
              <a:gs pos="0">
                <a:schemeClr val="tx1"/>
              </a:gs>
              <a:gs pos="100000">
                <a:srgbClr val="B2B2B2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53" name="Oval 11"/>
          <p:cNvSpPr>
            <a:spLocks noChangeArrowheads="1"/>
          </p:cNvSpPr>
          <p:nvPr/>
        </p:nvSpPr>
        <p:spPr bwMode="gray">
          <a:xfrm>
            <a:off x="990600" y="4133850"/>
            <a:ext cx="1749425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54" name="Oval 12"/>
          <p:cNvSpPr>
            <a:spLocks noChangeArrowheads="1"/>
          </p:cNvSpPr>
          <p:nvPr/>
        </p:nvSpPr>
        <p:spPr bwMode="gray">
          <a:xfrm>
            <a:off x="1065213" y="4213225"/>
            <a:ext cx="1595437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F6F6F6"/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8555" name="Picture 13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1122363" y="4270375"/>
            <a:ext cx="14922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4142" name="Oval 14"/>
          <p:cNvSpPr>
            <a:spLocks noChangeArrowheads="1"/>
          </p:cNvSpPr>
          <p:nvPr/>
        </p:nvSpPr>
        <p:spPr bwMode="gray">
          <a:xfrm>
            <a:off x="1122363" y="4270375"/>
            <a:ext cx="1482725" cy="1460500"/>
          </a:xfrm>
          <a:prstGeom prst="ellipse">
            <a:avLst/>
          </a:prstGeom>
          <a:gradFill rotWithShape="1">
            <a:gsLst>
              <a:gs pos="0">
                <a:srgbClr val="FFFF99">
                  <a:gamma/>
                  <a:shade val="26275"/>
                  <a:invGamma/>
                  <a:alpha val="89999"/>
                </a:srgbClr>
              </a:gs>
              <a:gs pos="50000">
                <a:srgbClr val="FFFF99">
                  <a:alpha val="45000"/>
                </a:srgbClr>
              </a:gs>
              <a:gs pos="100000">
                <a:srgbClr val="FFFF99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8559" name="Freeform 15"/>
          <p:cNvSpPr>
            <a:spLocks/>
          </p:cNvSpPr>
          <p:nvPr/>
        </p:nvSpPr>
        <p:spPr bwMode="gray">
          <a:xfrm>
            <a:off x="1274763" y="4298950"/>
            <a:ext cx="1165225" cy="508000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99">
                  <a:alpha val="17998"/>
                </a:srgb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8560" name="Group 16"/>
          <p:cNvGrpSpPr>
            <a:grpSpLocks/>
          </p:cNvGrpSpPr>
          <p:nvPr/>
        </p:nvGrpSpPr>
        <p:grpSpPr bwMode="auto">
          <a:xfrm rot="-1297425" flipH="1" flipV="1">
            <a:off x="1457325" y="5441950"/>
            <a:ext cx="1077913" cy="233363"/>
            <a:chOff x="1565" y="2568"/>
            <a:chExt cx="1118" cy="279"/>
          </a:xfrm>
        </p:grpSpPr>
        <p:sp>
          <p:nvSpPr>
            <p:cNvPr id="304145" name="AutoShape 17"/>
            <p:cNvSpPr>
              <a:spLocks noChangeArrowheads="1"/>
            </p:cNvSpPr>
            <p:nvPr/>
          </p:nvSpPr>
          <p:spPr bwMode="white">
            <a:xfrm rot="5263130">
              <a:off x="1861" y="2280"/>
              <a:ext cx="228" cy="818"/>
            </a:xfrm>
            <a:prstGeom prst="moon">
              <a:avLst>
                <a:gd name="adj" fmla="val 49773"/>
              </a:avLst>
            </a:prstGeom>
            <a:gradFill rotWithShape="1">
              <a:gsLst>
                <a:gs pos="0">
                  <a:schemeClr val="tx1">
                    <a:alpha val="3999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4146" name="AutoShape 18"/>
            <p:cNvSpPr>
              <a:spLocks noChangeArrowheads="1"/>
            </p:cNvSpPr>
            <p:nvPr/>
          </p:nvSpPr>
          <p:spPr bwMode="white">
            <a:xfrm rot="6078281">
              <a:off x="1995" y="2282"/>
              <a:ext cx="228" cy="815"/>
            </a:xfrm>
            <a:prstGeom prst="moon">
              <a:avLst>
                <a:gd name="adj" fmla="val 49773"/>
              </a:avLst>
            </a:prstGeom>
            <a:gradFill rotWithShape="1">
              <a:gsLst>
                <a:gs pos="0">
                  <a:schemeClr val="tx1">
                    <a:alpha val="3999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4147" name="AutoShape 19"/>
            <p:cNvSpPr>
              <a:spLocks noChangeArrowheads="1"/>
            </p:cNvSpPr>
            <p:nvPr/>
          </p:nvSpPr>
          <p:spPr bwMode="white">
            <a:xfrm rot="6373927">
              <a:off x="2072" y="2303"/>
              <a:ext cx="226" cy="815"/>
            </a:xfrm>
            <a:prstGeom prst="moon">
              <a:avLst>
                <a:gd name="adj" fmla="val 49773"/>
              </a:avLst>
            </a:prstGeom>
            <a:gradFill rotWithShape="1">
              <a:gsLst>
                <a:gs pos="0">
                  <a:schemeClr val="tx1">
                    <a:alpha val="3999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4148" name="AutoShape 20"/>
            <p:cNvSpPr>
              <a:spLocks noChangeArrowheads="1"/>
            </p:cNvSpPr>
            <p:nvPr/>
          </p:nvSpPr>
          <p:spPr bwMode="white">
            <a:xfrm rot="6906312">
              <a:off x="2162" y="2330"/>
              <a:ext cx="228" cy="818"/>
            </a:xfrm>
            <a:prstGeom prst="moon">
              <a:avLst>
                <a:gd name="adj" fmla="val 49773"/>
              </a:avLst>
            </a:prstGeom>
            <a:gradFill rotWithShape="1">
              <a:gsLst>
                <a:gs pos="0">
                  <a:schemeClr val="tx1">
                    <a:alpha val="3999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08561" name="Group 21"/>
          <p:cNvGrpSpPr>
            <a:grpSpLocks/>
          </p:cNvGrpSpPr>
          <p:nvPr/>
        </p:nvGrpSpPr>
        <p:grpSpPr bwMode="auto">
          <a:xfrm rot="56115" flipH="1" flipV="1">
            <a:off x="1227138" y="5451475"/>
            <a:ext cx="1077912" cy="233363"/>
            <a:chOff x="1565" y="2568"/>
            <a:chExt cx="1118" cy="279"/>
          </a:xfrm>
        </p:grpSpPr>
        <p:sp>
          <p:nvSpPr>
            <p:cNvPr id="108608" name="AutoShape 22"/>
            <p:cNvSpPr>
              <a:spLocks noChangeArrowheads="1"/>
            </p:cNvSpPr>
            <p:nvPr/>
          </p:nvSpPr>
          <p:spPr bwMode="white">
            <a:xfrm rot="5263130">
              <a:off x="1859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392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609" name="AutoShape 23"/>
            <p:cNvSpPr>
              <a:spLocks noChangeArrowheads="1"/>
            </p:cNvSpPr>
            <p:nvPr/>
          </p:nvSpPr>
          <p:spPr bwMode="white">
            <a:xfrm rot="6078281">
              <a:off x="1995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392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610" name="AutoShape 24"/>
            <p:cNvSpPr>
              <a:spLocks noChangeArrowheads="1"/>
            </p:cNvSpPr>
            <p:nvPr/>
          </p:nvSpPr>
          <p:spPr bwMode="white">
            <a:xfrm rot="6373927">
              <a:off x="2071" y="229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392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611" name="AutoShape 25"/>
            <p:cNvSpPr>
              <a:spLocks noChangeArrowheads="1"/>
            </p:cNvSpPr>
            <p:nvPr/>
          </p:nvSpPr>
          <p:spPr bwMode="white">
            <a:xfrm rot="6906312">
              <a:off x="2161" y="232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392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8562" name="Oval 26"/>
          <p:cNvSpPr>
            <a:spLocks noChangeArrowheads="1"/>
          </p:cNvSpPr>
          <p:nvPr/>
        </p:nvSpPr>
        <p:spPr bwMode="gray">
          <a:xfrm>
            <a:off x="6083300" y="4133850"/>
            <a:ext cx="1747838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63" name="Oval 27"/>
          <p:cNvSpPr>
            <a:spLocks noChangeArrowheads="1"/>
          </p:cNvSpPr>
          <p:nvPr/>
        </p:nvSpPr>
        <p:spPr bwMode="gray">
          <a:xfrm>
            <a:off x="6156325" y="4213225"/>
            <a:ext cx="1597025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F6F6F6"/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8564" name="Picture 28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6215063" y="4270375"/>
            <a:ext cx="1490662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4157" name="Oval 29"/>
          <p:cNvSpPr>
            <a:spLocks noChangeArrowheads="1"/>
          </p:cNvSpPr>
          <p:nvPr/>
        </p:nvSpPr>
        <p:spPr bwMode="gray">
          <a:xfrm>
            <a:off x="6215063" y="4270375"/>
            <a:ext cx="1481137" cy="1460500"/>
          </a:xfrm>
          <a:prstGeom prst="ellipse">
            <a:avLst/>
          </a:prstGeom>
          <a:gradFill rotWithShape="1">
            <a:gsLst>
              <a:gs pos="0">
                <a:srgbClr val="CCCCFF">
                  <a:gamma/>
                  <a:shade val="26275"/>
                  <a:invGamma/>
                  <a:alpha val="89999"/>
                </a:srgbClr>
              </a:gs>
              <a:gs pos="50000">
                <a:srgbClr val="CCCCFF">
                  <a:alpha val="45000"/>
                </a:srgbClr>
              </a:gs>
              <a:gs pos="100000">
                <a:srgbClr val="CCCC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8568" name="Freeform 30"/>
          <p:cNvSpPr>
            <a:spLocks/>
          </p:cNvSpPr>
          <p:nvPr/>
        </p:nvSpPr>
        <p:spPr bwMode="gray">
          <a:xfrm>
            <a:off x="6367463" y="4298950"/>
            <a:ext cx="1163637" cy="508000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CCCFF">
                  <a:alpha val="17998"/>
                </a:srgb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8569" name="Group 31"/>
          <p:cNvGrpSpPr>
            <a:grpSpLocks/>
          </p:cNvGrpSpPr>
          <p:nvPr/>
        </p:nvGrpSpPr>
        <p:grpSpPr bwMode="auto">
          <a:xfrm rot="-1297425" flipH="1" flipV="1">
            <a:off x="6327775" y="5410200"/>
            <a:ext cx="1293813" cy="309563"/>
            <a:chOff x="2532" y="1051"/>
            <a:chExt cx="893" cy="246"/>
          </a:xfrm>
        </p:grpSpPr>
        <p:grpSp>
          <p:nvGrpSpPr>
            <p:cNvPr id="108598" name="Group 32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8604" name="AutoShape 3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605" name="AutoShape 3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606" name="AutoShape 3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607" name="AutoShape 3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8599" name="Group 37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8600" name="AutoShape 3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601" name="AutoShape 3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602" name="AutoShape 4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603" name="AutoShape 4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8570" name="Oval 42"/>
          <p:cNvSpPr>
            <a:spLocks noChangeArrowheads="1"/>
          </p:cNvSpPr>
          <p:nvPr/>
        </p:nvSpPr>
        <p:spPr bwMode="gray">
          <a:xfrm>
            <a:off x="3611563" y="4133850"/>
            <a:ext cx="1747837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71" name="Oval 43"/>
          <p:cNvSpPr>
            <a:spLocks noChangeArrowheads="1"/>
          </p:cNvSpPr>
          <p:nvPr/>
        </p:nvSpPr>
        <p:spPr bwMode="gray">
          <a:xfrm>
            <a:off x="3684588" y="4213225"/>
            <a:ext cx="1597025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F6F6F6"/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8572" name="Picture 44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3743325" y="4270375"/>
            <a:ext cx="1490663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4173" name="Oval 45"/>
          <p:cNvSpPr>
            <a:spLocks noChangeArrowheads="1"/>
          </p:cNvSpPr>
          <p:nvPr/>
        </p:nvSpPr>
        <p:spPr bwMode="gray">
          <a:xfrm>
            <a:off x="3743325" y="4270375"/>
            <a:ext cx="1481138" cy="1460500"/>
          </a:xfrm>
          <a:prstGeom prst="ellipse">
            <a:avLst/>
          </a:prstGeom>
          <a:gradFill rotWithShape="1">
            <a:gsLst>
              <a:gs pos="0">
                <a:srgbClr val="99FFCC">
                  <a:gamma/>
                  <a:shade val="26275"/>
                  <a:invGamma/>
                  <a:alpha val="89999"/>
                </a:srgbClr>
              </a:gs>
              <a:gs pos="50000">
                <a:srgbClr val="99FFCC">
                  <a:alpha val="45000"/>
                </a:srgbClr>
              </a:gs>
              <a:gs pos="100000">
                <a:srgbClr val="99FFCC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8576" name="Freeform 46"/>
          <p:cNvSpPr>
            <a:spLocks/>
          </p:cNvSpPr>
          <p:nvPr/>
        </p:nvSpPr>
        <p:spPr bwMode="gray">
          <a:xfrm>
            <a:off x="3895725" y="4298950"/>
            <a:ext cx="1163638" cy="508000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99FFCC">
                  <a:alpha val="17998"/>
                </a:srgb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8577" name="Group 47"/>
          <p:cNvGrpSpPr>
            <a:grpSpLocks/>
          </p:cNvGrpSpPr>
          <p:nvPr/>
        </p:nvGrpSpPr>
        <p:grpSpPr bwMode="auto">
          <a:xfrm rot="-1297425" flipH="1" flipV="1">
            <a:off x="3856038" y="5410200"/>
            <a:ext cx="1293812" cy="309563"/>
            <a:chOff x="2532" y="1051"/>
            <a:chExt cx="893" cy="246"/>
          </a:xfrm>
        </p:grpSpPr>
        <p:grpSp>
          <p:nvGrpSpPr>
            <p:cNvPr id="108588" name="Group 48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8594" name="AutoShape 4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595" name="AutoShape 5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596" name="AutoShape 5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597" name="AutoShape 5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8589" name="Group 53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8590" name="AutoShape 5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591" name="AutoShape 5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592" name="AutoShape 5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593" name="AutoShape 5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08578" name="Picture 58" descr="light_shadow_m"/>
          <p:cNvPicPr>
            <a:picLocks noChangeAspect="1" noChangeArrowheads="1"/>
          </p:cNvPicPr>
          <p:nvPr/>
        </p:nvPicPr>
        <p:blipFill>
          <a:blip r:embed="rId2">
            <a:lum bright="-48000" contrast="-24000"/>
          </a:blip>
          <a:srcRect/>
          <a:stretch>
            <a:fillRect/>
          </a:stretch>
        </p:blipFill>
        <p:spPr bwMode="auto">
          <a:xfrm rot="3050435">
            <a:off x="4368007" y="3561556"/>
            <a:ext cx="325596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79" name="Rectangle 59"/>
          <p:cNvSpPr>
            <a:spLocks noChangeArrowheads="1"/>
          </p:cNvSpPr>
          <p:nvPr/>
        </p:nvSpPr>
        <p:spPr bwMode="black">
          <a:xfrm>
            <a:off x="3960813" y="4849813"/>
            <a:ext cx="1119187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108580" name="Rectangle 60"/>
          <p:cNvSpPr>
            <a:spLocks noChangeArrowheads="1"/>
          </p:cNvSpPr>
          <p:nvPr/>
        </p:nvSpPr>
        <p:spPr bwMode="black">
          <a:xfrm>
            <a:off x="1312863" y="4849813"/>
            <a:ext cx="1119187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Text in here</a:t>
            </a:r>
          </a:p>
        </p:txBody>
      </p:sp>
      <p:sp>
        <p:nvSpPr>
          <p:cNvPr id="108581" name="Rectangle 61"/>
          <p:cNvSpPr>
            <a:spLocks noChangeArrowheads="1"/>
          </p:cNvSpPr>
          <p:nvPr/>
        </p:nvSpPr>
        <p:spPr bwMode="black">
          <a:xfrm>
            <a:off x="6437313" y="4849813"/>
            <a:ext cx="1119187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Text in here</a:t>
            </a:r>
          </a:p>
        </p:txBody>
      </p:sp>
      <p:grpSp>
        <p:nvGrpSpPr>
          <p:cNvPr id="108582" name="Group 62"/>
          <p:cNvGrpSpPr>
            <a:grpSpLocks/>
          </p:cNvGrpSpPr>
          <p:nvPr/>
        </p:nvGrpSpPr>
        <p:grpSpPr bwMode="auto">
          <a:xfrm>
            <a:off x="2286000" y="1524000"/>
            <a:ext cx="4267200" cy="617538"/>
            <a:chOff x="1488" y="1056"/>
            <a:chExt cx="2688" cy="389"/>
          </a:xfrm>
        </p:grpSpPr>
        <p:grpSp>
          <p:nvGrpSpPr>
            <p:cNvPr id="108584" name="Group 63"/>
            <p:cNvGrpSpPr>
              <a:grpSpLocks/>
            </p:cNvGrpSpPr>
            <p:nvPr/>
          </p:nvGrpSpPr>
          <p:grpSpPr bwMode="auto">
            <a:xfrm>
              <a:off x="1488" y="1056"/>
              <a:ext cx="2688" cy="389"/>
              <a:chOff x="1596" y="1167"/>
              <a:chExt cx="2448" cy="389"/>
            </a:xfrm>
          </p:grpSpPr>
          <p:sp>
            <p:nvSpPr>
              <p:cNvPr id="304192" name="AutoShape 64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tx2">
                      <a:gamma/>
                      <a:tint val="33725"/>
                      <a:invGamma/>
                    </a:schemeClr>
                  </a:gs>
                  <a:gs pos="50000">
                    <a:schemeClr val="tx2">
                      <a:alpha val="89999"/>
                    </a:schemeClr>
                  </a:gs>
                  <a:gs pos="100000">
                    <a:schemeClr val="tx2">
                      <a:gamma/>
                      <a:tint val="33725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4193" name="AutoShape 65"/>
              <p:cNvSpPr>
                <a:spLocks noChangeArrowheads="1"/>
              </p:cNvSpPr>
              <p:nvPr/>
            </p:nvSpPr>
            <p:spPr bwMode="gray">
              <a:xfrm>
                <a:off x="1632" y="1200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tx2">
                      <a:alpha val="89999"/>
                    </a:schemeClr>
                  </a:gs>
                  <a:gs pos="50000">
                    <a:schemeClr val="tx2">
                      <a:gamma/>
                      <a:tint val="48627"/>
                      <a:invGamma/>
                    </a:schemeClr>
                  </a:gs>
                  <a:gs pos="100000">
                    <a:schemeClr val="tx2">
                      <a:alpha val="89999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08585" name="Rectangle 66"/>
            <p:cNvSpPr>
              <a:spLocks noChangeArrowheads="1"/>
            </p:cNvSpPr>
            <p:nvPr/>
          </p:nvSpPr>
          <p:spPr bwMode="gray">
            <a:xfrm>
              <a:off x="2064" y="1182"/>
              <a:ext cx="1556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Add your text in here</a:t>
              </a:r>
            </a:p>
          </p:txBody>
        </p:sp>
      </p:grpSp>
      <p:sp>
        <p:nvSpPr>
          <p:cNvPr id="108583" name="Rectangle 67"/>
          <p:cNvSpPr>
            <a:spLocks noChangeArrowheads="1"/>
          </p:cNvSpPr>
          <p:nvPr/>
        </p:nvSpPr>
        <p:spPr bwMode="auto">
          <a:xfrm>
            <a:off x="2438400" y="2209800"/>
            <a:ext cx="411480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chemeClr val="tx2"/>
                </a:solidFill>
              </a:rPr>
              <a:t>ThemeGallery</a:t>
            </a:r>
            <a:r>
              <a:rPr lang="en-US" altLang="zh-CN" sz="1400" b="1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09571" name="Freeform 3"/>
          <p:cNvSpPr>
            <a:spLocks/>
          </p:cNvSpPr>
          <p:nvPr/>
        </p:nvSpPr>
        <p:spPr bwMode="gray">
          <a:xfrm>
            <a:off x="381000" y="3505200"/>
            <a:ext cx="8305800" cy="2971800"/>
          </a:xfrm>
          <a:custGeom>
            <a:avLst/>
            <a:gdLst>
              <a:gd name="T0" fmla="*/ 0 w 5016"/>
              <a:gd name="T1" fmla="*/ 2147483647 h 2256"/>
              <a:gd name="T2" fmla="*/ 2147483647 w 5016"/>
              <a:gd name="T3" fmla="*/ 2147483647 h 2256"/>
              <a:gd name="T4" fmla="*/ 2147483647 w 5016"/>
              <a:gd name="T5" fmla="*/ 2147483647 h 2256"/>
              <a:gd name="T6" fmla="*/ 2147483647 w 5016"/>
              <a:gd name="T7" fmla="*/ 2147483647 h 2256"/>
              <a:gd name="T8" fmla="*/ 2147483647 w 5016"/>
              <a:gd name="T9" fmla="*/ 2147483647 h 2256"/>
              <a:gd name="T10" fmla="*/ 2147483647 w 5016"/>
              <a:gd name="T11" fmla="*/ 2147483647 h 2256"/>
              <a:gd name="T12" fmla="*/ 2147483647 w 5016"/>
              <a:gd name="T13" fmla="*/ 2147483647 h 2256"/>
              <a:gd name="T14" fmla="*/ 2147483647 w 5016"/>
              <a:gd name="T15" fmla="*/ 2147483647 h 2256"/>
              <a:gd name="T16" fmla="*/ 2147483647 w 5016"/>
              <a:gd name="T17" fmla="*/ 2147483647 h 2256"/>
              <a:gd name="T18" fmla="*/ 2147483647 w 5016"/>
              <a:gd name="T19" fmla="*/ 0 h 2256"/>
              <a:gd name="T20" fmla="*/ 2147483647 w 5016"/>
              <a:gd name="T21" fmla="*/ 2147483647 h 2256"/>
              <a:gd name="T22" fmla="*/ 2147483647 w 5016"/>
              <a:gd name="T23" fmla="*/ 2147483647 h 2256"/>
              <a:gd name="T24" fmla="*/ 2147483647 w 5016"/>
              <a:gd name="T25" fmla="*/ 2147483647 h 2256"/>
              <a:gd name="T26" fmla="*/ 2147483647 w 5016"/>
              <a:gd name="T27" fmla="*/ 2147483647 h 2256"/>
              <a:gd name="T28" fmla="*/ 2147483647 w 5016"/>
              <a:gd name="T29" fmla="*/ 2147483647 h 2256"/>
              <a:gd name="T30" fmla="*/ 2147483647 w 5016"/>
              <a:gd name="T31" fmla="*/ 2147483647 h 2256"/>
              <a:gd name="T32" fmla="*/ 2147483647 w 5016"/>
              <a:gd name="T33" fmla="*/ 2147483647 h 2256"/>
              <a:gd name="T34" fmla="*/ 2147483647 w 5016"/>
              <a:gd name="T35" fmla="*/ 2147483647 h 2256"/>
              <a:gd name="T36" fmla="*/ 2147483647 w 5016"/>
              <a:gd name="T37" fmla="*/ 2147483647 h 2256"/>
              <a:gd name="T38" fmla="*/ 0 w 5016"/>
              <a:gd name="T39" fmla="*/ 2147483647 h 225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5016"/>
              <a:gd name="T61" fmla="*/ 0 h 2256"/>
              <a:gd name="T62" fmla="*/ 5016 w 5016"/>
              <a:gd name="T63" fmla="*/ 2256 h 225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5016" h="2256">
                <a:moveTo>
                  <a:pt x="0" y="2240"/>
                </a:moveTo>
                <a:cubicBezTo>
                  <a:pt x="276" y="2109"/>
                  <a:pt x="1182" y="1474"/>
                  <a:pt x="1122" y="702"/>
                </a:cubicBezTo>
                <a:lnTo>
                  <a:pt x="972" y="744"/>
                </a:lnTo>
                <a:cubicBezTo>
                  <a:pt x="988" y="702"/>
                  <a:pt x="1140" y="436"/>
                  <a:pt x="1140" y="438"/>
                </a:cubicBezTo>
                <a:lnTo>
                  <a:pt x="1422" y="642"/>
                </a:lnTo>
                <a:cubicBezTo>
                  <a:pt x="1422" y="642"/>
                  <a:pt x="1260" y="672"/>
                  <a:pt x="1272" y="672"/>
                </a:cubicBezTo>
                <a:cubicBezTo>
                  <a:pt x="1428" y="1008"/>
                  <a:pt x="1620" y="1350"/>
                  <a:pt x="1968" y="1284"/>
                </a:cubicBezTo>
                <a:cubicBezTo>
                  <a:pt x="2316" y="1218"/>
                  <a:pt x="2460" y="576"/>
                  <a:pt x="2466" y="318"/>
                </a:cubicBezTo>
                <a:lnTo>
                  <a:pt x="2280" y="318"/>
                </a:lnTo>
                <a:lnTo>
                  <a:pt x="2598" y="0"/>
                </a:lnTo>
                <a:lnTo>
                  <a:pt x="2898" y="330"/>
                </a:lnTo>
                <a:lnTo>
                  <a:pt x="2724" y="324"/>
                </a:lnTo>
                <a:cubicBezTo>
                  <a:pt x="2724" y="325"/>
                  <a:pt x="2760" y="1284"/>
                  <a:pt x="3210" y="1302"/>
                </a:cubicBezTo>
                <a:cubicBezTo>
                  <a:pt x="3660" y="1320"/>
                  <a:pt x="3816" y="912"/>
                  <a:pt x="3870" y="654"/>
                </a:cubicBezTo>
                <a:lnTo>
                  <a:pt x="3702" y="642"/>
                </a:lnTo>
                <a:lnTo>
                  <a:pt x="3984" y="420"/>
                </a:lnTo>
                <a:lnTo>
                  <a:pt x="4182" y="678"/>
                </a:lnTo>
                <a:lnTo>
                  <a:pt x="4026" y="672"/>
                </a:lnTo>
                <a:cubicBezTo>
                  <a:pt x="4032" y="678"/>
                  <a:pt x="3960" y="1862"/>
                  <a:pt x="5016" y="2225"/>
                </a:cubicBezTo>
                <a:cubicBezTo>
                  <a:pt x="3438" y="2232"/>
                  <a:pt x="1092" y="2256"/>
                  <a:pt x="0" y="2240"/>
                </a:cubicBez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9572" name="Picture 4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3900488" y="1524000"/>
            <a:ext cx="1498600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Oval 5"/>
          <p:cNvSpPr>
            <a:spLocks noChangeArrowheads="1"/>
          </p:cNvSpPr>
          <p:nvPr/>
        </p:nvSpPr>
        <p:spPr bwMode="gray">
          <a:xfrm>
            <a:off x="3900488" y="1524000"/>
            <a:ext cx="1489075" cy="1487488"/>
          </a:xfrm>
          <a:prstGeom prst="ellipse">
            <a:avLst/>
          </a:prstGeom>
          <a:gradFill rotWithShape="1">
            <a:gsLst>
              <a:gs pos="0">
                <a:srgbClr val="FFFF99">
                  <a:gamma/>
                  <a:shade val="26275"/>
                  <a:invGamma/>
                  <a:alpha val="89999"/>
                </a:srgbClr>
              </a:gs>
              <a:gs pos="50000">
                <a:srgbClr val="FFFF99">
                  <a:alpha val="45000"/>
                </a:srgbClr>
              </a:gs>
              <a:gs pos="100000">
                <a:srgbClr val="FFFF99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9576" name="Freeform 6"/>
          <p:cNvSpPr>
            <a:spLocks/>
          </p:cNvSpPr>
          <p:nvPr/>
        </p:nvSpPr>
        <p:spPr bwMode="gray">
          <a:xfrm>
            <a:off x="4054475" y="1554163"/>
            <a:ext cx="1169988" cy="515937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99">
                  <a:alpha val="17998"/>
                </a:srgb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9577" name="Group 7"/>
          <p:cNvGrpSpPr>
            <a:grpSpLocks/>
          </p:cNvGrpSpPr>
          <p:nvPr/>
        </p:nvGrpSpPr>
        <p:grpSpPr bwMode="auto">
          <a:xfrm>
            <a:off x="4005263" y="2717800"/>
            <a:ext cx="1312862" cy="247650"/>
            <a:chOff x="2462" y="1872"/>
            <a:chExt cx="827" cy="156"/>
          </a:xfrm>
        </p:grpSpPr>
        <p:grpSp>
          <p:nvGrpSpPr>
            <p:cNvPr id="109617" name="Group 8"/>
            <p:cNvGrpSpPr>
              <a:grpSpLocks/>
            </p:cNvGrpSpPr>
            <p:nvPr/>
          </p:nvGrpSpPr>
          <p:grpSpPr bwMode="auto">
            <a:xfrm rot="-1297425" flipH="1" flipV="1">
              <a:off x="2608" y="1872"/>
              <a:ext cx="681" cy="150"/>
              <a:chOff x="1565" y="2568"/>
              <a:chExt cx="1118" cy="279"/>
            </a:xfrm>
          </p:grpSpPr>
          <p:sp>
            <p:nvSpPr>
              <p:cNvPr id="109623" name="AutoShape 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24" name="AutoShape 1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25" name="AutoShape 1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26" name="AutoShape 1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9618" name="Group 13"/>
            <p:cNvGrpSpPr>
              <a:grpSpLocks/>
            </p:cNvGrpSpPr>
            <p:nvPr/>
          </p:nvGrpSpPr>
          <p:grpSpPr bwMode="auto">
            <a:xfrm rot="56115" flipH="1" flipV="1">
              <a:off x="2462" y="1878"/>
              <a:ext cx="681" cy="150"/>
              <a:chOff x="1565" y="2568"/>
              <a:chExt cx="1118" cy="279"/>
            </a:xfrm>
          </p:grpSpPr>
          <p:sp>
            <p:nvSpPr>
              <p:cNvPr id="109619" name="AutoShape 1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20" name="AutoShape 1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21" name="AutoShape 1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22" name="AutoShape 1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4038600" y="2139950"/>
            <a:ext cx="132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DDDDD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1C1C1C"/>
                </a:solidFill>
                <a:ea typeface="宋体" pitchFamily="2" charset="-122"/>
              </a:rPr>
              <a:t>Title</a:t>
            </a:r>
          </a:p>
        </p:txBody>
      </p:sp>
      <p:pic>
        <p:nvPicPr>
          <p:cNvPr id="109579" name="Picture 19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1495425" y="2133600"/>
            <a:ext cx="1498600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36" name="Oval 20"/>
          <p:cNvSpPr>
            <a:spLocks noChangeArrowheads="1"/>
          </p:cNvSpPr>
          <p:nvPr/>
        </p:nvSpPr>
        <p:spPr bwMode="gray">
          <a:xfrm>
            <a:off x="1495425" y="2133600"/>
            <a:ext cx="1489075" cy="1487488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shade val="26275"/>
                  <a:invGamma/>
                  <a:alpha val="89999"/>
                </a:srgbClr>
              </a:gs>
              <a:gs pos="50000">
                <a:srgbClr val="FF99CC">
                  <a:alpha val="45000"/>
                </a:srgbClr>
              </a:gs>
              <a:gs pos="100000">
                <a:srgbClr val="FF99CC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9583" name="Freeform 21"/>
          <p:cNvSpPr>
            <a:spLocks/>
          </p:cNvSpPr>
          <p:nvPr/>
        </p:nvSpPr>
        <p:spPr bwMode="gray">
          <a:xfrm>
            <a:off x="1649413" y="2163763"/>
            <a:ext cx="1169987" cy="515937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C99FF">
                  <a:alpha val="17998"/>
                </a:srgb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9584" name="Group 22"/>
          <p:cNvGrpSpPr>
            <a:grpSpLocks/>
          </p:cNvGrpSpPr>
          <p:nvPr/>
        </p:nvGrpSpPr>
        <p:grpSpPr bwMode="auto">
          <a:xfrm>
            <a:off x="1600200" y="3327400"/>
            <a:ext cx="1312863" cy="247650"/>
            <a:chOff x="1328" y="1872"/>
            <a:chExt cx="827" cy="156"/>
          </a:xfrm>
        </p:grpSpPr>
        <p:grpSp>
          <p:nvGrpSpPr>
            <p:cNvPr id="109607" name="Group 23"/>
            <p:cNvGrpSpPr>
              <a:grpSpLocks/>
            </p:cNvGrpSpPr>
            <p:nvPr/>
          </p:nvGrpSpPr>
          <p:grpSpPr bwMode="auto">
            <a:xfrm rot="-1297425" flipH="1" flipV="1">
              <a:off x="1474" y="1872"/>
              <a:ext cx="681" cy="150"/>
              <a:chOff x="1565" y="2568"/>
              <a:chExt cx="1118" cy="279"/>
            </a:xfrm>
          </p:grpSpPr>
          <p:sp>
            <p:nvSpPr>
              <p:cNvPr id="109613" name="AutoShape 2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14" name="AutoShape 2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15" name="AutoShape 2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16" name="AutoShape 2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9608" name="Group 28"/>
            <p:cNvGrpSpPr>
              <a:grpSpLocks/>
            </p:cNvGrpSpPr>
            <p:nvPr/>
          </p:nvGrpSpPr>
          <p:grpSpPr bwMode="auto">
            <a:xfrm rot="56115" flipH="1" flipV="1">
              <a:off x="1328" y="1878"/>
              <a:ext cx="681" cy="150"/>
              <a:chOff x="1565" y="2568"/>
              <a:chExt cx="1118" cy="279"/>
            </a:xfrm>
          </p:grpSpPr>
          <p:sp>
            <p:nvSpPr>
              <p:cNvPr id="109609" name="AutoShape 2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10" name="AutoShape 3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11" name="AutoShape 3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12" name="AutoShape 3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4849" name="Text Box 33"/>
          <p:cNvSpPr txBox="1">
            <a:spLocks noChangeArrowheads="1"/>
          </p:cNvSpPr>
          <p:nvPr/>
        </p:nvSpPr>
        <p:spPr bwMode="auto">
          <a:xfrm>
            <a:off x="1758950" y="2760663"/>
            <a:ext cx="1009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DDDDD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1C1C1C"/>
                </a:solidFill>
                <a:ea typeface="宋体" pitchFamily="2" charset="-122"/>
              </a:rPr>
              <a:t>Title</a:t>
            </a:r>
          </a:p>
        </p:txBody>
      </p:sp>
      <p:pic>
        <p:nvPicPr>
          <p:cNvPr id="109586" name="Picture 34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6165850" y="2209800"/>
            <a:ext cx="1498600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51" name="Oval 35"/>
          <p:cNvSpPr>
            <a:spLocks noChangeArrowheads="1"/>
          </p:cNvSpPr>
          <p:nvPr/>
        </p:nvSpPr>
        <p:spPr bwMode="gray">
          <a:xfrm>
            <a:off x="6165850" y="2209800"/>
            <a:ext cx="1489075" cy="1487488"/>
          </a:xfrm>
          <a:prstGeom prst="ellipse">
            <a:avLst/>
          </a:prstGeom>
          <a:gradFill rotWithShape="1">
            <a:gsLst>
              <a:gs pos="0">
                <a:srgbClr val="3399FF">
                  <a:gamma/>
                  <a:shade val="26275"/>
                  <a:invGamma/>
                  <a:alpha val="89999"/>
                </a:srgbClr>
              </a:gs>
              <a:gs pos="50000">
                <a:srgbClr val="3399FF">
                  <a:alpha val="45000"/>
                </a:srgbClr>
              </a:gs>
              <a:gs pos="100000">
                <a:srgbClr val="3399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9590" name="Freeform 36"/>
          <p:cNvSpPr>
            <a:spLocks/>
          </p:cNvSpPr>
          <p:nvPr/>
        </p:nvSpPr>
        <p:spPr bwMode="gray">
          <a:xfrm>
            <a:off x="6319838" y="2239963"/>
            <a:ext cx="1169987" cy="515937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3399FF">
                  <a:alpha val="17998"/>
                </a:srgbClr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9591" name="Group 37"/>
          <p:cNvGrpSpPr>
            <a:grpSpLocks/>
          </p:cNvGrpSpPr>
          <p:nvPr/>
        </p:nvGrpSpPr>
        <p:grpSpPr bwMode="auto">
          <a:xfrm>
            <a:off x="6270625" y="3403600"/>
            <a:ext cx="1312863" cy="247650"/>
            <a:chOff x="3704" y="1872"/>
            <a:chExt cx="827" cy="156"/>
          </a:xfrm>
        </p:grpSpPr>
        <p:grpSp>
          <p:nvGrpSpPr>
            <p:cNvPr id="109597" name="Group 38"/>
            <p:cNvGrpSpPr>
              <a:grpSpLocks/>
            </p:cNvGrpSpPr>
            <p:nvPr/>
          </p:nvGrpSpPr>
          <p:grpSpPr bwMode="auto">
            <a:xfrm rot="-1297425" flipH="1" flipV="1">
              <a:off x="3850" y="1872"/>
              <a:ext cx="681" cy="150"/>
              <a:chOff x="1565" y="2568"/>
              <a:chExt cx="1118" cy="279"/>
            </a:xfrm>
          </p:grpSpPr>
          <p:sp>
            <p:nvSpPr>
              <p:cNvPr id="109603" name="AutoShape 3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04" name="AutoShape 4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05" name="AutoShape 4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06" name="AutoShape 4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9598" name="Group 43"/>
            <p:cNvGrpSpPr>
              <a:grpSpLocks/>
            </p:cNvGrpSpPr>
            <p:nvPr/>
          </p:nvGrpSpPr>
          <p:grpSpPr bwMode="auto">
            <a:xfrm rot="56115" flipH="1" flipV="1">
              <a:off x="3704" y="1878"/>
              <a:ext cx="681" cy="150"/>
              <a:chOff x="1565" y="2568"/>
              <a:chExt cx="1118" cy="279"/>
            </a:xfrm>
          </p:grpSpPr>
          <p:sp>
            <p:nvSpPr>
              <p:cNvPr id="109599" name="AutoShape 4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00" name="AutoShape 4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01" name="AutoShape 4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02" name="AutoShape 4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4864" name="Text Box 48"/>
          <p:cNvSpPr txBox="1">
            <a:spLocks noChangeArrowheads="1"/>
          </p:cNvSpPr>
          <p:nvPr/>
        </p:nvSpPr>
        <p:spPr bwMode="auto">
          <a:xfrm>
            <a:off x="6265863" y="2760663"/>
            <a:ext cx="132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DDDDD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1C1C1C"/>
                </a:solidFill>
                <a:ea typeface="宋体" pitchFamily="2" charset="-122"/>
              </a:rPr>
              <a:t>Title</a:t>
            </a:r>
          </a:p>
        </p:txBody>
      </p:sp>
      <p:sp>
        <p:nvSpPr>
          <p:cNvPr id="109593" name="Text Box 49"/>
          <p:cNvSpPr txBox="1">
            <a:spLocks noChangeArrowheads="1"/>
          </p:cNvSpPr>
          <p:nvPr/>
        </p:nvSpPr>
        <p:spPr bwMode="gray">
          <a:xfrm>
            <a:off x="2209800" y="5591175"/>
            <a:ext cx="47752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ThemeGallery</a:t>
            </a:r>
            <a:r>
              <a:rPr lang="en-US" altLang="zh-CN" sz="1600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  <p:sp>
        <p:nvSpPr>
          <p:cNvPr id="109594" name="Text Box 50"/>
          <p:cNvSpPr txBox="1">
            <a:spLocks noChangeArrowheads="1"/>
          </p:cNvSpPr>
          <p:nvPr/>
        </p:nvSpPr>
        <p:spPr bwMode="auto">
          <a:xfrm>
            <a:off x="3276600" y="3124200"/>
            <a:ext cx="26670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292929"/>
                </a:solidFill>
              </a:rPr>
              <a:t>Add your text in here</a:t>
            </a:r>
          </a:p>
        </p:txBody>
      </p:sp>
      <p:sp>
        <p:nvSpPr>
          <p:cNvPr id="109595" name="Text Box 51"/>
          <p:cNvSpPr txBox="1">
            <a:spLocks noChangeArrowheads="1"/>
          </p:cNvSpPr>
          <p:nvPr/>
        </p:nvSpPr>
        <p:spPr bwMode="auto">
          <a:xfrm>
            <a:off x="1066800" y="3724275"/>
            <a:ext cx="2208213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292929"/>
                </a:solidFill>
              </a:rPr>
              <a:t>Add your text in here</a:t>
            </a:r>
          </a:p>
        </p:txBody>
      </p:sp>
      <p:sp>
        <p:nvSpPr>
          <p:cNvPr id="109596" name="Text Box 52"/>
          <p:cNvSpPr txBox="1">
            <a:spLocks noChangeArrowheads="1"/>
          </p:cNvSpPr>
          <p:nvPr/>
        </p:nvSpPr>
        <p:spPr bwMode="auto">
          <a:xfrm>
            <a:off x="5715000" y="3810000"/>
            <a:ext cx="2513013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292929"/>
                </a:solidFill>
              </a:rPr>
              <a:t>Add your 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ea typeface="宋体" charset="-122"/>
              </a:rPr>
              <a:t> </a:t>
            </a:r>
            <a:r>
              <a:rPr lang="en-US" altLang="zh-CN" smtClean="0">
                <a:ea typeface="宋体" charset="-122"/>
              </a:rPr>
              <a:t>Cycle Diagram</a:t>
            </a:r>
          </a:p>
        </p:txBody>
      </p:sp>
      <p:grpSp>
        <p:nvGrpSpPr>
          <p:cNvPr id="110595" name="Group 3"/>
          <p:cNvGrpSpPr>
            <a:grpSpLocks/>
          </p:cNvGrpSpPr>
          <p:nvPr/>
        </p:nvGrpSpPr>
        <p:grpSpPr bwMode="auto">
          <a:xfrm>
            <a:off x="762000" y="2057400"/>
            <a:ext cx="6781800" cy="3886200"/>
            <a:chOff x="480" y="1296"/>
            <a:chExt cx="4272" cy="2448"/>
          </a:xfrm>
        </p:grpSpPr>
        <p:sp>
          <p:nvSpPr>
            <p:cNvPr id="57348" name="Freeform 4"/>
            <p:cNvSpPr>
              <a:spLocks noEditPoints="1"/>
            </p:cNvSpPr>
            <p:nvPr/>
          </p:nvSpPr>
          <p:spPr bwMode="gray">
            <a:xfrm rot="-1358056">
              <a:off x="877" y="1765"/>
              <a:ext cx="3839" cy="1527"/>
            </a:xfrm>
            <a:custGeom>
              <a:avLst/>
              <a:gdLst/>
              <a:ahLst/>
              <a:cxnLst>
                <a:cxn ang="0">
                  <a:pos x="1692" y="12"/>
                </a:cxn>
                <a:cxn ang="0">
                  <a:pos x="1234" y="74"/>
                </a:cxn>
                <a:cxn ang="0">
                  <a:pos x="828" y="182"/>
                </a:cxn>
                <a:cxn ang="0">
                  <a:pos x="486" y="330"/>
                </a:cxn>
                <a:cxn ang="0">
                  <a:pos x="226" y="510"/>
                </a:cxn>
                <a:cxn ang="0">
                  <a:pos x="58" y="718"/>
                </a:cxn>
                <a:cxn ang="0">
                  <a:pos x="0" y="944"/>
                </a:cxn>
                <a:cxn ang="0">
                  <a:pos x="58" y="1170"/>
                </a:cxn>
                <a:cxn ang="0">
                  <a:pos x="226" y="1378"/>
                </a:cxn>
                <a:cxn ang="0">
                  <a:pos x="486" y="1558"/>
                </a:cxn>
                <a:cxn ang="0">
                  <a:pos x="828" y="1706"/>
                </a:cxn>
                <a:cxn ang="0">
                  <a:pos x="1234" y="1814"/>
                </a:cxn>
                <a:cxn ang="0">
                  <a:pos x="1692" y="1876"/>
                </a:cxn>
                <a:cxn ang="0">
                  <a:pos x="2186" y="1884"/>
                </a:cxn>
                <a:cxn ang="0">
                  <a:pos x="2658" y="1840"/>
                </a:cxn>
                <a:cxn ang="0">
                  <a:pos x="3084" y="1746"/>
                </a:cxn>
                <a:cxn ang="0">
                  <a:pos x="3448" y="1612"/>
                </a:cxn>
                <a:cxn ang="0">
                  <a:pos x="3738" y="1442"/>
                </a:cxn>
                <a:cxn ang="0">
                  <a:pos x="3938" y="1242"/>
                </a:cxn>
                <a:cxn ang="0">
                  <a:pos x="4034" y="1022"/>
                </a:cxn>
                <a:cxn ang="0">
                  <a:pos x="4014" y="790"/>
                </a:cxn>
                <a:cxn ang="0">
                  <a:pos x="3882" y="576"/>
                </a:cxn>
                <a:cxn ang="0">
                  <a:pos x="3650" y="386"/>
                </a:cxn>
                <a:cxn ang="0">
                  <a:pos x="3334" y="228"/>
                </a:cxn>
                <a:cxn ang="0">
                  <a:pos x="2948" y="106"/>
                </a:cxn>
                <a:cxn ang="0">
                  <a:pos x="2506" y="28"/>
                </a:cxn>
                <a:cxn ang="0">
                  <a:pos x="2020" y="0"/>
                </a:cxn>
                <a:cxn ang="0">
                  <a:pos x="1606" y="1736"/>
                </a:cxn>
                <a:cxn ang="0">
                  <a:pos x="1164" y="1678"/>
                </a:cxn>
                <a:cxn ang="0">
                  <a:pos x="776" y="1576"/>
                </a:cxn>
                <a:cxn ang="0">
                  <a:pos x="458" y="1436"/>
                </a:cxn>
                <a:cxn ang="0">
                  <a:pos x="224" y="1266"/>
                </a:cxn>
                <a:cxn ang="0">
                  <a:pos x="88" y="1074"/>
                </a:cxn>
                <a:cxn ang="0">
                  <a:pos x="68" y="864"/>
                </a:cxn>
                <a:cxn ang="0">
                  <a:pos x="166" y="664"/>
                </a:cxn>
                <a:cxn ang="0">
                  <a:pos x="370" y="486"/>
                </a:cxn>
                <a:cxn ang="0">
                  <a:pos x="662" y="336"/>
                </a:cxn>
                <a:cxn ang="0">
                  <a:pos x="1028" y="222"/>
                </a:cxn>
                <a:cxn ang="0">
                  <a:pos x="1454" y="148"/>
                </a:cxn>
                <a:cxn ang="0">
                  <a:pos x="1922" y="120"/>
                </a:cxn>
                <a:cxn ang="0">
                  <a:pos x="2392" y="148"/>
                </a:cxn>
                <a:cxn ang="0">
                  <a:pos x="2818" y="222"/>
                </a:cxn>
                <a:cxn ang="0">
                  <a:pos x="3184" y="336"/>
                </a:cxn>
                <a:cxn ang="0">
                  <a:pos x="3476" y="486"/>
                </a:cxn>
                <a:cxn ang="0">
                  <a:pos x="3680" y="664"/>
                </a:cxn>
                <a:cxn ang="0">
                  <a:pos x="3778" y="864"/>
                </a:cxn>
                <a:cxn ang="0">
                  <a:pos x="3758" y="1074"/>
                </a:cxn>
                <a:cxn ang="0">
                  <a:pos x="3622" y="1266"/>
                </a:cxn>
                <a:cxn ang="0">
                  <a:pos x="3388" y="1436"/>
                </a:cxn>
                <a:cxn ang="0">
                  <a:pos x="3070" y="1576"/>
                </a:cxn>
                <a:cxn ang="0">
                  <a:pos x="2682" y="1678"/>
                </a:cxn>
                <a:cxn ang="0">
                  <a:pos x="2240" y="1736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0196"/>
                    <a:invGamma/>
                    <a:alpha val="36000"/>
                  </a:schemeClr>
                </a:gs>
                <a:gs pos="100000">
                  <a:schemeClr val="bg2"/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7349" name="Oval 5"/>
            <p:cNvSpPr>
              <a:spLocks noChangeArrowheads="1"/>
            </p:cNvSpPr>
            <p:nvPr/>
          </p:nvSpPr>
          <p:spPr bwMode="gray">
            <a:xfrm>
              <a:off x="2407" y="1296"/>
              <a:ext cx="720" cy="69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7350" name="Oval 6"/>
            <p:cNvSpPr>
              <a:spLocks noChangeArrowheads="1"/>
            </p:cNvSpPr>
            <p:nvPr/>
          </p:nvSpPr>
          <p:spPr bwMode="gray">
            <a:xfrm>
              <a:off x="999" y="2126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373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7351" name="Oval 7"/>
            <p:cNvSpPr>
              <a:spLocks noChangeArrowheads="1"/>
            </p:cNvSpPr>
            <p:nvPr/>
          </p:nvSpPr>
          <p:spPr bwMode="gray">
            <a:xfrm>
              <a:off x="1493" y="3050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7352" name="Oval 8"/>
            <p:cNvSpPr>
              <a:spLocks noChangeArrowheads="1"/>
            </p:cNvSpPr>
            <p:nvPr/>
          </p:nvSpPr>
          <p:spPr bwMode="gray">
            <a:xfrm>
              <a:off x="3048" y="2707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7353" name="Oval 9"/>
            <p:cNvSpPr>
              <a:spLocks noChangeArrowheads="1"/>
            </p:cNvSpPr>
            <p:nvPr/>
          </p:nvSpPr>
          <p:spPr bwMode="gray">
            <a:xfrm>
              <a:off x="4072" y="1420"/>
              <a:ext cx="680" cy="695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0602" name="Text Box 10"/>
            <p:cNvSpPr txBox="1">
              <a:spLocks noChangeArrowheads="1"/>
            </p:cNvSpPr>
            <p:nvPr/>
          </p:nvSpPr>
          <p:spPr bwMode="white">
            <a:xfrm>
              <a:off x="1091" y="2357"/>
              <a:ext cx="4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</a:rPr>
                <a:t>Text</a:t>
              </a:r>
            </a:p>
          </p:txBody>
        </p:sp>
        <p:sp>
          <p:nvSpPr>
            <p:cNvPr id="110603" name="Text Box 11"/>
            <p:cNvSpPr txBox="1">
              <a:spLocks noChangeArrowheads="1"/>
            </p:cNvSpPr>
            <p:nvPr/>
          </p:nvSpPr>
          <p:spPr bwMode="white">
            <a:xfrm>
              <a:off x="2542" y="1527"/>
              <a:ext cx="4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</a:rPr>
                <a:t>Text</a:t>
              </a:r>
            </a:p>
          </p:txBody>
        </p:sp>
        <p:sp>
          <p:nvSpPr>
            <p:cNvPr id="110604" name="Text Box 12"/>
            <p:cNvSpPr txBox="1">
              <a:spLocks noChangeArrowheads="1"/>
            </p:cNvSpPr>
            <p:nvPr/>
          </p:nvSpPr>
          <p:spPr bwMode="white">
            <a:xfrm>
              <a:off x="4186" y="1678"/>
              <a:ext cx="4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</a:rPr>
                <a:t>Text</a:t>
              </a:r>
            </a:p>
          </p:txBody>
        </p:sp>
        <p:sp>
          <p:nvSpPr>
            <p:cNvPr id="110605" name="Text Box 13"/>
            <p:cNvSpPr txBox="1">
              <a:spLocks noChangeArrowheads="1"/>
            </p:cNvSpPr>
            <p:nvPr/>
          </p:nvSpPr>
          <p:spPr bwMode="white">
            <a:xfrm>
              <a:off x="3183" y="2938"/>
              <a:ext cx="4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</a:rPr>
                <a:t>Text</a:t>
              </a:r>
            </a:p>
          </p:txBody>
        </p:sp>
        <p:sp>
          <p:nvSpPr>
            <p:cNvPr id="110606" name="Text Box 14"/>
            <p:cNvSpPr txBox="1">
              <a:spLocks noChangeArrowheads="1"/>
            </p:cNvSpPr>
            <p:nvPr/>
          </p:nvSpPr>
          <p:spPr bwMode="white">
            <a:xfrm>
              <a:off x="1602" y="3277"/>
              <a:ext cx="4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</a:rPr>
                <a:t>Text</a:t>
              </a:r>
            </a:p>
          </p:txBody>
        </p:sp>
        <p:sp>
          <p:nvSpPr>
            <p:cNvPr id="110607" name="Text Box 15"/>
            <p:cNvSpPr txBox="1">
              <a:spLocks noChangeArrowheads="1"/>
            </p:cNvSpPr>
            <p:nvPr/>
          </p:nvSpPr>
          <p:spPr bwMode="auto">
            <a:xfrm>
              <a:off x="2160" y="2304"/>
              <a:ext cx="145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800" b="1"/>
                <a:t>Cycle name</a:t>
              </a:r>
            </a:p>
          </p:txBody>
        </p:sp>
        <p:sp>
          <p:nvSpPr>
            <p:cNvPr id="110608" name="Line 16"/>
            <p:cNvSpPr>
              <a:spLocks noChangeShapeType="1"/>
            </p:cNvSpPr>
            <p:nvPr/>
          </p:nvSpPr>
          <p:spPr bwMode="black">
            <a:xfrm>
              <a:off x="1639" y="1545"/>
              <a:ext cx="1025" cy="7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110609" name="AutoShape 17"/>
            <p:cNvCxnSpPr>
              <a:cxnSpLocks noChangeShapeType="1"/>
            </p:cNvCxnSpPr>
            <p:nvPr/>
          </p:nvCxnSpPr>
          <p:spPr bwMode="black">
            <a:xfrm flipH="1">
              <a:off x="559" y="1545"/>
              <a:ext cx="108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10610" name="Text Box 18"/>
            <p:cNvSpPr txBox="1">
              <a:spLocks noChangeArrowheads="1"/>
            </p:cNvSpPr>
            <p:nvPr/>
          </p:nvSpPr>
          <p:spPr bwMode="auto">
            <a:xfrm>
              <a:off x="480" y="1296"/>
              <a:ext cx="129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600" b="1">
                  <a:latin typeface="Verdana" pitchFamily="34" charset="0"/>
                </a:rPr>
                <a:t>Add Your 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11619" name="Oval 3"/>
          <p:cNvSpPr>
            <a:spLocks noChangeArrowheads="1"/>
          </p:cNvSpPr>
          <p:nvPr/>
        </p:nvSpPr>
        <p:spPr bwMode="ltGray">
          <a:xfrm>
            <a:off x="914400" y="4191000"/>
            <a:ext cx="4362450" cy="1265238"/>
          </a:xfrm>
          <a:prstGeom prst="ellipse">
            <a:avLst/>
          </a:prstGeom>
          <a:solidFill>
            <a:schemeClr val="bg1">
              <a:alpha val="50195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1620" name="Arc 4"/>
          <p:cNvSpPr>
            <a:spLocks/>
          </p:cNvSpPr>
          <p:nvPr/>
        </p:nvSpPr>
        <p:spPr bwMode="invGray">
          <a:xfrm rot="-5400000">
            <a:off x="2536825" y="2232025"/>
            <a:ext cx="1536700" cy="4057650"/>
          </a:xfrm>
          <a:custGeom>
            <a:avLst/>
            <a:gdLst>
              <a:gd name="T0" fmla="*/ 2147483647 w 43200"/>
              <a:gd name="T1" fmla="*/ 2147483647 h 43200"/>
              <a:gd name="T2" fmla="*/ 2147483647 w 43200"/>
              <a:gd name="T3" fmla="*/ 2147483647 h 43200"/>
              <a:gd name="T4" fmla="*/ 2147483647 w 43200"/>
              <a:gd name="T5" fmla="*/ 2147483647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</a:path>
              <a:path w="43200" h="43200" stroke="0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tx2"/>
          </a:solidFill>
          <a:ln w="38100">
            <a:noFill/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2551113" y="3584575"/>
            <a:ext cx="692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rgbClr val="1C1C1C"/>
                </a:solidFill>
              </a:rPr>
              <a:t>70%</a:t>
            </a:r>
          </a:p>
        </p:txBody>
      </p:sp>
      <p:sp>
        <p:nvSpPr>
          <p:cNvPr id="182278" name="Arc 6"/>
          <p:cNvSpPr>
            <a:spLocks/>
          </p:cNvSpPr>
          <p:nvPr/>
        </p:nvSpPr>
        <p:spPr bwMode="gray">
          <a:xfrm rot="16200000">
            <a:off x="2673350" y="2130426"/>
            <a:ext cx="1379537" cy="390366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8692 w 43200"/>
              <a:gd name="T1" fmla="*/ 42002 h 43200"/>
              <a:gd name="T2" fmla="*/ 31490 w 43200"/>
              <a:gd name="T3" fmla="*/ 40803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3200" stroke="0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42353"/>
                  <a:invGamma/>
                </a:schemeClr>
              </a:gs>
            </a:gsLst>
            <a:lin ang="2700000" scaled="1"/>
          </a:gra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82279" name="Arc 7"/>
          <p:cNvSpPr>
            <a:spLocks/>
          </p:cNvSpPr>
          <p:nvPr/>
        </p:nvSpPr>
        <p:spPr bwMode="gray">
          <a:xfrm rot="16200000">
            <a:off x="2565400" y="2276476"/>
            <a:ext cx="1379537" cy="376396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5027 w 43200"/>
              <a:gd name="T1" fmla="*/ 42175 h 42175"/>
              <a:gd name="T2" fmla="*/ 31490 w 43200"/>
              <a:gd name="T3" fmla="*/ 40803 h 42175"/>
              <a:gd name="T4" fmla="*/ 21600 w 43200"/>
              <a:gd name="T5" fmla="*/ 21600 h 4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2175" fill="none" extrusionOk="0">
                <a:moveTo>
                  <a:pt x="15026" y="42175"/>
                </a:moveTo>
                <a:cubicBezTo>
                  <a:pt x="6075" y="39315"/>
                  <a:pt x="0" y="309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2175" stroke="0" extrusionOk="0">
                <a:moveTo>
                  <a:pt x="15026" y="42175"/>
                </a:moveTo>
                <a:cubicBezTo>
                  <a:pt x="6075" y="39315"/>
                  <a:pt x="0" y="309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48627"/>
                  <a:invGamma/>
                </a:schemeClr>
              </a:gs>
              <a:gs pos="100000">
                <a:schemeClr val="folHlink"/>
              </a:gs>
            </a:gsLst>
            <a:lin ang="18900000" scaled="1"/>
          </a:gra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82280" name="Arc 8"/>
          <p:cNvSpPr>
            <a:spLocks/>
          </p:cNvSpPr>
          <p:nvPr/>
        </p:nvSpPr>
        <p:spPr bwMode="gray">
          <a:xfrm rot="16200000">
            <a:off x="2496345" y="2326481"/>
            <a:ext cx="1414462" cy="363537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6943 w 43200"/>
              <a:gd name="T1" fmla="*/ 37466 h 40803"/>
              <a:gd name="T2" fmla="*/ 31490 w 43200"/>
              <a:gd name="T3" fmla="*/ 40803 h 40803"/>
              <a:gd name="T4" fmla="*/ 21600 w 43200"/>
              <a:gd name="T5" fmla="*/ 21600 h 40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803" fill="none" extrusionOk="0">
                <a:moveTo>
                  <a:pt x="6942" y="37466"/>
                </a:moveTo>
                <a:cubicBezTo>
                  <a:pt x="2516" y="33377"/>
                  <a:pt x="0" y="276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0803" stroke="0" extrusionOk="0">
                <a:moveTo>
                  <a:pt x="6942" y="37466"/>
                </a:moveTo>
                <a:cubicBezTo>
                  <a:pt x="2516" y="33377"/>
                  <a:pt x="0" y="276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0392"/>
                  <a:invGamma/>
                </a:schemeClr>
              </a:gs>
            </a:gsLst>
            <a:lin ang="0" scaled="1"/>
          </a:gra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1625" name="Text Box 9"/>
          <p:cNvSpPr txBox="1">
            <a:spLocks noChangeArrowheads="1"/>
          </p:cNvSpPr>
          <p:nvPr/>
        </p:nvSpPr>
        <p:spPr bwMode="auto">
          <a:xfrm>
            <a:off x="4214813" y="4238625"/>
            <a:ext cx="61436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</a:rPr>
              <a:t>10%</a:t>
            </a:r>
          </a:p>
        </p:txBody>
      </p:sp>
      <p:sp>
        <p:nvSpPr>
          <p:cNvPr id="111626" name="Text Box 10"/>
          <p:cNvSpPr txBox="1">
            <a:spLocks noChangeArrowheads="1"/>
          </p:cNvSpPr>
          <p:nvPr/>
        </p:nvSpPr>
        <p:spPr bwMode="auto">
          <a:xfrm>
            <a:off x="4714875" y="3932238"/>
            <a:ext cx="5365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</a:rPr>
              <a:t>5%</a:t>
            </a:r>
          </a:p>
        </p:txBody>
      </p:sp>
      <p:sp>
        <p:nvSpPr>
          <p:cNvPr id="111627" name="Line 11"/>
          <p:cNvSpPr>
            <a:spLocks noChangeShapeType="1"/>
          </p:cNvSpPr>
          <p:nvPr/>
        </p:nvSpPr>
        <p:spPr bwMode="auto">
          <a:xfrm>
            <a:off x="5133975" y="4371975"/>
            <a:ext cx="0" cy="115888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1628" name="Line 12"/>
          <p:cNvSpPr>
            <a:spLocks noChangeShapeType="1"/>
          </p:cNvSpPr>
          <p:nvPr/>
        </p:nvSpPr>
        <p:spPr bwMode="auto">
          <a:xfrm flipH="1">
            <a:off x="4719638" y="4630738"/>
            <a:ext cx="0" cy="69850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1629" name="Line 13"/>
          <p:cNvSpPr>
            <a:spLocks noChangeShapeType="1"/>
          </p:cNvSpPr>
          <p:nvPr/>
        </p:nvSpPr>
        <p:spPr bwMode="gray">
          <a:xfrm flipH="1">
            <a:off x="2476500" y="4122738"/>
            <a:ext cx="1014413" cy="830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2286" name="Arc 14"/>
          <p:cNvSpPr>
            <a:spLocks/>
          </p:cNvSpPr>
          <p:nvPr/>
        </p:nvSpPr>
        <p:spPr bwMode="gray">
          <a:xfrm rot="16200000">
            <a:off x="2516981" y="1899445"/>
            <a:ext cx="1768475" cy="4532312"/>
          </a:xfrm>
          <a:custGeom>
            <a:avLst/>
            <a:gdLst>
              <a:gd name="G0" fmla="+- 19812 0 0"/>
              <a:gd name="G1" fmla="+- 21600 0 0"/>
              <a:gd name="G2" fmla="+- 21600 0 0"/>
              <a:gd name="T0" fmla="*/ 0 w 41412"/>
              <a:gd name="T1" fmla="*/ 12994 h 41573"/>
              <a:gd name="T2" fmla="*/ 28035 w 41412"/>
              <a:gd name="T3" fmla="*/ 41573 h 41573"/>
              <a:gd name="T4" fmla="*/ 19812 w 41412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12" h="41573" fill="none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</a:path>
              <a:path w="41412" h="41573" stroke="0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  <a:lnTo>
                  <a:pt x="19812" y="2160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51373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1631" name="Freeform 15"/>
          <p:cNvSpPr>
            <a:spLocks/>
          </p:cNvSpPr>
          <p:nvPr/>
        </p:nvSpPr>
        <p:spPr bwMode="gray">
          <a:xfrm>
            <a:off x="5486400" y="3581400"/>
            <a:ext cx="223838" cy="295275"/>
          </a:xfrm>
          <a:custGeom>
            <a:avLst/>
            <a:gdLst>
              <a:gd name="T0" fmla="*/ 2147483647 w 141"/>
              <a:gd name="T1" fmla="*/ 2147483647 h 186"/>
              <a:gd name="T2" fmla="*/ 2147483647 w 141"/>
              <a:gd name="T3" fmla="*/ 2147483647 h 186"/>
              <a:gd name="T4" fmla="*/ 2147483647 w 141"/>
              <a:gd name="T5" fmla="*/ 2147483647 h 186"/>
              <a:gd name="T6" fmla="*/ 0 w 141"/>
              <a:gd name="T7" fmla="*/ 0 h 186"/>
              <a:gd name="T8" fmla="*/ 2147483647 w 141"/>
              <a:gd name="T9" fmla="*/ 2147483647 h 1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1"/>
              <a:gd name="T16" fmla="*/ 0 h 186"/>
              <a:gd name="T17" fmla="*/ 141 w 141"/>
              <a:gd name="T18" fmla="*/ 186 h 1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1" h="186">
                <a:moveTo>
                  <a:pt x="133" y="72"/>
                </a:moveTo>
                <a:lnTo>
                  <a:pt x="141" y="161"/>
                </a:lnTo>
                <a:lnTo>
                  <a:pt x="15" y="186"/>
                </a:lnTo>
                <a:lnTo>
                  <a:pt x="0" y="0"/>
                </a:lnTo>
                <a:lnTo>
                  <a:pt x="133" y="7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2288" name="Arc 16"/>
          <p:cNvSpPr>
            <a:spLocks/>
          </p:cNvSpPr>
          <p:nvPr/>
        </p:nvSpPr>
        <p:spPr bwMode="gray">
          <a:xfrm rot="16200000">
            <a:off x="2532857" y="1729581"/>
            <a:ext cx="1757362" cy="4537075"/>
          </a:xfrm>
          <a:custGeom>
            <a:avLst/>
            <a:gdLst>
              <a:gd name="G0" fmla="+- 19534 0 0"/>
              <a:gd name="G1" fmla="+- 21600 0 0"/>
              <a:gd name="G2" fmla="+- 21600 0 0"/>
              <a:gd name="T0" fmla="*/ 0 w 41134"/>
              <a:gd name="T1" fmla="*/ 12382 h 41573"/>
              <a:gd name="T2" fmla="*/ 27757 w 41134"/>
              <a:gd name="T3" fmla="*/ 41573 h 41573"/>
              <a:gd name="T4" fmla="*/ 19534 w 41134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134" h="41573" fill="none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</a:path>
              <a:path w="41134" h="41573" stroke="0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  <a:lnTo>
                  <a:pt x="19534" y="2160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0000"/>
                  <a:invGamma/>
                </a:schemeClr>
              </a:gs>
            </a:gsLst>
            <a:lin ang="5400000" scaled="1"/>
          </a:gradFill>
          <a:ln w="19050">
            <a:noFill/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1633" name="Text Box 17"/>
          <p:cNvSpPr txBox="1">
            <a:spLocks noChangeArrowheads="1"/>
          </p:cNvSpPr>
          <p:nvPr/>
        </p:nvSpPr>
        <p:spPr bwMode="auto">
          <a:xfrm>
            <a:off x="2514600" y="3352800"/>
            <a:ext cx="13938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60%</a:t>
            </a:r>
          </a:p>
        </p:txBody>
      </p:sp>
      <p:cxnSp>
        <p:nvCxnSpPr>
          <p:cNvPr id="111634" name="AutoShape 18"/>
          <p:cNvCxnSpPr>
            <a:cxnSpLocks noChangeShapeType="1"/>
            <a:endCxn id="111633" idx="3"/>
          </p:cNvCxnSpPr>
          <p:nvPr/>
        </p:nvCxnSpPr>
        <p:spPr bwMode="auto">
          <a:xfrm rot="10800000" flipV="1">
            <a:off x="3908425" y="2921000"/>
            <a:ext cx="2797175" cy="630238"/>
          </a:xfrm>
          <a:prstGeom prst="bentConnector3">
            <a:avLst>
              <a:gd name="adj1" fmla="val 7485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11635" name="AutoShape 19"/>
          <p:cNvCxnSpPr>
            <a:cxnSpLocks noChangeShapeType="1"/>
            <a:endCxn id="111626" idx="3"/>
          </p:cNvCxnSpPr>
          <p:nvPr/>
        </p:nvCxnSpPr>
        <p:spPr bwMode="auto">
          <a:xfrm rot="10800000">
            <a:off x="5251450" y="4084638"/>
            <a:ext cx="1524000" cy="395287"/>
          </a:xfrm>
          <a:prstGeom prst="bentConnector3">
            <a:avLst>
              <a:gd name="adj1" fmla="val 7687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11636" name="Text Box 20"/>
          <p:cNvSpPr txBox="1">
            <a:spLocks noChangeArrowheads="1"/>
          </p:cNvSpPr>
          <p:nvPr/>
        </p:nvSpPr>
        <p:spPr bwMode="auto">
          <a:xfrm>
            <a:off x="3282950" y="4352925"/>
            <a:ext cx="6635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</a:rPr>
              <a:t>25%</a:t>
            </a:r>
          </a:p>
        </p:txBody>
      </p:sp>
      <p:sp>
        <p:nvSpPr>
          <p:cNvPr id="111637" name="Rectangle 21"/>
          <p:cNvSpPr>
            <a:spLocks noChangeArrowheads="1"/>
          </p:cNvSpPr>
          <p:nvPr/>
        </p:nvSpPr>
        <p:spPr bwMode="auto">
          <a:xfrm>
            <a:off x="609600" y="1676400"/>
            <a:ext cx="510540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/>
              <a:t>ThemeGallery</a:t>
            </a:r>
            <a:r>
              <a:rPr lang="en-US" altLang="zh-CN" sz="1400"/>
              <a:t> is a Design Digital Content &amp; Contents mall developed by Guild Design Inc.</a:t>
            </a:r>
          </a:p>
        </p:txBody>
      </p:sp>
      <p:grpSp>
        <p:nvGrpSpPr>
          <p:cNvPr id="111638" name="Group 22"/>
          <p:cNvGrpSpPr>
            <a:grpSpLocks/>
          </p:cNvGrpSpPr>
          <p:nvPr/>
        </p:nvGrpSpPr>
        <p:grpSpPr bwMode="auto">
          <a:xfrm>
            <a:off x="5867400" y="2667000"/>
            <a:ext cx="2028825" cy="482600"/>
            <a:chOff x="816" y="2304"/>
            <a:chExt cx="1440" cy="448"/>
          </a:xfrm>
        </p:grpSpPr>
        <p:sp>
          <p:nvSpPr>
            <p:cNvPr id="111650" name="Freeform 23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633 w 1120"/>
                <a:gd name="T1" fmla="*/ 108 h 252"/>
                <a:gd name="T2" fmla="*/ 1626 w 1120"/>
                <a:gd name="T3" fmla="*/ 107 h 252"/>
                <a:gd name="T4" fmla="*/ 1603 w 1120"/>
                <a:gd name="T5" fmla="*/ 105 h 252"/>
                <a:gd name="T6" fmla="*/ 1566 w 1120"/>
                <a:gd name="T7" fmla="*/ 103 h 252"/>
                <a:gd name="T8" fmla="*/ 1514 w 1120"/>
                <a:gd name="T9" fmla="*/ 100 h 252"/>
                <a:gd name="T10" fmla="*/ 1447 w 1120"/>
                <a:gd name="T11" fmla="*/ 95 h 252"/>
                <a:gd name="T12" fmla="*/ 1369 w 1120"/>
                <a:gd name="T13" fmla="*/ 91 h 252"/>
                <a:gd name="T14" fmla="*/ 1277 w 1120"/>
                <a:gd name="T15" fmla="*/ 87 h 252"/>
                <a:gd name="T16" fmla="*/ 1175 w 1120"/>
                <a:gd name="T17" fmla="*/ 84 h 252"/>
                <a:gd name="T18" fmla="*/ 1065 w 1120"/>
                <a:gd name="T19" fmla="*/ 81 h 252"/>
                <a:gd name="T20" fmla="*/ 942 w 1120"/>
                <a:gd name="T21" fmla="*/ 79 h 252"/>
                <a:gd name="T22" fmla="*/ 810 w 1120"/>
                <a:gd name="T23" fmla="*/ 79 h 252"/>
                <a:gd name="T24" fmla="*/ 679 w 1120"/>
                <a:gd name="T25" fmla="*/ 79 h 252"/>
                <a:gd name="T26" fmla="*/ 559 w 1120"/>
                <a:gd name="T27" fmla="*/ 81 h 252"/>
                <a:gd name="T28" fmla="*/ 449 w 1120"/>
                <a:gd name="T29" fmla="*/ 84 h 252"/>
                <a:gd name="T30" fmla="*/ 347 w 1120"/>
                <a:gd name="T31" fmla="*/ 87 h 252"/>
                <a:gd name="T32" fmla="*/ 260 w 1120"/>
                <a:gd name="T33" fmla="*/ 91 h 252"/>
                <a:gd name="T34" fmla="*/ 184 w 1120"/>
                <a:gd name="T35" fmla="*/ 95 h 252"/>
                <a:gd name="T36" fmla="*/ 119 w 1120"/>
                <a:gd name="T37" fmla="*/ 100 h 252"/>
                <a:gd name="T38" fmla="*/ 67 w 1120"/>
                <a:gd name="T39" fmla="*/ 103 h 252"/>
                <a:gd name="T40" fmla="*/ 29 w 1120"/>
                <a:gd name="T41" fmla="*/ 105 h 252"/>
                <a:gd name="T42" fmla="*/ 9 w 1120"/>
                <a:gd name="T43" fmla="*/ 107 h 252"/>
                <a:gd name="T44" fmla="*/ 0 w 1120"/>
                <a:gd name="T45" fmla="*/ 108 h 252"/>
                <a:gd name="T46" fmla="*/ 0 w 1120"/>
                <a:gd name="T47" fmla="*/ 26 h 252"/>
                <a:gd name="T48" fmla="*/ 816 w 1120"/>
                <a:gd name="T49" fmla="*/ 0 h 252"/>
                <a:gd name="T50" fmla="*/ 1633 w 1120"/>
                <a:gd name="T51" fmla="*/ 26 h 252"/>
                <a:gd name="T52" fmla="*/ 1633 w 1120"/>
                <a:gd name="T53" fmla="*/ 108 h 252"/>
                <a:gd name="T54" fmla="*/ 1633 w 1120"/>
                <a:gd name="T55" fmla="*/ 10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296" name="Rectangle 24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36471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Text in here</a:t>
              </a:r>
            </a:p>
          </p:txBody>
        </p:sp>
      </p:grpSp>
      <p:grpSp>
        <p:nvGrpSpPr>
          <p:cNvPr id="111639" name="Group 25"/>
          <p:cNvGrpSpPr>
            <a:grpSpLocks/>
          </p:cNvGrpSpPr>
          <p:nvPr/>
        </p:nvGrpSpPr>
        <p:grpSpPr bwMode="auto">
          <a:xfrm>
            <a:off x="5867400" y="4191000"/>
            <a:ext cx="2028825" cy="482600"/>
            <a:chOff x="816" y="2304"/>
            <a:chExt cx="1440" cy="448"/>
          </a:xfrm>
        </p:grpSpPr>
        <p:sp>
          <p:nvSpPr>
            <p:cNvPr id="111648" name="Freeform 26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633 w 1120"/>
                <a:gd name="T1" fmla="*/ 108 h 252"/>
                <a:gd name="T2" fmla="*/ 1626 w 1120"/>
                <a:gd name="T3" fmla="*/ 107 h 252"/>
                <a:gd name="T4" fmla="*/ 1603 w 1120"/>
                <a:gd name="T5" fmla="*/ 105 h 252"/>
                <a:gd name="T6" fmla="*/ 1566 w 1120"/>
                <a:gd name="T7" fmla="*/ 103 h 252"/>
                <a:gd name="T8" fmla="*/ 1514 w 1120"/>
                <a:gd name="T9" fmla="*/ 100 h 252"/>
                <a:gd name="T10" fmla="*/ 1447 w 1120"/>
                <a:gd name="T11" fmla="*/ 95 h 252"/>
                <a:gd name="T12" fmla="*/ 1369 w 1120"/>
                <a:gd name="T13" fmla="*/ 91 h 252"/>
                <a:gd name="T14" fmla="*/ 1277 w 1120"/>
                <a:gd name="T15" fmla="*/ 87 h 252"/>
                <a:gd name="T16" fmla="*/ 1175 w 1120"/>
                <a:gd name="T17" fmla="*/ 84 h 252"/>
                <a:gd name="T18" fmla="*/ 1065 w 1120"/>
                <a:gd name="T19" fmla="*/ 81 h 252"/>
                <a:gd name="T20" fmla="*/ 942 w 1120"/>
                <a:gd name="T21" fmla="*/ 79 h 252"/>
                <a:gd name="T22" fmla="*/ 810 w 1120"/>
                <a:gd name="T23" fmla="*/ 79 h 252"/>
                <a:gd name="T24" fmla="*/ 679 w 1120"/>
                <a:gd name="T25" fmla="*/ 79 h 252"/>
                <a:gd name="T26" fmla="*/ 559 w 1120"/>
                <a:gd name="T27" fmla="*/ 81 h 252"/>
                <a:gd name="T28" fmla="*/ 449 w 1120"/>
                <a:gd name="T29" fmla="*/ 84 h 252"/>
                <a:gd name="T30" fmla="*/ 347 w 1120"/>
                <a:gd name="T31" fmla="*/ 87 h 252"/>
                <a:gd name="T32" fmla="*/ 260 w 1120"/>
                <a:gd name="T33" fmla="*/ 91 h 252"/>
                <a:gd name="T34" fmla="*/ 184 w 1120"/>
                <a:gd name="T35" fmla="*/ 95 h 252"/>
                <a:gd name="T36" fmla="*/ 119 w 1120"/>
                <a:gd name="T37" fmla="*/ 100 h 252"/>
                <a:gd name="T38" fmla="*/ 67 w 1120"/>
                <a:gd name="T39" fmla="*/ 103 h 252"/>
                <a:gd name="T40" fmla="*/ 29 w 1120"/>
                <a:gd name="T41" fmla="*/ 105 h 252"/>
                <a:gd name="T42" fmla="*/ 9 w 1120"/>
                <a:gd name="T43" fmla="*/ 107 h 252"/>
                <a:gd name="T44" fmla="*/ 0 w 1120"/>
                <a:gd name="T45" fmla="*/ 108 h 252"/>
                <a:gd name="T46" fmla="*/ 0 w 1120"/>
                <a:gd name="T47" fmla="*/ 26 h 252"/>
                <a:gd name="T48" fmla="*/ 816 w 1120"/>
                <a:gd name="T49" fmla="*/ 0 h 252"/>
                <a:gd name="T50" fmla="*/ 1633 w 1120"/>
                <a:gd name="T51" fmla="*/ 26 h 252"/>
                <a:gd name="T52" fmla="*/ 1633 w 1120"/>
                <a:gd name="T53" fmla="*/ 108 h 252"/>
                <a:gd name="T54" fmla="*/ 1633 w 1120"/>
                <a:gd name="T55" fmla="*/ 10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299" name="Rectangle 27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36471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Text in here</a:t>
              </a:r>
            </a:p>
          </p:txBody>
        </p:sp>
      </p:grpSp>
      <p:grpSp>
        <p:nvGrpSpPr>
          <p:cNvPr id="111640" name="Group 28"/>
          <p:cNvGrpSpPr>
            <a:grpSpLocks/>
          </p:cNvGrpSpPr>
          <p:nvPr/>
        </p:nvGrpSpPr>
        <p:grpSpPr bwMode="auto">
          <a:xfrm>
            <a:off x="1143000" y="5638800"/>
            <a:ext cx="2028825" cy="482600"/>
            <a:chOff x="816" y="2304"/>
            <a:chExt cx="1440" cy="448"/>
          </a:xfrm>
        </p:grpSpPr>
        <p:sp>
          <p:nvSpPr>
            <p:cNvPr id="111646" name="Freeform 29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633 w 1120"/>
                <a:gd name="T1" fmla="*/ 108 h 252"/>
                <a:gd name="T2" fmla="*/ 1626 w 1120"/>
                <a:gd name="T3" fmla="*/ 107 h 252"/>
                <a:gd name="T4" fmla="*/ 1603 w 1120"/>
                <a:gd name="T5" fmla="*/ 105 h 252"/>
                <a:gd name="T6" fmla="*/ 1566 w 1120"/>
                <a:gd name="T7" fmla="*/ 103 h 252"/>
                <a:gd name="T8" fmla="*/ 1514 w 1120"/>
                <a:gd name="T9" fmla="*/ 100 h 252"/>
                <a:gd name="T10" fmla="*/ 1447 w 1120"/>
                <a:gd name="T11" fmla="*/ 95 h 252"/>
                <a:gd name="T12" fmla="*/ 1369 w 1120"/>
                <a:gd name="T13" fmla="*/ 91 h 252"/>
                <a:gd name="T14" fmla="*/ 1277 w 1120"/>
                <a:gd name="T15" fmla="*/ 87 h 252"/>
                <a:gd name="T16" fmla="*/ 1175 w 1120"/>
                <a:gd name="T17" fmla="*/ 84 h 252"/>
                <a:gd name="T18" fmla="*/ 1065 w 1120"/>
                <a:gd name="T19" fmla="*/ 81 h 252"/>
                <a:gd name="T20" fmla="*/ 942 w 1120"/>
                <a:gd name="T21" fmla="*/ 79 h 252"/>
                <a:gd name="T22" fmla="*/ 810 w 1120"/>
                <a:gd name="T23" fmla="*/ 79 h 252"/>
                <a:gd name="T24" fmla="*/ 679 w 1120"/>
                <a:gd name="T25" fmla="*/ 79 h 252"/>
                <a:gd name="T26" fmla="*/ 559 w 1120"/>
                <a:gd name="T27" fmla="*/ 81 h 252"/>
                <a:gd name="T28" fmla="*/ 449 w 1120"/>
                <a:gd name="T29" fmla="*/ 84 h 252"/>
                <a:gd name="T30" fmla="*/ 347 w 1120"/>
                <a:gd name="T31" fmla="*/ 87 h 252"/>
                <a:gd name="T32" fmla="*/ 260 w 1120"/>
                <a:gd name="T33" fmla="*/ 91 h 252"/>
                <a:gd name="T34" fmla="*/ 184 w 1120"/>
                <a:gd name="T35" fmla="*/ 95 h 252"/>
                <a:gd name="T36" fmla="*/ 119 w 1120"/>
                <a:gd name="T37" fmla="*/ 100 h 252"/>
                <a:gd name="T38" fmla="*/ 67 w 1120"/>
                <a:gd name="T39" fmla="*/ 103 h 252"/>
                <a:gd name="T40" fmla="*/ 29 w 1120"/>
                <a:gd name="T41" fmla="*/ 105 h 252"/>
                <a:gd name="T42" fmla="*/ 9 w 1120"/>
                <a:gd name="T43" fmla="*/ 107 h 252"/>
                <a:gd name="T44" fmla="*/ 0 w 1120"/>
                <a:gd name="T45" fmla="*/ 108 h 252"/>
                <a:gd name="T46" fmla="*/ 0 w 1120"/>
                <a:gd name="T47" fmla="*/ 26 h 252"/>
                <a:gd name="T48" fmla="*/ 816 w 1120"/>
                <a:gd name="T49" fmla="*/ 0 h 252"/>
                <a:gd name="T50" fmla="*/ 1633 w 1120"/>
                <a:gd name="T51" fmla="*/ 26 h 252"/>
                <a:gd name="T52" fmla="*/ 1633 w 1120"/>
                <a:gd name="T53" fmla="*/ 108 h 252"/>
                <a:gd name="T54" fmla="*/ 1633 w 1120"/>
                <a:gd name="T55" fmla="*/ 10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302" name="Rectangle 30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Text in here</a:t>
              </a:r>
            </a:p>
          </p:txBody>
        </p:sp>
      </p:grpSp>
      <p:cxnSp>
        <p:nvCxnSpPr>
          <p:cNvPr id="111641" name="AutoShape 31"/>
          <p:cNvCxnSpPr>
            <a:cxnSpLocks noChangeShapeType="1"/>
          </p:cNvCxnSpPr>
          <p:nvPr/>
        </p:nvCxnSpPr>
        <p:spPr bwMode="auto">
          <a:xfrm rot="10800000">
            <a:off x="4800600" y="4495800"/>
            <a:ext cx="1295400" cy="12192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11642" name="AutoShape 32"/>
          <p:cNvCxnSpPr>
            <a:cxnSpLocks noChangeShapeType="1"/>
          </p:cNvCxnSpPr>
          <p:nvPr/>
        </p:nvCxnSpPr>
        <p:spPr bwMode="auto">
          <a:xfrm flipV="1">
            <a:off x="3171825" y="4648200"/>
            <a:ext cx="257175" cy="12033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grpSp>
        <p:nvGrpSpPr>
          <p:cNvPr id="111643" name="Group 33"/>
          <p:cNvGrpSpPr>
            <a:grpSpLocks/>
          </p:cNvGrpSpPr>
          <p:nvPr/>
        </p:nvGrpSpPr>
        <p:grpSpPr bwMode="auto">
          <a:xfrm>
            <a:off x="5867400" y="5486400"/>
            <a:ext cx="2028825" cy="482600"/>
            <a:chOff x="816" y="2304"/>
            <a:chExt cx="1440" cy="448"/>
          </a:xfrm>
        </p:grpSpPr>
        <p:sp>
          <p:nvSpPr>
            <p:cNvPr id="111644" name="Freeform 3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633 w 1120"/>
                <a:gd name="T1" fmla="*/ 108 h 252"/>
                <a:gd name="T2" fmla="*/ 1626 w 1120"/>
                <a:gd name="T3" fmla="*/ 107 h 252"/>
                <a:gd name="T4" fmla="*/ 1603 w 1120"/>
                <a:gd name="T5" fmla="*/ 105 h 252"/>
                <a:gd name="T6" fmla="*/ 1566 w 1120"/>
                <a:gd name="T7" fmla="*/ 103 h 252"/>
                <a:gd name="T8" fmla="*/ 1514 w 1120"/>
                <a:gd name="T9" fmla="*/ 100 h 252"/>
                <a:gd name="T10" fmla="*/ 1447 w 1120"/>
                <a:gd name="T11" fmla="*/ 95 h 252"/>
                <a:gd name="T12" fmla="*/ 1369 w 1120"/>
                <a:gd name="T13" fmla="*/ 91 h 252"/>
                <a:gd name="T14" fmla="*/ 1277 w 1120"/>
                <a:gd name="T15" fmla="*/ 87 h 252"/>
                <a:gd name="T16" fmla="*/ 1175 w 1120"/>
                <a:gd name="T17" fmla="*/ 84 h 252"/>
                <a:gd name="T18" fmla="*/ 1065 w 1120"/>
                <a:gd name="T19" fmla="*/ 81 h 252"/>
                <a:gd name="T20" fmla="*/ 942 w 1120"/>
                <a:gd name="T21" fmla="*/ 79 h 252"/>
                <a:gd name="T22" fmla="*/ 810 w 1120"/>
                <a:gd name="T23" fmla="*/ 79 h 252"/>
                <a:gd name="T24" fmla="*/ 679 w 1120"/>
                <a:gd name="T25" fmla="*/ 79 h 252"/>
                <a:gd name="T26" fmla="*/ 559 w 1120"/>
                <a:gd name="T27" fmla="*/ 81 h 252"/>
                <a:gd name="T28" fmla="*/ 449 w 1120"/>
                <a:gd name="T29" fmla="*/ 84 h 252"/>
                <a:gd name="T30" fmla="*/ 347 w 1120"/>
                <a:gd name="T31" fmla="*/ 87 h 252"/>
                <a:gd name="T32" fmla="*/ 260 w 1120"/>
                <a:gd name="T33" fmla="*/ 91 h 252"/>
                <a:gd name="T34" fmla="*/ 184 w 1120"/>
                <a:gd name="T35" fmla="*/ 95 h 252"/>
                <a:gd name="T36" fmla="*/ 119 w 1120"/>
                <a:gd name="T37" fmla="*/ 100 h 252"/>
                <a:gd name="T38" fmla="*/ 67 w 1120"/>
                <a:gd name="T39" fmla="*/ 103 h 252"/>
                <a:gd name="T40" fmla="*/ 29 w 1120"/>
                <a:gd name="T41" fmla="*/ 105 h 252"/>
                <a:gd name="T42" fmla="*/ 9 w 1120"/>
                <a:gd name="T43" fmla="*/ 107 h 252"/>
                <a:gd name="T44" fmla="*/ 0 w 1120"/>
                <a:gd name="T45" fmla="*/ 108 h 252"/>
                <a:gd name="T46" fmla="*/ 0 w 1120"/>
                <a:gd name="T47" fmla="*/ 26 h 252"/>
                <a:gd name="T48" fmla="*/ 816 w 1120"/>
                <a:gd name="T49" fmla="*/ 0 h 252"/>
                <a:gd name="T50" fmla="*/ 1633 w 1120"/>
                <a:gd name="T51" fmla="*/ 26 h 252"/>
                <a:gd name="T52" fmla="*/ 1633 w 1120"/>
                <a:gd name="T53" fmla="*/ 108 h 252"/>
                <a:gd name="T54" fmla="*/ 1633 w 1120"/>
                <a:gd name="T55" fmla="*/ 10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307" name="Rectangle 35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36471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Text in here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1811338" y="1317625"/>
            <a:ext cx="5568950" cy="5311775"/>
          </a:xfrm>
          <a:prstGeom prst="diamond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  <a:scene3d>
            <a:camera prst="legacyPerspectiveTop"/>
            <a:lightRig rig="legacyNormal1" dir="t"/>
          </a:scene3d>
          <a:sp3d extrusionH="49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gray">
          <a:xfrm>
            <a:off x="3200400" y="2592388"/>
            <a:ext cx="1296988" cy="12969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76200">
            <a:solidFill>
              <a:srgbClr val="A8D02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5" name="AutoShape 4"/>
          <p:cNvSpPr>
            <a:spLocks noChangeArrowheads="1"/>
          </p:cNvSpPr>
          <p:nvPr/>
        </p:nvSpPr>
        <p:spPr bwMode="gray">
          <a:xfrm>
            <a:off x="3200400" y="4056063"/>
            <a:ext cx="1296988" cy="12969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76200">
            <a:solidFill>
              <a:srgbClr val="FF616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6" name="AutoShape 5"/>
          <p:cNvSpPr>
            <a:spLocks noChangeArrowheads="1"/>
          </p:cNvSpPr>
          <p:nvPr/>
        </p:nvSpPr>
        <p:spPr bwMode="gray">
          <a:xfrm>
            <a:off x="4660900" y="2592388"/>
            <a:ext cx="1296988" cy="12969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76200">
            <a:solidFill>
              <a:srgbClr val="FFC31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gray">
          <a:xfrm>
            <a:off x="4660900" y="4056063"/>
            <a:ext cx="1296988" cy="12969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76200">
            <a:solidFill>
              <a:srgbClr val="5CB1FE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12647" name="Text Box 7"/>
          <p:cNvSpPr txBox="1">
            <a:spLocks noChangeArrowheads="1"/>
          </p:cNvSpPr>
          <p:nvPr/>
        </p:nvSpPr>
        <p:spPr bwMode="black">
          <a:xfrm>
            <a:off x="3273425" y="2954338"/>
            <a:ext cx="114617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112648" name="Text Box 8"/>
          <p:cNvSpPr txBox="1">
            <a:spLocks noChangeArrowheads="1"/>
          </p:cNvSpPr>
          <p:nvPr/>
        </p:nvSpPr>
        <p:spPr bwMode="black">
          <a:xfrm>
            <a:off x="4729163" y="2954338"/>
            <a:ext cx="114617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112649" name="Text Box 9"/>
          <p:cNvSpPr txBox="1">
            <a:spLocks noChangeArrowheads="1"/>
          </p:cNvSpPr>
          <p:nvPr/>
        </p:nvSpPr>
        <p:spPr bwMode="black">
          <a:xfrm>
            <a:off x="3273425" y="4373563"/>
            <a:ext cx="114617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112650" name="Text Box 10"/>
          <p:cNvSpPr txBox="1">
            <a:spLocks noChangeArrowheads="1"/>
          </p:cNvSpPr>
          <p:nvPr/>
        </p:nvSpPr>
        <p:spPr bwMode="black">
          <a:xfrm>
            <a:off x="4729163" y="4373563"/>
            <a:ext cx="114617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cs typeface="Arial" charset="0"/>
              </a:rPr>
              <a:t>Text in here</a:t>
            </a:r>
          </a:p>
        </p:txBody>
      </p:sp>
      <p:sp>
        <p:nvSpPr>
          <p:cNvPr id="112651" name="Text Box 11"/>
          <p:cNvSpPr txBox="1">
            <a:spLocks noChangeArrowheads="1"/>
          </p:cNvSpPr>
          <p:nvPr/>
        </p:nvSpPr>
        <p:spPr bwMode="gray">
          <a:xfrm>
            <a:off x="3932238" y="1890713"/>
            <a:ext cx="13938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cs typeface="Arial" charset="0"/>
              </a:rPr>
              <a:t>Text</a:t>
            </a:r>
          </a:p>
        </p:txBody>
      </p:sp>
      <p:sp>
        <p:nvSpPr>
          <p:cNvPr id="112652" name="Text Box 12"/>
          <p:cNvSpPr txBox="1">
            <a:spLocks noChangeArrowheads="1"/>
          </p:cNvSpPr>
          <p:nvPr/>
        </p:nvSpPr>
        <p:spPr bwMode="gray">
          <a:xfrm>
            <a:off x="3856038" y="5649913"/>
            <a:ext cx="13938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cs typeface="Arial" charset="0"/>
              </a:rPr>
              <a:t>Text</a:t>
            </a:r>
          </a:p>
        </p:txBody>
      </p:sp>
      <p:sp>
        <p:nvSpPr>
          <p:cNvPr id="112653" name="Text Box 13"/>
          <p:cNvSpPr txBox="1">
            <a:spLocks noChangeArrowheads="1"/>
          </p:cNvSpPr>
          <p:nvPr/>
        </p:nvSpPr>
        <p:spPr bwMode="gray">
          <a:xfrm>
            <a:off x="6113463" y="3721100"/>
            <a:ext cx="9937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cs typeface="Arial" charset="0"/>
              </a:rPr>
              <a:t>Text</a:t>
            </a:r>
          </a:p>
        </p:txBody>
      </p:sp>
      <p:sp>
        <p:nvSpPr>
          <p:cNvPr id="112654" name="Text Box 14"/>
          <p:cNvSpPr txBox="1">
            <a:spLocks noChangeArrowheads="1"/>
          </p:cNvSpPr>
          <p:nvPr/>
        </p:nvSpPr>
        <p:spPr bwMode="gray">
          <a:xfrm>
            <a:off x="2049463" y="3721100"/>
            <a:ext cx="11176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cs typeface="Arial" charset="0"/>
              </a:rPr>
              <a:t>Text</a:t>
            </a:r>
          </a:p>
        </p:txBody>
      </p:sp>
      <p:sp>
        <p:nvSpPr>
          <p:cNvPr id="112655" name="Text Box 15"/>
          <p:cNvSpPr txBox="1">
            <a:spLocks noChangeArrowheads="1"/>
          </p:cNvSpPr>
          <p:nvPr/>
        </p:nvSpPr>
        <p:spPr bwMode="gray">
          <a:xfrm>
            <a:off x="577850" y="2120900"/>
            <a:ext cx="30734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cs typeface="Arial" charset="0"/>
              </a:rPr>
              <a:t>Description of the contents</a:t>
            </a:r>
          </a:p>
        </p:txBody>
      </p:sp>
      <p:sp>
        <p:nvSpPr>
          <p:cNvPr id="112656" name="Text Box 16"/>
          <p:cNvSpPr txBox="1">
            <a:spLocks noChangeArrowheads="1"/>
          </p:cNvSpPr>
          <p:nvPr/>
        </p:nvSpPr>
        <p:spPr bwMode="gray">
          <a:xfrm>
            <a:off x="5530850" y="2120900"/>
            <a:ext cx="30734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cs typeface="Arial" charset="0"/>
              </a:rPr>
              <a:t>Description of the contents</a:t>
            </a:r>
          </a:p>
        </p:txBody>
      </p:sp>
      <p:sp>
        <p:nvSpPr>
          <p:cNvPr id="112657" name="Text Box 17"/>
          <p:cNvSpPr txBox="1">
            <a:spLocks noChangeArrowheads="1"/>
          </p:cNvSpPr>
          <p:nvPr/>
        </p:nvSpPr>
        <p:spPr bwMode="gray">
          <a:xfrm>
            <a:off x="501650" y="5168900"/>
            <a:ext cx="30734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cs typeface="Arial" charset="0"/>
              </a:rPr>
              <a:t>Description of the contents</a:t>
            </a:r>
          </a:p>
        </p:txBody>
      </p:sp>
      <p:sp>
        <p:nvSpPr>
          <p:cNvPr id="112658" name="Text Box 18"/>
          <p:cNvSpPr txBox="1">
            <a:spLocks noChangeArrowheads="1"/>
          </p:cNvSpPr>
          <p:nvPr/>
        </p:nvSpPr>
        <p:spPr bwMode="gray">
          <a:xfrm>
            <a:off x="5607050" y="5168900"/>
            <a:ext cx="30734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cs typeface="Arial" charset="0"/>
              </a:rPr>
              <a:t>Description of the contents</a:t>
            </a:r>
          </a:p>
        </p:txBody>
      </p:sp>
      <p:sp>
        <p:nvSpPr>
          <p:cNvPr id="40" name="Rectangle 19"/>
          <p:cNvSpPr>
            <a:spLocks noGrp="1" noChangeArrowheads="1"/>
          </p:cNvSpPr>
          <p:nvPr>
            <p:ph type="title"/>
          </p:nvPr>
        </p:nvSpPr>
        <p:spPr>
          <a:xfrm>
            <a:off x="428625" y="284163"/>
            <a:ext cx="6734175" cy="9445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  <p:grpSp>
        <p:nvGrpSpPr>
          <p:cNvPr id="113667" name="Group 4"/>
          <p:cNvGrpSpPr>
            <a:grpSpLocks/>
          </p:cNvGrpSpPr>
          <p:nvPr/>
        </p:nvGrpSpPr>
        <p:grpSpPr bwMode="auto">
          <a:xfrm>
            <a:off x="7148513" y="3116263"/>
            <a:ext cx="1754187" cy="1704975"/>
            <a:chOff x="2457" y="2000"/>
            <a:chExt cx="901" cy="888"/>
          </a:xfrm>
        </p:grpSpPr>
        <p:pic>
          <p:nvPicPr>
            <p:cNvPr id="113737" name="Picture 5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4" name="Oval 6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3741" name="Freeform 7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692 w 1321"/>
                <a:gd name="T1" fmla="*/ 173 h 712"/>
                <a:gd name="T2" fmla="*/ 701 w 1321"/>
                <a:gd name="T3" fmla="*/ 191 h 712"/>
                <a:gd name="T4" fmla="*/ 703 w 1321"/>
                <a:gd name="T5" fmla="*/ 208 h 712"/>
                <a:gd name="T6" fmla="*/ 700 w 1321"/>
                <a:gd name="T7" fmla="*/ 223 h 712"/>
                <a:gd name="T8" fmla="*/ 691 w 1321"/>
                <a:gd name="T9" fmla="*/ 238 h 712"/>
                <a:gd name="T10" fmla="*/ 677 w 1321"/>
                <a:gd name="T11" fmla="*/ 250 h 712"/>
                <a:gd name="T12" fmla="*/ 659 w 1321"/>
                <a:gd name="T13" fmla="*/ 261 h 712"/>
                <a:gd name="T14" fmla="*/ 636 w 1321"/>
                <a:gd name="T15" fmla="*/ 272 h 712"/>
                <a:gd name="T16" fmla="*/ 610 w 1321"/>
                <a:gd name="T17" fmla="*/ 281 h 712"/>
                <a:gd name="T18" fmla="*/ 581 w 1321"/>
                <a:gd name="T19" fmla="*/ 289 h 712"/>
                <a:gd name="T20" fmla="*/ 549 w 1321"/>
                <a:gd name="T21" fmla="*/ 295 h 712"/>
                <a:gd name="T22" fmla="*/ 515 w 1321"/>
                <a:gd name="T23" fmla="*/ 300 h 712"/>
                <a:gd name="T24" fmla="*/ 477 w 1321"/>
                <a:gd name="T25" fmla="*/ 305 h 712"/>
                <a:gd name="T26" fmla="*/ 439 w 1321"/>
                <a:gd name="T27" fmla="*/ 307 h 712"/>
                <a:gd name="T28" fmla="*/ 423 w 1321"/>
                <a:gd name="T29" fmla="*/ 308 h 712"/>
                <a:gd name="T30" fmla="*/ 253 w 1321"/>
                <a:gd name="T31" fmla="*/ 308 h 712"/>
                <a:gd name="T32" fmla="*/ 251 w 1321"/>
                <a:gd name="T33" fmla="*/ 308 h 712"/>
                <a:gd name="T34" fmla="*/ 218 w 1321"/>
                <a:gd name="T35" fmla="*/ 306 h 712"/>
                <a:gd name="T36" fmla="*/ 185 w 1321"/>
                <a:gd name="T37" fmla="*/ 305 h 712"/>
                <a:gd name="T38" fmla="*/ 154 w 1321"/>
                <a:gd name="T39" fmla="*/ 301 h 712"/>
                <a:gd name="T40" fmla="*/ 125 w 1321"/>
                <a:gd name="T41" fmla="*/ 298 h 712"/>
                <a:gd name="T42" fmla="*/ 99 w 1321"/>
                <a:gd name="T43" fmla="*/ 293 h 712"/>
                <a:gd name="T44" fmla="*/ 75 w 1321"/>
                <a:gd name="T45" fmla="*/ 287 h 712"/>
                <a:gd name="T46" fmla="*/ 54 w 1321"/>
                <a:gd name="T47" fmla="*/ 280 h 712"/>
                <a:gd name="T48" fmla="*/ 36 w 1321"/>
                <a:gd name="T49" fmla="*/ 273 h 712"/>
                <a:gd name="T50" fmla="*/ 21 w 1321"/>
                <a:gd name="T51" fmla="*/ 263 h 712"/>
                <a:gd name="T52" fmla="*/ 10 w 1321"/>
                <a:gd name="T53" fmla="*/ 252 h 712"/>
                <a:gd name="T54" fmla="*/ 3 w 1321"/>
                <a:gd name="T55" fmla="*/ 240 h 712"/>
                <a:gd name="T56" fmla="*/ 0 w 1321"/>
                <a:gd name="T57" fmla="*/ 227 h 712"/>
                <a:gd name="T58" fmla="*/ 0 w 1321"/>
                <a:gd name="T59" fmla="*/ 225 h 712"/>
                <a:gd name="T60" fmla="*/ 2 w 1321"/>
                <a:gd name="T61" fmla="*/ 211 h 712"/>
                <a:gd name="T62" fmla="*/ 9 w 1321"/>
                <a:gd name="T63" fmla="*/ 193 h 712"/>
                <a:gd name="T64" fmla="*/ 27 w 1321"/>
                <a:gd name="T65" fmla="*/ 160 h 712"/>
                <a:gd name="T66" fmla="*/ 50 w 1321"/>
                <a:gd name="T67" fmla="*/ 129 h 712"/>
                <a:gd name="T68" fmla="*/ 78 w 1321"/>
                <a:gd name="T69" fmla="*/ 102 h 712"/>
                <a:gd name="T70" fmla="*/ 109 w 1321"/>
                <a:gd name="T71" fmla="*/ 76 h 712"/>
                <a:gd name="T72" fmla="*/ 144 w 1321"/>
                <a:gd name="T73" fmla="*/ 54 h 712"/>
                <a:gd name="T74" fmla="*/ 181 w 1321"/>
                <a:gd name="T75" fmla="*/ 35 h 712"/>
                <a:gd name="T76" fmla="*/ 221 w 1321"/>
                <a:gd name="T77" fmla="*/ 20 h 712"/>
                <a:gd name="T78" fmla="*/ 264 w 1321"/>
                <a:gd name="T79" fmla="*/ 9 h 712"/>
                <a:gd name="T80" fmla="*/ 309 w 1321"/>
                <a:gd name="T81" fmla="*/ 3 h 712"/>
                <a:gd name="T82" fmla="*/ 355 w 1321"/>
                <a:gd name="T83" fmla="*/ 0 h 712"/>
                <a:gd name="T84" fmla="*/ 355 w 1321"/>
                <a:gd name="T85" fmla="*/ 0 h 712"/>
                <a:gd name="T86" fmla="*/ 404 w 1321"/>
                <a:gd name="T87" fmla="*/ 3 h 712"/>
                <a:gd name="T88" fmla="*/ 451 w 1321"/>
                <a:gd name="T89" fmla="*/ 10 h 712"/>
                <a:gd name="T90" fmla="*/ 496 w 1321"/>
                <a:gd name="T91" fmla="*/ 23 h 712"/>
                <a:gd name="T92" fmla="*/ 537 w 1321"/>
                <a:gd name="T93" fmla="*/ 39 h 712"/>
                <a:gd name="T94" fmla="*/ 576 w 1321"/>
                <a:gd name="T95" fmla="*/ 59 h 712"/>
                <a:gd name="T96" fmla="*/ 611 w 1321"/>
                <a:gd name="T97" fmla="*/ 84 h 712"/>
                <a:gd name="T98" fmla="*/ 643 w 1321"/>
                <a:gd name="T99" fmla="*/ 111 h 712"/>
                <a:gd name="T100" fmla="*/ 669 w 1321"/>
                <a:gd name="T101" fmla="*/ 141 h 712"/>
                <a:gd name="T102" fmla="*/ 692 w 1321"/>
                <a:gd name="T103" fmla="*/ 173 h 712"/>
                <a:gd name="T104" fmla="*/ 692 w 1321"/>
                <a:gd name="T105" fmla="*/ 17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3742" name="Group 8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113743" name="Group 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13749" name="AutoShape 10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750" name="AutoShape 11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751" name="AutoShape 12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752" name="AutoShape 13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744" name="Group 1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13745" name="AutoShape 15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746" name="AutoShape 16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747" name="AutoShape 17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748" name="AutoShape 18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3668" name="Group 19"/>
          <p:cNvGrpSpPr>
            <a:grpSpLocks/>
          </p:cNvGrpSpPr>
          <p:nvPr/>
        </p:nvGrpSpPr>
        <p:grpSpPr bwMode="auto">
          <a:xfrm rot="-5400000">
            <a:off x="4397376" y="3278187"/>
            <a:ext cx="4043362" cy="1420813"/>
            <a:chOff x="564" y="1992"/>
            <a:chExt cx="2658" cy="984"/>
          </a:xfrm>
        </p:grpSpPr>
        <p:sp>
          <p:nvSpPr>
            <p:cNvPr id="12308" name="Freeform 20"/>
            <p:cNvSpPr>
              <a:spLocks/>
            </p:cNvSpPr>
            <p:nvPr/>
          </p:nvSpPr>
          <p:spPr bwMode="ltGray">
            <a:xfrm>
              <a:off x="564" y="2001"/>
              <a:ext cx="1197" cy="8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2" y="202"/>
                </a:cxn>
                <a:cxn ang="0">
                  <a:pos x="577" y="202"/>
                </a:cxn>
                <a:cxn ang="0">
                  <a:pos x="637" y="249"/>
                </a:cxn>
                <a:cxn ang="0">
                  <a:pos x="639" y="402"/>
                </a:cxn>
                <a:cxn ang="0">
                  <a:pos x="598" y="400"/>
                </a:cxn>
                <a:cxn ang="0">
                  <a:pos x="669" y="532"/>
                </a:cxn>
                <a:cxn ang="0">
                  <a:pos x="735" y="402"/>
                </a:cxn>
                <a:cxn ang="0">
                  <a:pos x="696" y="402"/>
                </a:cxn>
                <a:cxn ang="0">
                  <a:pos x="694" y="226"/>
                </a:cxn>
                <a:cxn ang="0">
                  <a:pos x="616" y="150"/>
                </a:cxn>
                <a:cxn ang="0">
                  <a:pos x="335" y="149"/>
                </a:cxn>
                <a:cxn ang="0">
                  <a:pos x="69" y="0"/>
                </a:cxn>
                <a:cxn ang="0">
                  <a:pos x="0" y="0"/>
                </a:cxn>
              </a:cxnLst>
              <a:rect l="0" t="0" r="r" b="b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309" name="Freeform 21"/>
            <p:cNvSpPr>
              <a:spLocks/>
            </p:cNvSpPr>
            <p:nvPr/>
          </p:nvSpPr>
          <p:spPr bwMode="ltGray">
            <a:xfrm>
              <a:off x="1772" y="1992"/>
              <a:ext cx="232" cy="984"/>
            </a:xfrm>
            <a:custGeom>
              <a:avLst/>
              <a:gdLst/>
              <a:ahLst/>
              <a:cxnLst>
                <a:cxn ang="0">
                  <a:pos x="37" y="1"/>
                </a:cxn>
                <a:cxn ang="0">
                  <a:pos x="45" y="472"/>
                </a:cxn>
                <a:cxn ang="0">
                  <a:pos x="0" y="474"/>
                </a:cxn>
                <a:cxn ang="0">
                  <a:pos x="72" y="604"/>
                </a:cxn>
                <a:cxn ang="0">
                  <a:pos x="142" y="474"/>
                </a:cxn>
                <a:cxn ang="0">
                  <a:pos x="100" y="474"/>
                </a:cxn>
                <a:cxn ang="0">
                  <a:pos x="99" y="0"/>
                </a:cxn>
                <a:cxn ang="0">
                  <a:pos x="37" y="1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310" name="Freeform 22"/>
            <p:cNvSpPr>
              <a:spLocks/>
            </p:cNvSpPr>
            <p:nvPr/>
          </p:nvSpPr>
          <p:spPr bwMode="ltGray">
            <a:xfrm flipH="1">
              <a:off x="2025" y="2003"/>
              <a:ext cx="1197" cy="8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2" y="202"/>
                </a:cxn>
                <a:cxn ang="0">
                  <a:pos x="577" y="202"/>
                </a:cxn>
                <a:cxn ang="0">
                  <a:pos x="637" y="249"/>
                </a:cxn>
                <a:cxn ang="0">
                  <a:pos x="639" y="402"/>
                </a:cxn>
                <a:cxn ang="0">
                  <a:pos x="598" y="400"/>
                </a:cxn>
                <a:cxn ang="0">
                  <a:pos x="669" y="532"/>
                </a:cxn>
                <a:cxn ang="0">
                  <a:pos x="735" y="402"/>
                </a:cxn>
                <a:cxn ang="0">
                  <a:pos x="696" y="402"/>
                </a:cxn>
                <a:cxn ang="0">
                  <a:pos x="694" y="226"/>
                </a:cxn>
                <a:cxn ang="0">
                  <a:pos x="616" y="150"/>
                </a:cxn>
                <a:cxn ang="0">
                  <a:pos x="335" y="149"/>
                </a:cxn>
                <a:cxn ang="0">
                  <a:pos x="69" y="0"/>
                </a:cxn>
                <a:cxn ang="0">
                  <a:pos x="0" y="0"/>
                </a:cxn>
              </a:cxnLst>
              <a:rect l="0" t="0" r="r" b="b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13669" name="Group 23"/>
          <p:cNvGrpSpPr>
            <a:grpSpLocks/>
          </p:cNvGrpSpPr>
          <p:nvPr/>
        </p:nvGrpSpPr>
        <p:grpSpPr bwMode="auto">
          <a:xfrm>
            <a:off x="2657475" y="3843338"/>
            <a:ext cx="522288" cy="398462"/>
            <a:chOff x="2180" y="1267"/>
            <a:chExt cx="1350" cy="1030"/>
          </a:xfrm>
        </p:grpSpPr>
        <p:sp>
          <p:nvSpPr>
            <p:cNvPr id="12312" name="Oval 24"/>
            <p:cNvSpPr>
              <a:spLocks noChangeArrowheads="1"/>
            </p:cNvSpPr>
            <p:nvPr/>
          </p:nvSpPr>
          <p:spPr bwMode="gray">
            <a:xfrm>
              <a:off x="2299" y="1267"/>
              <a:ext cx="1022" cy="1030"/>
            </a:xfrm>
            <a:prstGeom prst="ellipse">
              <a:avLst/>
            </a:prstGeom>
            <a:gradFill rotWithShape="0">
              <a:gsLst>
                <a:gs pos="0">
                  <a:schemeClr val="folHlink">
                    <a:gamma/>
                    <a:shade val="6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66275"/>
                    <a:invGamma/>
                  </a:schemeClr>
                </a:gs>
              </a:gsLst>
              <a:lin ang="2700000" scaled="1"/>
            </a:gradFill>
            <a:ln w="28575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13688" name="Group 25"/>
            <p:cNvGrpSpPr>
              <a:grpSpLocks/>
            </p:cNvGrpSpPr>
            <p:nvPr/>
          </p:nvGrpSpPr>
          <p:grpSpPr bwMode="auto">
            <a:xfrm rot="10082854">
              <a:off x="2180" y="2013"/>
              <a:ext cx="926" cy="237"/>
              <a:chOff x="2598" y="1026"/>
              <a:chExt cx="957" cy="242"/>
            </a:xfrm>
          </p:grpSpPr>
          <p:grpSp>
            <p:nvGrpSpPr>
              <p:cNvPr id="113712" name="Group 26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113724" name="Group 27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13730" name="AutoShape 28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31" name="AutoShape 29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32" name="AutoShape 30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33" name="AutoShape 31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3725" name="Group 32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13726" name="AutoShape 33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27" name="AutoShape 34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28" name="AutoShape 35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29" name="AutoShape 36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3713" name="Group 37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113714" name="Group 38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13720" name="AutoShape 39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21" name="AutoShape 40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22" name="AutoShape 41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23" name="AutoShape 42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3715" name="Group 43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13716" name="AutoShape 44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17" name="AutoShape 45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18" name="AutoShape 46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19" name="AutoShape 47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13689" name="Group 48"/>
            <p:cNvGrpSpPr>
              <a:grpSpLocks/>
            </p:cNvGrpSpPr>
            <p:nvPr/>
          </p:nvGrpSpPr>
          <p:grpSpPr bwMode="auto">
            <a:xfrm>
              <a:off x="2604" y="1361"/>
              <a:ext cx="926" cy="237"/>
              <a:chOff x="2598" y="1026"/>
              <a:chExt cx="957" cy="242"/>
            </a:xfrm>
          </p:grpSpPr>
          <p:grpSp>
            <p:nvGrpSpPr>
              <p:cNvPr id="113690" name="Group 49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113702" name="Group 50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13708" name="AutoShape 51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09" name="AutoShape 52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10" name="AutoShape 53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11" name="AutoShape 54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3703" name="Group 55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13704" name="AutoShape 56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05" name="AutoShape 57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06" name="AutoShape 58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07" name="AutoShape 59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3691" name="Group 60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113692" name="Group 6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13698" name="AutoShape 62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699" name="AutoShape 63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00" name="AutoShape 64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01" name="AutoShape 65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3693" name="Group 6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13694" name="AutoShape 67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695" name="AutoShape 68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696" name="AutoShape 69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697" name="AutoShape 70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cxnSp>
        <p:nvCxnSpPr>
          <p:cNvPr id="113670" name="AutoShape 71"/>
          <p:cNvCxnSpPr>
            <a:cxnSpLocks noChangeShapeType="1"/>
            <a:stCxn id="12312" idx="0"/>
          </p:cNvCxnSpPr>
          <p:nvPr/>
        </p:nvCxnSpPr>
        <p:spPr bwMode="auto">
          <a:xfrm rot="-5400000">
            <a:off x="2536032" y="2793206"/>
            <a:ext cx="1401762" cy="669925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13671" name="AutoShape 72"/>
          <p:cNvCxnSpPr>
            <a:cxnSpLocks noChangeShapeType="1"/>
            <a:stCxn id="12312" idx="4"/>
          </p:cNvCxnSpPr>
          <p:nvPr/>
        </p:nvCxnSpPr>
        <p:spPr bwMode="auto">
          <a:xfrm rot="16200000" flipH="1">
            <a:off x="2539207" y="4618831"/>
            <a:ext cx="1395412" cy="669925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13672" name="Line 73"/>
          <p:cNvSpPr>
            <a:spLocks noChangeShapeType="1"/>
          </p:cNvSpPr>
          <p:nvPr/>
        </p:nvSpPr>
        <p:spPr bwMode="auto">
          <a:xfrm>
            <a:off x="3133725" y="4051300"/>
            <a:ext cx="4508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3673" name="Group 74"/>
          <p:cNvGrpSpPr>
            <a:grpSpLocks/>
          </p:cNvGrpSpPr>
          <p:nvPr/>
        </p:nvGrpSpPr>
        <p:grpSpPr bwMode="auto">
          <a:xfrm>
            <a:off x="3581400" y="1870075"/>
            <a:ext cx="2239963" cy="1127125"/>
            <a:chOff x="2289" y="1260"/>
            <a:chExt cx="1335" cy="672"/>
          </a:xfrm>
        </p:grpSpPr>
        <p:sp>
          <p:nvSpPr>
            <p:cNvPr id="12363" name="AutoShape 75"/>
            <p:cNvSpPr>
              <a:spLocks noChangeArrowheads="1"/>
            </p:cNvSpPr>
            <p:nvPr/>
          </p:nvSpPr>
          <p:spPr bwMode="ltGray">
            <a:xfrm>
              <a:off x="2289" y="1260"/>
              <a:ext cx="1335" cy="6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113686" name="Picture 76" descr="Picture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ltGray">
            <a:xfrm>
              <a:off x="2313" y="1280"/>
              <a:ext cx="38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3674" name="Group 77"/>
          <p:cNvGrpSpPr>
            <a:grpSpLocks/>
          </p:cNvGrpSpPr>
          <p:nvPr/>
        </p:nvGrpSpPr>
        <p:grpSpPr bwMode="auto">
          <a:xfrm>
            <a:off x="3584575" y="3494088"/>
            <a:ext cx="2239963" cy="1127125"/>
            <a:chOff x="2291" y="2228"/>
            <a:chExt cx="1335" cy="672"/>
          </a:xfrm>
        </p:grpSpPr>
        <p:sp>
          <p:nvSpPr>
            <p:cNvPr id="12366" name="AutoShape 78"/>
            <p:cNvSpPr>
              <a:spLocks noChangeArrowheads="1"/>
            </p:cNvSpPr>
            <p:nvPr/>
          </p:nvSpPr>
          <p:spPr bwMode="ltGray">
            <a:xfrm>
              <a:off x="2291" y="2228"/>
              <a:ext cx="1335" cy="6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113684" name="Picture 79" descr="Picture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ltGray">
            <a:xfrm>
              <a:off x="2313" y="2250"/>
              <a:ext cx="38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3675" name="Group 80"/>
          <p:cNvGrpSpPr>
            <a:grpSpLocks/>
          </p:cNvGrpSpPr>
          <p:nvPr/>
        </p:nvGrpSpPr>
        <p:grpSpPr bwMode="auto">
          <a:xfrm>
            <a:off x="3587750" y="5121275"/>
            <a:ext cx="2239963" cy="1127125"/>
            <a:chOff x="2293" y="3198"/>
            <a:chExt cx="1335" cy="672"/>
          </a:xfrm>
        </p:grpSpPr>
        <p:sp>
          <p:nvSpPr>
            <p:cNvPr id="12369" name="AutoShape 81"/>
            <p:cNvSpPr>
              <a:spLocks noChangeArrowheads="1"/>
            </p:cNvSpPr>
            <p:nvPr/>
          </p:nvSpPr>
          <p:spPr bwMode="ltGray">
            <a:xfrm>
              <a:off x="2293" y="3198"/>
              <a:ext cx="1335" cy="6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113682" name="Picture 82" descr="Picture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ltGray">
            <a:xfrm>
              <a:off x="2313" y="3216"/>
              <a:ext cx="38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3676" name="Rectangle 83"/>
          <p:cNvSpPr>
            <a:spLocks noChangeArrowheads="1"/>
          </p:cNvSpPr>
          <p:nvPr/>
        </p:nvSpPr>
        <p:spPr bwMode="auto">
          <a:xfrm>
            <a:off x="3641725" y="2087563"/>
            <a:ext cx="211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cs typeface="Arial" charset="0"/>
              </a:rPr>
              <a:t>Description of the contents </a:t>
            </a:r>
          </a:p>
        </p:txBody>
      </p:sp>
      <p:sp>
        <p:nvSpPr>
          <p:cNvPr id="113677" name="Rectangle 84"/>
          <p:cNvSpPr>
            <a:spLocks noChangeArrowheads="1"/>
          </p:cNvSpPr>
          <p:nvPr/>
        </p:nvSpPr>
        <p:spPr bwMode="auto">
          <a:xfrm>
            <a:off x="3641725" y="3687763"/>
            <a:ext cx="211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cs typeface="Arial" charset="0"/>
              </a:rPr>
              <a:t>Description of the contents </a:t>
            </a:r>
          </a:p>
        </p:txBody>
      </p:sp>
      <p:sp>
        <p:nvSpPr>
          <p:cNvPr id="113678" name="Rectangle 85"/>
          <p:cNvSpPr>
            <a:spLocks noChangeArrowheads="1"/>
          </p:cNvSpPr>
          <p:nvPr/>
        </p:nvSpPr>
        <p:spPr bwMode="auto">
          <a:xfrm>
            <a:off x="3641725" y="5338763"/>
            <a:ext cx="211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cs typeface="Arial" charset="0"/>
              </a:rPr>
              <a:t>Description of the contents </a:t>
            </a:r>
          </a:p>
        </p:txBody>
      </p:sp>
      <p:sp>
        <p:nvSpPr>
          <p:cNvPr id="113679" name="Rectangle 86"/>
          <p:cNvSpPr>
            <a:spLocks noChangeArrowheads="1"/>
          </p:cNvSpPr>
          <p:nvPr/>
        </p:nvSpPr>
        <p:spPr bwMode="auto">
          <a:xfrm>
            <a:off x="152400" y="3267075"/>
            <a:ext cx="2547938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rgbClr val="000000"/>
                </a:solidFill>
                <a:cs typeface="Arial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113680" name="Rectangle 87"/>
          <p:cNvSpPr>
            <a:spLocks noChangeArrowheads="1"/>
          </p:cNvSpPr>
          <p:nvPr/>
        </p:nvSpPr>
        <p:spPr bwMode="auto">
          <a:xfrm>
            <a:off x="7175500" y="3568700"/>
            <a:ext cx="16906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200">
                <a:solidFill>
                  <a:srgbClr val="080808"/>
                </a:solidFill>
                <a:latin typeface="Arial Black" pitchFamily="34" charset="0"/>
                <a:cs typeface="Arial" charset="0"/>
              </a:rPr>
              <a:t>Title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页脚占位符 5"/>
          <p:cNvSpPr>
            <a:spLocks noGrp="1"/>
          </p:cNvSpPr>
          <p:nvPr>
            <p:ph type="ftr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pPr algn="r"/>
            <a:r>
              <a:rPr lang="en-US" altLang="zh-CN" smtClean="0"/>
              <a:t>www.themegallery.com</a:t>
            </a:r>
          </a:p>
        </p:txBody>
      </p:sp>
      <p:sp>
        <p:nvSpPr>
          <p:cNvPr id="114691" name="Freeform 2"/>
          <p:cNvSpPr>
            <a:spLocks/>
          </p:cNvSpPr>
          <p:nvPr/>
        </p:nvSpPr>
        <p:spPr bwMode="ltGray">
          <a:xfrm flipH="1">
            <a:off x="2103438" y="1828800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92" name="Freeform 3"/>
          <p:cNvSpPr>
            <a:spLocks/>
          </p:cNvSpPr>
          <p:nvPr/>
        </p:nvSpPr>
        <p:spPr bwMode="ltGray">
          <a:xfrm>
            <a:off x="4564063" y="1828800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93" name="Freeform 4"/>
          <p:cNvSpPr>
            <a:spLocks/>
          </p:cNvSpPr>
          <p:nvPr/>
        </p:nvSpPr>
        <p:spPr bwMode="ltGray">
          <a:xfrm>
            <a:off x="2103438" y="3919538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94" name="Freeform 5"/>
          <p:cNvSpPr>
            <a:spLocks/>
          </p:cNvSpPr>
          <p:nvPr/>
        </p:nvSpPr>
        <p:spPr bwMode="ltGray">
          <a:xfrm flipH="1">
            <a:off x="4564063" y="3919538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95" name="Oval 6"/>
          <p:cNvSpPr>
            <a:spLocks noChangeArrowheads="1"/>
          </p:cNvSpPr>
          <p:nvPr/>
        </p:nvSpPr>
        <p:spPr bwMode="gray">
          <a:xfrm>
            <a:off x="3389313" y="2757488"/>
            <a:ext cx="2362200" cy="2362200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black">
          <a:xfrm>
            <a:off x="2332038" y="2286000"/>
            <a:ext cx="1792287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114697" name="Text Box 8"/>
          <p:cNvSpPr txBox="1">
            <a:spLocks noChangeArrowheads="1"/>
          </p:cNvSpPr>
          <p:nvPr/>
        </p:nvSpPr>
        <p:spPr bwMode="gray">
          <a:xfrm>
            <a:off x="1905000" y="5972175"/>
            <a:ext cx="51816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</a:rPr>
              <a:t>ThemeGallery is a Design Digital Content &amp; Contents mall developed by Guild Design Inc.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black">
          <a:xfrm>
            <a:off x="4848225" y="2286000"/>
            <a:ext cx="1792288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black">
          <a:xfrm>
            <a:off x="2341563" y="4930775"/>
            <a:ext cx="1792287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black">
          <a:xfrm>
            <a:off x="4848225" y="4930775"/>
            <a:ext cx="1792288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3703638" y="32766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</a:rPr>
              <a:t>M1</a:t>
            </a:r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4803775" y="32766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</a:rPr>
              <a:t>M2</a:t>
            </a: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3703638" y="41529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</a:rPr>
              <a:t>M4</a:t>
            </a:r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4803775" y="41529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</a:rPr>
              <a:t>M3</a:t>
            </a:r>
          </a:p>
        </p:txBody>
      </p:sp>
      <p:sp>
        <p:nvSpPr>
          <p:cNvPr id="34832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6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3600">
                <a:ea typeface="宋体" charset="-122"/>
              </a:rPr>
              <a:t>Contents</a:t>
            </a:r>
          </a:p>
        </p:txBody>
      </p:sp>
      <p:grpSp>
        <p:nvGrpSpPr>
          <p:cNvPr id="32771" name="Group 58"/>
          <p:cNvGrpSpPr>
            <a:grpSpLocks/>
          </p:cNvGrpSpPr>
          <p:nvPr/>
        </p:nvGrpSpPr>
        <p:grpSpPr bwMode="auto">
          <a:xfrm>
            <a:off x="1876425" y="3460750"/>
            <a:ext cx="5311775" cy="688975"/>
            <a:chOff x="720" y="1392"/>
            <a:chExt cx="4058" cy="480"/>
          </a:xfrm>
        </p:grpSpPr>
        <p:sp>
          <p:nvSpPr>
            <p:cNvPr id="301115" name="AutoShape 5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2801" name="Group 6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01117" name="AutoShape 6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1118" name="AutoShape 6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32772" name="Group 63"/>
          <p:cNvGrpSpPr>
            <a:grpSpLocks/>
          </p:cNvGrpSpPr>
          <p:nvPr/>
        </p:nvGrpSpPr>
        <p:grpSpPr bwMode="auto">
          <a:xfrm>
            <a:off x="1876425" y="4325938"/>
            <a:ext cx="5311775" cy="688975"/>
            <a:chOff x="720" y="1392"/>
            <a:chExt cx="4058" cy="480"/>
          </a:xfrm>
        </p:grpSpPr>
        <p:sp>
          <p:nvSpPr>
            <p:cNvPr id="301120" name="AutoShape 6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2797" name="Group 6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01122" name="AutoShape 6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1123" name="AutoShape 6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32773" name="Group 68"/>
          <p:cNvGrpSpPr>
            <a:grpSpLocks/>
          </p:cNvGrpSpPr>
          <p:nvPr/>
        </p:nvGrpSpPr>
        <p:grpSpPr bwMode="auto">
          <a:xfrm>
            <a:off x="1876425" y="5183188"/>
            <a:ext cx="5311775" cy="688975"/>
            <a:chOff x="720" y="1392"/>
            <a:chExt cx="4058" cy="480"/>
          </a:xfrm>
        </p:grpSpPr>
        <p:sp>
          <p:nvSpPr>
            <p:cNvPr id="301125" name="AutoShape 6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92157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2793" name="Group 7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01127" name="AutoShape 7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1128" name="AutoShape 7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32774" name="Group 73"/>
          <p:cNvGrpSpPr>
            <a:grpSpLocks/>
          </p:cNvGrpSpPr>
          <p:nvPr/>
        </p:nvGrpSpPr>
        <p:grpSpPr bwMode="auto">
          <a:xfrm>
            <a:off x="1876425" y="2597150"/>
            <a:ext cx="5311775" cy="688975"/>
            <a:chOff x="720" y="1392"/>
            <a:chExt cx="4058" cy="480"/>
          </a:xfrm>
        </p:grpSpPr>
        <p:sp>
          <p:nvSpPr>
            <p:cNvPr id="301130" name="AutoShape 7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2789" name="Group 7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01132" name="AutoShape 7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1133" name="AutoShape 7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32775" name="Text Box 78"/>
          <p:cNvSpPr txBox="1">
            <a:spLocks noChangeArrowheads="1"/>
          </p:cNvSpPr>
          <p:nvPr/>
        </p:nvSpPr>
        <p:spPr bwMode="white">
          <a:xfrm>
            <a:off x="2343150" y="271145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/>
              <a:t>Click to add title in here    </a:t>
            </a:r>
          </a:p>
        </p:txBody>
      </p:sp>
      <p:sp>
        <p:nvSpPr>
          <p:cNvPr id="32776" name="Text Box 79"/>
          <p:cNvSpPr txBox="1">
            <a:spLocks noChangeArrowheads="1"/>
          </p:cNvSpPr>
          <p:nvPr/>
        </p:nvSpPr>
        <p:spPr bwMode="white">
          <a:xfrm>
            <a:off x="2354263" y="35687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/>
              <a:t>Click to add title in here    </a:t>
            </a:r>
          </a:p>
        </p:txBody>
      </p:sp>
      <p:sp>
        <p:nvSpPr>
          <p:cNvPr id="32777" name="Text Box 80"/>
          <p:cNvSpPr txBox="1">
            <a:spLocks noChangeArrowheads="1"/>
          </p:cNvSpPr>
          <p:nvPr/>
        </p:nvSpPr>
        <p:spPr bwMode="white">
          <a:xfrm>
            <a:off x="2354263" y="4427538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/>
              <a:t>Click to add title in here    </a:t>
            </a:r>
          </a:p>
        </p:txBody>
      </p:sp>
      <p:sp>
        <p:nvSpPr>
          <p:cNvPr id="32778" name="Text Box 81"/>
          <p:cNvSpPr txBox="1">
            <a:spLocks noChangeArrowheads="1"/>
          </p:cNvSpPr>
          <p:nvPr/>
        </p:nvSpPr>
        <p:spPr bwMode="white">
          <a:xfrm>
            <a:off x="2354263" y="5275263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/>
              <a:t>Click to add title in here    </a:t>
            </a:r>
          </a:p>
        </p:txBody>
      </p:sp>
      <p:sp>
        <p:nvSpPr>
          <p:cNvPr id="32779" name="Rectangle 82"/>
          <p:cNvSpPr>
            <a:spLocks noChangeArrowheads="1"/>
          </p:cNvSpPr>
          <p:nvPr/>
        </p:nvSpPr>
        <p:spPr bwMode="black">
          <a:xfrm>
            <a:off x="1930400" y="1768475"/>
            <a:ext cx="510540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/>
              <a:t>ThemeGallery</a:t>
            </a:r>
            <a:r>
              <a:rPr lang="en-US" altLang="zh-CN" sz="1400"/>
              <a:t> is a Design Digital Content &amp; Contents mall developed by Guild Design Inc.</a:t>
            </a:r>
          </a:p>
        </p:txBody>
      </p:sp>
      <p:pic>
        <p:nvPicPr>
          <p:cNvPr id="32780" name="Picture 83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676400" y="5146675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1" name="Picture 84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692275" y="4300538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2" name="Picture 85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692275" y="3449638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3" name="Picture 86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681163" y="2592388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4" name="Text Box 87"/>
          <p:cNvSpPr txBox="1">
            <a:spLocks noChangeArrowheads="1"/>
          </p:cNvSpPr>
          <p:nvPr/>
        </p:nvSpPr>
        <p:spPr bwMode="gray">
          <a:xfrm>
            <a:off x="2022475" y="52832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4</a:t>
            </a:r>
          </a:p>
        </p:txBody>
      </p:sp>
      <p:sp>
        <p:nvSpPr>
          <p:cNvPr id="32785" name="Text Box 88"/>
          <p:cNvSpPr txBox="1">
            <a:spLocks noChangeArrowheads="1"/>
          </p:cNvSpPr>
          <p:nvPr/>
        </p:nvSpPr>
        <p:spPr bwMode="gray">
          <a:xfrm>
            <a:off x="2001838" y="268922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1</a:t>
            </a:r>
          </a:p>
        </p:txBody>
      </p:sp>
      <p:sp>
        <p:nvSpPr>
          <p:cNvPr id="32786" name="Text Box 89"/>
          <p:cNvSpPr txBox="1">
            <a:spLocks noChangeArrowheads="1"/>
          </p:cNvSpPr>
          <p:nvPr/>
        </p:nvSpPr>
        <p:spPr bwMode="gray">
          <a:xfrm>
            <a:off x="2014538" y="3548063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2</a:t>
            </a:r>
          </a:p>
        </p:txBody>
      </p:sp>
      <p:sp>
        <p:nvSpPr>
          <p:cNvPr id="32787" name="Text Box 90"/>
          <p:cNvSpPr txBox="1">
            <a:spLocks noChangeArrowheads="1"/>
          </p:cNvSpPr>
          <p:nvPr/>
        </p:nvSpPr>
        <p:spPr bwMode="gray">
          <a:xfrm>
            <a:off x="2014538" y="443547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grpSp>
        <p:nvGrpSpPr>
          <p:cNvPr id="115715" name="Group 3"/>
          <p:cNvGrpSpPr>
            <a:grpSpLocks/>
          </p:cNvGrpSpPr>
          <p:nvPr/>
        </p:nvGrpSpPr>
        <p:grpSpPr bwMode="auto">
          <a:xfrm>
            <a:off x="1752600" y="2438400"/>
            <a:ext cx="5257800" cy="2895600"/>
            <a:chOff x="1443" y="1680"/>
            <a:chExt cx="2706" cy="1854"/>
          </a:xfrm>
        </p:grpSpPr>
        <p:sp>
          <p:nvSpPr>
            <p:cNvPr id="115723" name="Freeform 4"/>
            <p:cNvSpPr>
              <a:spLocks/>
            </p:cNvSpPr>
            <p:nvPr/>
          </p:nvSpPr>
          <p:spPr bwMode="gray">
            <a:xfrm>
              <a:off x="1851" y="2634"/>
              <a:ext cx="2298" cy="900"/>
            </a:xfrm>
            <a:custGeom>
              <a:avLst/>
              <a:gdLst>
                <a:gd name="T0" fmla="*/ 531 w 2298"/>
                <a:gd name="T1" fmla="*/ 361 h 900"/>
                <a:gd name="T2" fmla="*/ 999 w 2298"/>
                <a:gd name="T3" fmla="*/ 406 h 900"/>
                <a:gd name="T4" fmla="*/ 1547 w 2298"/>
                <a:gd name="T5" fmla="*/ 188 h 900"/>
                <a:gd name="T6" fmla="*/ 1325 w 2298"/>
                <a:gd name="T7" fmla="*/ 131 h 900"/>
                <a:gd name="T8" fmla="*/ 2005 w 2298"/>
                <a:gd name="T9" fmla="*/ 0 h 900"/>
                <a:gd name="T10" fmla="*/ 2298 w 2298"/>
                <a:gd name="T11" fmla="*/ 425 h 900"/>
                <a:gd name="T12" fmla="*/ 2054 w 2298"/>
                <a:gd name="T13" fmla="*/ 340 h 900"/>
                <a:gd name="T14" fmla="*/ 1120 w 2298"/>
                <a:gd name="T15" fmla="*/ 816 h 900"/>
                <a:gd name="T16" fmla="*/ 0 w 2298"/>
                <a:gd name="T17" fmla="*/ 608 h 900"/>
                <a:gd name="T18" fmla="*/ 401 w 2298"/>
                <a:gd name="T19" fmla="*/ 633 h 900"/>
                <a:gd name="T20" fmla="*/ 531 w 2298"/>
                <a:gd name="T21" fmla="*/ 361 h 9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98"/>
                <a:gd name="T34" fmla="*/ 0 h 900"/>
                <a:gd name="T35" fmla="*/ 2298 w 2298"/>
                <a:gd name="T36" fmla="*/ 900 h 9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724" name="Freeform 5"/>
            <p:cNvSpPr>
              <a:spLocks/>
            </p:cNvSpPr>
            <p:nvPr/>
          </p:nvSpPr>
          <p:spPr bwMode="gray">
            <a:xfrm>
              <a:off x="2281" y="1680"/>
              <a:ext cx="1863" cy="1144"/>
            </a:xfrm>
            <a:custGeom>
              <a:avLst/>
              <a:gdLst>
                <a:gd name="T0" fmla="*/ 474 w 1863"/>
                <a:gd name="T1" fmla="*/ 211 h 1144"/>
                <a:gd name="T2" fmla="*/ 463 w 1863"/>
                <a:gd name="T3" fmla="*/ 0 h 1144"/>
                <a:gd name="T4" fmla="*/ 0 w 1863"/>
                <a:gd name="T5" fmla="*/ 404 h 1144"/>
                <a:gd name="T6" fmla="*/ 498 w 1863"/>
                <a:gd name="T7" fmla="*/ 815 h 1144"/>
                <a:gd name="T8" fmla="*/ 490 w 1863"/>
                <a:gd name="T9" fmla="*/ 580 h 1144"/>
                <a:gd name="T10" fmla="*/ 1020 w 1863"/>
                <a:gd name="T11" fmla="*/ 663 h 1144"/>
                <a:gd name="T12" fmla="*/ 1200 w 1863"/>
                <a:gd name="T13" fmla="*/ 982 h 1144"/>
                <a:gd name="T14" fmla="*/ 1608 w 1863"/>
                <a:gd name="T15" fmla="*/ 911 h 1144"/>
                <a:gd name="T16" fmla="*/ 1762 w 1863"/>
                <a:gd name="T17" fmla="*/ 1144 h 1144"/>
                <a:gd name="T18" fmla="*/ 1739 w 1863"/>
                <a:gd name="T19" fmla="*/ 701 h 1144"/>
                <a:gd name="T20" fmla="*/ 1196 w 1863"/>
                <a:gd name="T21" fmla="*/ 296 h 1144"/>
                <a:gd name="T22" fmla="*/ 474 w 1863"/>
                <a:gd name="T23" fmla="*/ 211 h 11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63"/>
                <a:gd name="T37" fmla="*/ 0 h 1144"/>
                <a:gd name="T38" fmla="*/ 1863 w 1863"/>
                <a:gd name="T39" fmla="*/ 1144 h 114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725" name="Freeform 6"/>
            <p:cNvSpPr>
              <a:spLocks/>
            </p:cNvSpPr>
            <p:nvPr/>
          </p:nvSpPr>
          <p:spPr bwMode="gray">
            <a:xfrm>
              <a:off x="1443" y="1934"/>
              <a:ext cx="1018" cy="1289"/>
            </a:xfrm>
            <a:custGeom>
              <a:avLst/>
              <a:gdLst>
                <a:gd name="T0" fmla="*/ 0 w 1018"/>
                <a:gd name="T1" fmla="*/ 1220 h 1289"/>
                <a:gd name="T2" fmla="*/ 774 w 1018"/>
                <a:gd name="T3" fmla="*/ 1289 h 1289"/>
                <a:gd name="T4" fmla="*/ 966 w 1018"/>
                <a:gd name="T5" fmla="*/ 866 h 1289"/>
                <a:gd name="T6" fmla="*/ 733 w 1018"/>
                <a:gd name="T7" fmla="*/ 935 h 1289"/>
                <a:gd name="T8" fmla="*/ 602 w 1018"/>
                <a:gd name="T9" fmla="*/ 629 h 1289"/>
                <a:gd name="T10" fmla="*/ 1018 w 1018"/>
                <a:gd name="T11" fmla="*/ 346 h 1289"/>
                <a:gd name="T12" fmla="*/ 777 w 1018"/>
                <a:gd name="T13" fmla="*/ 156 h 1289"/>
                <a:gd name="T14" fmla="*/ 976 w 1018"/>
                <a:gd name="T15" fmla="*/ 0 h 1289"/>
                <a:gd name="T16" fmla="*/ 346 w 1018"/>
                <a:gd name="T17" fmla="*/ 233 h 1289"/>
                <a:gd name="T18" fmla="*/ 21 w 1018"/>
                <a:gd name="T19" fmla="*/ 669 h 1289"/>
                <a:gd name="T20" fmla="*/ 209 w 1018"/>
                <a:gd name="T21" fmla="*/ 1139 h 1289"/>
                <a:gd name="T22" fmla="*/ 0 w 1018"/>
                <a:gd name="T23" fmla="*/ 1220 h 12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18"/>
                <a:gd name="T37" fmla="*/ 0 h 1289"/>
                <a:gd name="T38" fmla="*/ 1018 w 1018"/>
                <a:gd name="T39" fmla="*/ 1289 h 128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5716" name="Group 7"/>
          <p:cNvGrpSpPr>
            <a:grpSpLocks/>
          </p:cNvGrpSpPr>
          <p:nvPr/>
        </p:nvGrpSpPr>
        <p:grpSpPr bwMode="auto">
          <a:xfrm>
            <a:off x="1676400" y="2362200"/>
            <a:ext cx="5334000" cy="2819400"/>
            <a:chOff x="1443" y="1680"/>
            <a:chExt cx="2706" cy="1854"/>
          </a:xfrm>
        </p:grpSpPr>
        <p:sp>
          <p:nvSpPr>
            <p:cNvPr id="17416" name="Freeform 8"/>
            <p:cNvSpPr>
              <a:spLocks/>
            </p:cNvSpPr>
            <p:nvPr/>
          </p:nvSpPr>
          <p:spPr bwMode="gray">
            <a:xfrm>
              <a:off x="1851" y="2634"/>
              <a:ext cx="2298" cy="900"/>
            </a:xfrm>
            <a:custGeom>
              <a:avLst/>
              <a:gdLst/>
              <a:ahLst/>
              <a:cxnLst>
                <a:cxn ang="0">
                  <a:pos x="531" y="361"/>
                </a:cxn>
                <a:cxn ang="0">
                  <a:pos x="999" y="406"/>
                </a:cxn>
                <a:cxn ang="0">
                  <a:pos x="1547" y="188"/>
                </a:cxn>
                <a:cxn ang="0">
                  <a:pos x="1325" y="131"/>
                </a:cxn>
                <a:cxn ang="0">
                  <a:pos x="2005" y="0"/>
                </a:cxn>
                <a:cxn ang="0">
                  <a:pos x="2298" y="425"/>
                </a:cxn>
                <a:cxn ang="0">
                  <a:pos x="2054" y="340"/>
                </a:cxn>
                <a:cxn ang="0">
                  <a:pos x="1120" y="816"/>
                </a:cxn>
                <a:cxn ang="0">
                  <a:pos x="0" y="608"/>
                </a:cxn>
                <a:cxn ang="0">
                  <a:pos x="401" y="633"/>
                </a:cxn>
                <a:cxn ang="0">
                  <a:pos x="531" y="361"/>
                </a:cxn>
              </a:cxnLst>
              <a:rect l="0" t="0" r="r" b="b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417" name="Freeform 9"/>
            <p:cNvSpPr>
              <a:spLocks/>
            </p:cNvSpPr>
            <p:nvPr/>
          </p:nvSpPr>
          <p:spPr bwMode="gray">
            <a:xfrm>
              <a:off x="2281" y="1680"/>
              <a:ext cx="1863" cy="1144"/>
            </a:xfrm>
            <a:custGeom>
              <a:avLst/>
              <a:gdLst/>
              <a:ahLst/>
              <a:cxnLst>
                <a:cxn ang="0">
                  <a:pos x="474" y="211"/>
                </a:cxn>
                <a:cxn ang="0">
                  <a:pos x="463" y="0"/>
                </a:cxn>
                <a:cxn ang="0">
                  <a:pos x="0" y="404"/>
                </a:cxn>
                <a:cxn ang="0">
                  <a:pos x="498" y="815"/>
                </a:cxn>
                <a:cxn ang="0">
                  <a:pos x="490" y="580"/>
                </a:cxn>
                <a:cxn ang="0">
                  <a:pos x="1020" y="663"/>
                </a:cxn>
                <a:cxn ang="0">
                  <a:pos x="1200" y="982"/>
                </a:cxn>
                <a:cxn ang="0">
                  <a:pos x="1608" y="911"/>
                </a:cxn>
                <a:cxn ang="0">
                  <a:pos x="1762" y="1144"/>
                </a:cxn>
                <a:cxn ang="0">
                  <a:pos x="1739" y="701"/>
                </a:cxn>
                <a:cxn ang="0">
                  <a:pos x="1196" y="296"/>
                </a:cxn>
                <a:cxn ang="0">
                  <a:pos x="474" y="211"/>
                </a:cxn>
              </a:cxnLst>
              <a:rect l="0" t="0" r="r" b="b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gray">
            <a:xfrm>
              <a:off x="1443" y="1934"/>
              <a:ext cx="1018" cy="1289"/>
            </a:xfrm>
            <a:custGeom>
              <a:avLst/>
              <a:gdLst/>
              <a:ahLst/>
              <a:cxnLst>
                <a:cxn ang="0">
                  <a:pos x="0" y="1220"/>
                </a:cxn>
                <a:cxn ang="0">
                  <a:pos x="774" y="1289"/>
                </a:cxn>
                <a:cxn ang="0">
                  <a:pos x="966" y="866"/>
                </a:cxn>
                <a:cxn ang="0">
                  <a:pos x="733" y="935"/>
                </a:cxn>
                <a:cxn ang="0">
                  <a:pos x="602" y="629"/>
                </a:cxn>
                <a:cxn ang="0">
                  <a:pos x="1018" y="346"/>
                </a:cxn>
                <a:cxn ang="0">
                  <a:pos x="777" y="156"/>
                </a:cxn>
                <a:cxn ang="0">
                  <a:pos x="976" y="0"/>
                </a:cxn>
                <a:cxn ang="0">
                  <a:pos x="346" y="233"/>
                </a:cxn>
                <a:cxn ang="0">
                  <a:pos x="21" y="669"/>
                </a:cxn>
                <a:cxn ang="0">
                  <a:pos x="209" y="1139"/>
                </a:cxn>
                <a:cxn ang="0">
                  <a:pos x="0" y="1220"/>
                </a:cxn>
              </a:cxnLst>
              <a:rect l="0" t="0" r="r" b="b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7254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15717" name="AutoShape 11"/>
          <p:cNvSpPr>
            <a:spLocks/>
          </p:cNvSpPr>
          <p:nvPr/>
        </p:nvSpPr>
        <p:spPr bwMode="gray">
          <a:xfrm>
            <a:off x="6096000" y="1752600"/>
            <a:ext cx="2743200" cy="914400"/>
          </a:xfrm>
          <a:prstGeom prst="accentCallout2">
            <a:avLst>
              <a:gd name="adj1" fmla="val 12500"/>
              <a:gd name="adj2" fmla="val -2778"/>
              <a:gd name="adj3" fmla="val 12500"/>
              <a:gd name="adj4" fmla="val -31944"/>
              <a:gd name="adj5" fmla="val 130903"/>
              <a:gd name="adj6" fmla="val -53532"/>
            </a:avLst>
          </a:prstGeom>
          <a:noFill/>
          <a:ln w="9525">
            <a:solidFill>
              <a:srgbClr val="C11594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15718" name="AutoShape 12"/>
          <p:cNvSpPr>
            <a:spLocks/>
          </p:cNvSpPr>
          <p:nvPr/>
        </p:nvSpPr>
        <p:spPr bwMode="gray">
          <a:xfrm>
            <a:off x="4495800" y="5334000"/>
            <a:ext cx="3048000" cy="854075"/>
          </a:xfrm>
          <a:prstGeom prst="accentCallout2">
            <a:avLst>
              <a:gd name="adj1" fmla="val 13384"/>
              <a:gd name="adj2" fmla="val -2500"/>
              <a:gd name="adj3" fmla="val 13384"/>
              <a:gd name="adj4" fmla="val -14792"/>
              <a:gd name="adj5" fmla="val -58366"/>
              <a:gd name="adj6" fmla="val -14792"/>
            </a:avLst>
          </a:prstGeom>
          <a:noFill/>
          <a:ln w="9525">
            <a:solidFill>
              <a:schemeClr val="accent1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15719" name="AutoShape 13"/>
          <p:cNvSpPr>
            <a:spLocks/>
          </p:cNvSpPr>
          <p:nvPr/>
        </p:nvSpPr>
        <p:spPr bwMode="gray">
          <a:xfrm>
            <a:off x="304800" y="1676400"/>
            <a:ext cx="2192338" cy="965200"/>
          </a:xfrm>
          <a:prstGeom prst="accentCallout2">
            <a:avLst>
              <a:gd name="adj1" fmla="val 11843"/>
              <a:gd name="adj2" fmla="val 103477"/>
              <a:gd name="adj3" fmla="val 11843"/>
              <a:gd name="adj4" fmla="val 113181"/>
              <a:gd name="adj5" fmla="val 136843"/>
              <a:gd name="adj6" fmla="val 119477"/>
            </a:avLst>
          </a:prstGeom>
          <a:noFill/>
          <a:ln w="9525">
            <a:solidFill>
              <a:schemeClr val="tx2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pPr algn="r"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grpSp>
        <p:nvGrpSpPr>
          <p:cNvPr id="116739" name="Group 3"/>
          <p:cNvGrpSpPr>
            <a:grpSpLocks/>
          </p:cNvGrpSpPr>
          <p:nvPr/>
        </p:nvGrpSpPr>
        <p:grpSpPr bwMode="auto">
          <a:xfrm>
            <a:off x="2130425" y="1985963"/>
            <a:ext cx="4905375" cy="2425700"/>
            <a:chOff x="995" y="1472"/>
            <a:chExt cx="3785" cy="1872"/>
          </a:xfrm>
        </p:grpSpPr>
        <p:sp>
          <p:nvSpPr>
            <p:cNvPr id="116755" name="AutoShape 4"/>
            <p:cNvSpPr>
              <a:spLocks noChangeArrowheads="1"/>
            </p:cNvSpPr>
            <p:nvPr/>
          </p:nvSpPr>
          <p:spPr bwMode="gray">
            <a:xfrm>
              <a:off x="995" y="1588"/>
              <a:ext cx="3785" cy="1756"/>
            </a:xfrm>
            <a:custGeom>
              <a:avLst/>
              <a:gdLst>
                <a:gd name="T0" fmla="*/ 10 w 21600"/>
                <a:gd name="T1" fmla="*/ 0 h 21600"/>
                <a:gd name="T2" fmla="*/ 3 w 21600"/>
                <a:gd name="T3" fmla="*/ 0 h 21600"/>
                <a:gd name="T4" fmla="*/ 0 w 21600"/>
                <a:gd name="T5" fmla="*/ 0 h 21600"/>
                <a:gd name="T6" fmla="*/ 3 w 21600"/>
                <a:gd name="T7" fmla="*/ 1 h 21600"/>
                <a:gd name="T8" fmla="*/ 10 w 21600"/>
                <a:gd name="T9" fmla="*/ 1 h 21600"/>
                <a:gd name="T10" fmla="*/ 17 w 21600"/>
                <a:gd name="T11" fmla="*/ 1 h 21600"/>
                <a:gd name="T12" fmla="*/ 20 w 21600"/>
                <a:gd name="T13" fmla="*/ 0 h 21600"/>
                <a:gd name="T14" fmla="*/ 17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2 w 21600"/>
                <a:gd name="T25" fmla="*/ 3161 h 21600"/>
                <a:gd name="T26" fmla="*/ 18438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13" y="10800"/>
                  </a:moveTo>
                  <a:cubicBezTo>
                    <a:pt x="3013" y="15101"/>
                    <a:pt x="6499" y="18587"/>
                    <a:pt x="10800" y="18587"/>
                  </a:cubicBezTo>
                  <a:cubicBezTo>
                    <a:pt x="15101" y="18587"/>
                    <a:pt x="18587" y="15101"/>
                    <a:pt x="18587" y="10800"/>
                  </a:cubicBezTo>
                  <a:cubicBezTo>
                    <a:pt x="18587" y="6499"/>
                    <a:pt x="15101" y="3013"/>
                    <a:pt x="10800" y="3013"/>
                  </a:cubicBezTo>
                  <a:cubicBezTo>
                    <a:pt x="6499" y="3013"/>
                    <a:pt x="3013" y="6499"/>
                    <a:pt x="3013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3B3B3B"/>
                </a:gs>
                <a:gs pos="50000">
                  <a:srgbClr val="808080"/>
                </a:gs>
                <a:gs pos="100000">
                  <a:srgbClr val="3B3B3B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517" name="AutoShape 5"/>
            <p:cNvSpPr>
              <a:spLocks noChangeArrowheads="1"/>
            </p:cNvSpPr>
            <p:nvPr/>
          </p:nvSpPr>
          <p:spPr bwMode="gray">
            <a:xfrm>
              <a:off x="995" y="1478"/>
              <a:ext cx="3785" cy="1756"/>
            </a:xfrm>
            <a:custGeom>
              <a:avLst/>
              <a:gdLst>
                <a:gd name="G0" fmla="+- 3013 0 0"/>
                <a:gd name="G1" fmla="+- 21600 0 3013"/>
                <a:gd name="G2" fmla="+- 21600 0 3013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13" y="10800"/>
                  </a:moveTo>
                  <a:cubicBezTo>
                    <a:pt x="3013" y="15101"/>
                    <a:pt x="6499" y="18587"/>
                    <a:pt x="10800" y="18587"/>
                  </a:cubicBezTo>
                  <a:cubicBezTo>
                    <a:pt x="15101" y="18587"/>
                    <a:pt x="18587" y="15101"/>
                    <a:pt x="18587" y="10800"/>
                  </a:cubicBezTo>
                  <a:cubicBezTo>
                    <a:pt x="18587" y="6499"/>
                    <a:pt x="15101" y="3013"/>
                    <a:pt x="10800" y="3013"/>
                  </a:cubicBezTo>
                  <a:cubicBezTo>
                    <a:pt x="6499" y="3013"/>
                    <a:pt x="3013" y="6499"/>
                    <a:pt x="3013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6757" name="Line 6"/>
            <p:cNvSpPr>
              <a:spLocks noChangeShapeType="1"/>
            </p:cNvSpPr>
            <p:nvPr/>
          </p:nvSpPr>
          <p:spPr bwMode="gray">
            <a:xfrm flipV="1">
              <a:off x="2872" y="1472"/>
              <a:ext cx="0" cy="35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58" name="Line 7"/>
            <p:cNvSpPr>
              <a:spLocks noChangeShapeType="1"/>
            </p:cNvSpPr>
            <p:nvPr/>
          </p:nvSpPr>
          <p:spPr bwMode="gray">
            <a:xfrm>
              <a:off x="1793" y="1974"/>
              <a:ext cx="0" cy="11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59" name="Line 8"/>
            <p:cNvSpPr>
              <a:spLocks noChangeShapeType="1"/>
            </p:cNvSpPr>
            <p:nvPr/>
          </p:nvSpPr>
          <p:spPr bwMode="gray">
            <a:xfrm>
              <a:off x="3951" y="1959"/>
              <a:ext cx="0" cy="12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60" name="Line 9"/>
            <p:cNvSpPr>
              <a:spLocks noChangeShapeType="1"/>
            </p:cNvSpPr>
            <p:nvPr/>
          </p:nvSpPr>
          <p:spPr bwMode="gray">
            <a:xfrm flipV="1">
              <a:off x="3951" y="1794"/>
              <a:ext cx="384" cy="16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61" name="Line 10"/>
            <p:cNvSpPr>
              <a:spLocks noChangeShapeType="1"/>
            </p:cNvSpPr>
            <p:nvPr/>
          </p:nvSpPr>
          <p:spPr bwMode="gray">
            <a:xfrm flipH="1" flipV="1">
              <a:off x="1413" y="1801"/>
              <a:ext cx="378" cy="17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62" name="Line 11"/>
            <p:cNvSpPr>
              <a:spLocks noChangeShapeType="1"/>
            </p:cNvSpPr>
            <p:nvPr/>
          </p:nvSpPr>
          <p:spPr bwMode="gray">
            <a:xfrm flipH="1">
              <a:off x="1856" y="2884"/>
              <a:ext cx="291" cy="20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63" name="Line 12"/>
            <p:cNvSpPr>
              <a:spLocks noChangeShapeType="1"/>
            </p:cNvSpPr>
            <p:nvPr/>
          </p:nvSpPr>
          <p:spPr bwMode="gray">
            <a:xfrm>
              <a:off x="3752" y="2843"/>
              <a:ext cx="365" cy="18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64" name="Line 13"/>
            <p:cNvSpPr>
              <a:spLocks noChangeShapeType="1"/>
            </p:cNvSpPr>
            <p:nvPr/>
          </p:nvSpPr>
          <p:spPr bwMode="gray">
            <a:xfrm flipH="1">
              <a:off x="1850" y="3090"/>
              <a:ext cx="7" cy="11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65" name="Line 14"/>
            <p:cNvSpPr>
              <a:spLocks noChangeShapeType="1"/>
            </p:cNvSpPr>
            <p:nvPr/>
          </p:nvSpPr>
          <p:spPr bwMode="gray">
            <a:xfrm flipH="1">
              <a:off x="4112" y="3022"/>
              <a:ext cx="7" cy="11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16740" name="Line 15"/>
          <p:cNvSpPr>
            <a:spLocks noChangeShapeType="1"/>
          </p:cNvSpPr>
          <p:nvPr/>
        </p:nvSpPr>
        <p:spPr bwMode="gray">
          <a:xfrm>
            <a:off x="3689350" y="1812925"/>
            <a:ext cx="0" cy="436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741" name="Line 16"/>
          <p:cNvSpPr>
            <a:spLocks noChangeShapeType="1"/>
          </p:cNvSpPr>
          <p:nvPr/>
        </p:nvSpPr>
        <p:spPr bwMode="gray">
          <a:xfrm>
            <a:off x="5508625" y="1768475"/>
            <a:ext cx="0" cy="481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742" name="Line 17"/>
          <p:cNvSpPr>
            <a:spLocks noChangeShapeType="1"/>
          </p:cNvSpPr>
          <p:nvPr/>
        </p:nvSpPr>
        <p:spPr bwMode="gray">
          <a:xfrm flipV="1">
            <a:off x="4668838" y="4111625"/>
            <a:ext cx="0" cy="534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743" name="Line 18"/>
          <p:cNvSpPr>
            <a:spLocks noChangeShapeType="1"/>
          </p:cNvSpPr>
          <p:nvPr/>
        </p:nvSpPr>
        <p:spPr bwMode="gray">
          <a:xfrm flipH="1" flipV="1">
            <a:off x="6640513" y="3074988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744" name="Line 19"/>
          <p:cNvSpPr>
            <a:spLocks noChangeShapeType="1"/>
          </p:cNvSpPr>
          <p:nvPr/>
        </p:nvSpPr>
        <p:spPr bwMode="gray">
          <a:xfrm flipV="1">
            <a:off x="1903413" y="3074988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745" name="Text Box 20"/>
          <p:cNvSpPr txBox="1">
            <a:spLocks noChangeArrowheads="1"/>
          </p:cNvSpPr>
          <p:nvPr/>
        </p:nvSpPr>
        <p:spPr bwMode="black">
          <a:xfrm>
            <a:off x="2840038" y="137795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sp>
        <p:nvSpPr>
          <p:cNvPr id="116746" name="Text Box 21"/>
          <p:cNvSpPr txBox="1">
            <a:spLocks noChangeArrowheads="1"/>
          </p:cNvSpPr>
          <p:nvPr/>
        </p:nvSpPr>
        <p:spPr bwMode="black">
          <a:xfrm>
            <a:off x="4681538" y="137795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sp>
        <p:nvSpPr>
          <p:cNvPr id="116747" name="Text Box 22"/>
          <p:cNvSpPr txBox="1">
            <a:spLocks noChangeArrowheads="1"/>
          </p:cNvSpPr>
          <p:nvPr/>
        </p:nvSpPr>
        <p:spPr bwMode="black">
          <a:xfrm>
            <a:off x="7218363" y="2911475"/>
            <a:ext cx="1609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sp>
        <p:nvSpPr>
          <p:cNvPr id="116748" name="Text Box 23"/>
          <p:cNvSpPr txBox="1">
            <a:spLocks noChangeArrowheads="1"/>
          </p:cNvSpPr>
          <p:nvPr/>
        </p:nvSpPr>
        <p:spPr bwMode="black">
          <a:xfrm>
            <a:off x="3821113" y="466725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sp>
        <p:nvSpPr>
          <p:cNvPr id="116749" name="Text Box 24"/>
          <p:cNvSpPr txBox="1">
            <a:spLocks noChangeArrowheads="1"/>
          </p:cNvSpPr>
          <p:nvPr/>
        </p:nvSpPr>
        <p:spPr bwMode="black">
          <a:xfrm>
            <a:off x="301625" y="2911475"/>
            <a:ext cx="15700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b="1"/>
              <a:t>Text in here</a:t>
            </a:r>
          </a:p>
        </p:txBody>
      </p:sp>
      <p:sp>
        <p:nvSpPr>
          <p:cNvPr id="116750" name="Text Box 25"/>
          <p:cNvSpPr txBox="1">
            <a:spLocks noChangeArrowheads="1"/>
          </p:cNvSpPr>
          <p:nvPr/>
        </p:nvSpPr>
        <p:spPr bwMode="black">
          <a:xfrm>
            <a:off x="3700463" y="2878138"/>
            <a:ext cx="17367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A50021"/>
                </a:solidFill>
              </a:rPr>
              <a:t>Description of the contents</a:t>
            </a:r>
          </a:p>
        </p:txBody>
      </p:sp>
      <p:sp>
        <p:nvSpPr>
          <p:cNvPr id="64538" name="AutoShape 26"/>
          <p:cNvSpPr>
            <a:spLocks noChangeArrowheads="1"/>
          </p:cNvSpPr>
          <p:nvPr/>
        </p:nvSpPr>
        <p:spPr bwMode="gray">
          <a:xfrm>
            <a:off x="3382963" y="2544763"/>
            <a:ext cx="2339975" cy="663575"/>
          </a:xfrm>
          <a:custGeom>
            <a:avLst/>
            <a:gdLst>
              <a:gd name="G0" fmla="+- 13742 0 0"/>
              <a:gd name="G1" fmla="+- -11677937 0 0"/>
              <a:gd name="G2" fmla="+- 13742 0 -11677937"/>
              <a:gd name="G3" fmla="+- 10800 0 0"/>
              <a:gd name="G4" fmla="+- 0 0 13742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470 0 0"/>
              <a:gd name="G9" fmla="+- 0 0 -11677937"/>
              <a:gd name="G10" fmla="+- 8470 0 2700"/>
              <a:gd name="G11" fmla="cos G10 13742"/>
              <a:gd name="G12" fmla="sin G10 13742"/>
              <a:gd name="G13" fmla="cos 13500 13742"/>
              <a:gd name="G14" fmla="sin 13500 13742"/>
              <a:gd name="G15" fmla="+- G11 10800 0"/>
              <a:gd name="G16" fmla="+- G12 10800 0"/>
              <a:gd name="G17" fmla="+- G13 10800 0"/>
              <a:gd name="G18" fmla="+- G14 10800 0"/>
              <a:gd name="G19" fmla="*/ 8470 1 2"/>
              <a:gd name="G20" fmla="+- G19 5400 0"/>
              <a:gd name="G21" fmla="cos G20 13742"/>
              <a:gd name="G22" fmla="sin G20 13742"/>
              <a:gd name="G23" fmla="+- G21 10800 0"/>
              <a:gd name="G24" fmla="+- G12 G23 G22"/>
              <a:gd name="G25" fmla="+- G22 G23 G11"/>
              <a:gd name="G26" fmla="cos 10800 13742"/>
              <a:gd name="G27" fmla="sin 10800 13742"/>
              <a:gd name="G28" fmla="cos 8470 13742"/>
              <a:gd name="G29" fmla="sin 8470 13742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677937"/>
              <a:gd name="G36" fmla="sin G34 -11677937"/>
              <a:gd name="G37" fmla="+/ -11677937 13742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470 G39"/>
              <a:gd name="G43" fmla="sin 847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990 w 21600"/>
              <a:gd name="T5" fmla="*/ 1 h 21600"/>
              <a:gd name="T6" fmla="*/ 1169 w 21600"/>
              <a:gd name="T7" fmla="*/ 10495 h 21600"/>
              <a:gd name="T8" fmla="*/ 10949 w 21600"/>
              <a:gd name="T9" fmla="*/ 2331 h 21600"/>
              <a:gd name="T10" fmla="*/ 24299 w 21600"/>
              <a:gd name="T11" fmla="*/ 10849 h 21600"/>
              <a:gd name="T12" fmla="*/ 20420 w 21600"/>
              <a:gd name="T13" fmla="*/ 14700 h 21600"/>
              <a:gd name="T14" fmla="*/ 16569 w 21600"/>
              <a:gd name="T15" fmla="*/ 10821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269" y="10830"/>
                </a:moveTo>
                <a:cubicBezTo>
                  <a:pt x="19269" y="10820"/>
                  <a:pt x="19270" y="10810"/>
                  <a:pt x="19270" y="10800"/>
                </a:cubicBezTo>
                <a:cubicBezTo>
                  <a:pt x="19270" y="6122"/>
                  <a:pt x="15477" y="2330"/>
                  <a:pt x="10800" y="2330"/>
                </a:cubicBezTo>
                <a:cubicBezTo>
                  <a:pt x="6226" y="2329"/>
                  <a:pt x="2478" y="5961"/>
                  <a:pt x="2334" y="10532"/>
                </a:cubicBezTo>
                <a:lnTo>
                  <a:pt x="5" y="10459"/>
                </a:lnTo>
                <a:cubicBezTo>
                  <a:pt x="189" y="4630"/>
                  <a:pt x="4968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813"/>
                  <a:pt x="21599" y="10826"/>
                  <a:pt x="21599" y="10839"/>
                </a:cubicBezTo>
                <a:lnTo>
                  <a:pt x="24299" y="10849"/>
                </a:lnTo>
                <a:lnTo>
                  <a:pt x="20420" y="14700"/>
                </a:lnTo>
                <a:lnTo>
                  <a:pt x="16569" y="10821"/>
                </a:lnTo>
                <a:lnTo>
                  <a:pt x="19269" y="1083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5451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4539" name="AutoShape 27"/>
          <p:cNvSpPr>
            <a:spLocks noChangeArrowheads="1"/>
          </p:cNvSpPr>
          <p:nvPr/>
        </p:nvSpPr>
        <p:spPr bwMode="gray">
          <a:xfrm flipH="1" flipV="1">
            <a:off x="3462338" y="3176588"/>
            <a:ext cx="2392362" cy="620712"/>
          </a:xfrm>
          <a:custGeom>
            <a:avLst/>
            <a:gdLst>
              <a:gd name="G0" fmla="+- -14015 0 0"/>
              <a:gd name="G1" fmla="+- -11677937 0 0"/>
              <a:gd name="G2" fmla="+- -14015 0 -11677937"/>
              <a:gd name="G3" fmla="+- 10800 0 0"/>
              <a:gd name="G4" fmla="+- 0 0 -14015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574 0 0"/>
              <a:gd name="G9" fmla="+- 0 0 -11677937"/>
              <a:gd name="G10" fmla="+- 8574 0 2700"/>
              <a:gd name="G11" fmla="cos G10 -14015"/>
              <a:gd name="G12" fmla="sin G10 -14015"/>
              <a:gd name="G13" fmla="cos 13500 -14015"/>
              <a:gd name="G14" fmla="sin 13500 -14015"/>
              <a:gd name="G15" fmla="+- G11 10800 0"/>
              <a:gd name="G16" fmla="+- G12 10800 0"/>
              <a:gd name="G17" fmla="+- G13 10800 0"/>
              <a:gd name="G18" fmla="+- G14 10800 0"/>
              <a:gd name="G19" fmla="*/ 8574 1 2"/>
              <a:gd name="G20" fmla="+- G19 5400 0"/>
              <a:gd name="G21" fmla="cos G20 -14015"/>
              <a:gd name="G22" fmla="sin G20 -14015"/>
              <a:gd name="G23" fmla="+- G21 10800 0"/>
              <a:gd name="G24" fmla="+- G12 G23 G22"/>
              <a:gd name="G25" fmla="+- G22 G23 G11"/>
              <a:gd name="G26" fmla="cos 10800 -14015"/>
              <a:gd name="G27" fmla="sin 10800 -14015"/>
              <a:gd name="G28" fmla="cos 8574 -14015"/>
              <a:gd name="G29" fmla="sin 8574 -14015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677937"/>
              <a:gd name="G36" fmla="sin G34 -11677937"/>
              <a:gd name="G37" fmla="+/ -11677937 -14015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574 G39"/>
              <a:gd name="G43" fmla="sin 8574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950 w 21600"/>
              <a:gd name="T5" fmla="*/ 1 h 21600"/>
              <a:gd name="T6" fmla="*/ 1117 w 21600"/>
              <a:gd name="T7" fmla="*/ 10494 h 21600"/>
              <a:gd name="T8" fmla="*/ 10919 w 21600"/>
              <a:gd name="T9" fmla="*/ 2226 h 21600"/>
              <a:gd name="T10" fmla="*/ 24299 w 21600"/>
              <a:gd name="T11" fmla="*/ 10749 h 21600"/>
              <a:gd name="T12" fmla="*/ 20501 w 21600"/>
              <a:gd name="T13" fmla="*/ 14576 h 21600"/>
              <a:gd name="T14" fmla="*/ 16673 w 21600"/>
              <a:gd name="T15" fmla="*/ 10778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373" y="10767"/>
                </a:moveTo>
                <a:cubicBezTo>
                  <a:pt x="19356" y="6045"/>
                  <a:pt x="15522" y="2226"/>
                  <a:pt x="10800" y="2226"/>
                </a:cubicBezTo>
                <a:cubicBezTo>
                  <a:pt x="6170" y="2225"/>
                  <a:pt x="2376" y="5901"/>
                  <a:pt x="2230" y="10529"/>
                </a:cubicBezTo>
                <a:lnTo>
                  <a:pt x="5" y="10459"/>
                </a:lnTo>
                <a:cubicBezTo>
                  <a:pt x="189" y="4630"/>
                  <a:pt x="4968" y="-1"/>
                  <a:pt x="10800" y="0"/>
                </a:cubicBezTo>
                <a:cubicBezTo>
                  <a:pt x="16748" y="0"/>
                  <a:pt x="21577" y="4810"/>
                  <a:pt x="21599" y="10759"/>
                </a:cubicBezTo>
                <a:lnTo>
                  <a:pt x="24299" y="10749"/>
                </a:lnTo>
                <a:lnTo>
                  <a:pt x="20501" y="14576"/>
                </a:lnTo>
                <a:lnTo>
                  <a:pt x="16673" y="10778"/>
                </a:lnTo>
                <a:lnTo>
                  <a:pt x="19373" y="10767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66667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6753" name="Rectangle 28"/>
          <p:cNvSpPr>
            <a:spLocks noChangeArrowheads="1"/>
          </p:cNvSpPr>
          <p:nvPr/>
        </p:nvSpPr>
        <p:spPr bwMode="gray">
          <a:xfrm>
            <a:off x="434975" y="5367338"/>
            <a:ext cx="8404225" cy="695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Tx/>
              <a:buChar char="•"/>
            </a:pPr>
            <a:r>
              <a:rPr lang="zh-CN" altLang="en-US" sz="2000" b="1">
                <a:solidFill>
                  <a:srgbClr val="FF0000"/>
                </a:solidFill>
              </a:rPr>
              <a:t> </a:t>
            </a:r>
            <a:r>
              <a:rPr lang="en-US" altLang="zh-CN" sz="2000" b="1">
                <a:solidFill>
                  <a:srgbClr val="FF0000"/>
                </a:solidFill>
              </a:rPr>
              <a:t>Contents</a:t>
            </a: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</a:rPr>
              <a:t>  </a:t>
            </a:r>
            <a:r>
              <a:rPr lang="en-US" altLang="zh-CN" sz="1600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  <p:sp>
        <p:nvSpPr>
          <p:cNvPr id="116754" name="Line 29"/>
          <p:cNvSpPr>
            <a:spLocks noChangeShapeType="1"/>
          </p:cNvSpPr>
          <p:nvPr/>
        </p:nvSpPr>
        <p:spPr bwMode="auto">
          <a:xfrm>
            <a:off x="403225" y="5292725"/>
            <a:ext cx="83645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17763" name="Oval 3"/>
          <p:cNvSpPr>
            <a:spLocks noChangeArrowheads="1"/>
          </p:cNvSpPr>
          <p:nvPr/>
        </p:nvSpPr>
        <p:spPr bwMode="ltGray">
          <a:xfrm>
            <a:off x="638175" y="3703638"/>
            <a:ext cx="4362450" cy="1265237"/>
          </a:xfrm>
          <a:prstGeom prst="ellipse">
            <a:avLst/>
          </a:prstGeom>
          <a:solidFill>
            <a:srgbClr val="DDDDDD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764" name="Arc 4"/>
          <p:cNvSpPr>
            <a:spLocks/>
          </p:cNvSpPr>
          <p:nvPr/>
        </p:nvSpPr>
        <p:spPr bwMode="gray">
          <a:xfrm rot="-5400000">
            <a:off x="2260600" y="1744663"/>
            <a:ext cx="1536700" cy="4057650"/>
          </a:xfrm>
          <a:custGeom>
            <a:avLst/>
            <a:gdLst>
              <a:gd name="T0" fmla="*/ 2147483647 w 43200"/>
              <a:gd name="T1" fmla="*/ 2147483647 h 43200"/>
              <a:gd name="T2" fmla="*/ 2147483647 w 43200"/>
              <a:gd name="T3" fmla="*/ 2147483647 h 43200"/>
              <a:gd name="T4" fmla="*/ 2147483647 w 43200"/>
              <a:gd name="T5" fmla="*/ 2147483647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</a:path>
              <a:path w="43200" h="43200" stroke="0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tx2"/>
          </a:solidFill>
          <a:ln w="38100">
            <a:noFill/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7221" name="Arc 5"/>
          <p:cNvSpPr>
            <a:spLocks/>
          </p:cNvSpPr>
          <p:nvPr/>
        </p:nvSpPr>
        <p:spPr bwMode="gray">
          <a:xfrm rot="16200000">
            <a:off x="2397125" y="1643063"/>
            <a:ext cx="1379538" cy="390366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8692 w 43200"/>
              <a:gd name="T1" fmla="*/ 42002 h 43200"/>
              <a:gd name="T2" fmla="*/ 31490 w 43200"/>
              <a:gd name="T3" fmla="*/ 40803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3200" stroke="0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42353"/>
                  <a:invGamma/>
                </a:schemeClr>
              </a:gs>
            </a:gsLst>
            <a:lin ang="2700000" scaled="1"/>
          </a:gra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7222" name="Arc 6"/>
          <p:cNvSpPr>
            <a:spLocks/>
          </p:cNvSpPr>
          <p:nvPr/>
        </p:nvSpPr>
        <p:spPr bwMode="ltGray">
          <a:xfrm rot="16200000">
            <a:off x="2289175" y="1789113"/>
            <a:ext cx="1379538" cy="376396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5027 w 43200"/>
              <a:gd name="T1" fmla="*/ 42175 h 42175"/>
              <a:gd name="T2" fmla="*/ 31490 w 43200"/>
              <a:gd name="T3" fmla="*/ 40803 h 42175"/>
              <a:gd name="T4" fmla="*/ 21600 w 43200"/>
              <a:gd name="T5" fmla="*/ 21600 h 4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2175" fill="none" extrusionOk="0">
                <a:moveTo>
                  <a:pt x="15026" y="42175"/>
                </a:moveTo>
                <a:cubicBezTo>
                  <a:pt x="6075" y="39315"/>
                  <a:pt x="0" y="309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2175" stroke="0" extrusionOk="0">
                <a:moveTo>
                  <a:pt x="15026" y="42175"/>
                </a:moveTo>
                <a:cubicBezTo>
                  <a:pt x="6075" y="39315"/>
                  <a:pt x="0" y="309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48627"/>
                  <a:invGamma/>
                </a:schemeClr>
              </a:gs>
              <a:gs pos="100000">
                <a:schemeClr val="folHlink"/>
              </a:gs>
            </a:gsLst>
            <a:lin ang="18900000" scaled="1"/>
          </a:gra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7223" name="Arc 7"/>
          <p:cNvSpPr>
            <a:spLocks/>
          </p:cNvSpPr>
          <p:nvPr/>
        </p:nvSpPr>
        <p:spPr bwMode="gray">
          <a:xfrm rot="16200000">
            <a:off x="2220119" y="1839119"/>
            <a:ext cx="1414463" cy="363537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6943 w 43200"/>
              <a:gd name="T1" fmla="*/ 37466 h 40803"/>
              <a:gd name="T2" fmla="*/ 31490 w 43200"/>
              <a:gd name="T3" fmla="*/ 40803 h 40803"/>
              <a:gd name="T4" fmla="*/ 21600 w 43200"/>
              <a:gd name="T5" fmla="*/ 21600 h 40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803" fill="none" extrusionOk="0">
                <a:moveTo>
                  <a:pt x="6942" y="37466"/>
                </a:moveTo>
                <a:cubicBezTo>
                  <a:pt x="2516" y="33377"/>
                  <a:pt x="0" y="276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0803" stroke="0" extrusionOk="0">
                <a:moveTo>
                  <a:pt x="6942" y="37466"/>
                </a:moveTo>
                <a:cubicBezTo>
                  <a:pt x="2516" y="33377"/>
                  <a:pt x="0" y="276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0392"/>
                  <a:invGamma/>
                </a:schemeClr>
              </a:gs>
            </a:gsLst>
            <a:lin ang="0" scaled="1"/>
          </a:gra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7768" name="Text Box 8"/>
          <p:cNvSpPr txBox="1">
            <a:spLocks noChangeArrowheads="1"/>
          </p:cNvSpPr>
          <p:nvPr/>
        </p:nvSpPr>
        <p:spPr bwMode="auto">
          <a:xfrm>
            <a:off x="3938588" y="3751263"/>
            <a:ext cx="61436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</a:rPr>
              <a:t>10%</a:t>
            </a:r>
          </a:p>
        </p:txBody>
      </p:sp>
      <p:sp>
        <p:nvSpPr>
          <p:cNvPr id="117769" name="Text Box 9"/>
          <p:cNvSpPr txBox="1">
            <a:spLocks noChangeArrowheads="1"/>
          </p:cNvSpPr>
          <p:nvPr/>
        </p:nvSpPr>
        <p:spPr bwMode="auto">
          <a:xfrm>
            <a:off x="4438650" y="3444875"/>
            <a:ext cx="5365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</a:rPr>
              <a:t>5%</a:t>
            </a:r>
          </a:p>
        </p:txBody>
      </p:sp>
      <p:sp>
        <p:nvSpPr>
          <p:cNvPr id="117770" name="Line 10"/>
          <p:cNvSpPr>
            <a:spLocks noChangeShapeType="1"/>
          </p:cNvSpPr>
          <p:nvPr/>
        </p:nvSpPr>
        <p:spPr bwMode="auto">
          <a:xfrm>
            <a:off x="4857750" y="3884613"/>
            <a:ext cx="0" cy="115887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771" name="Line 11"/>
          <p:cNvSpPr>
            <a:spLocks noChangeShapeType="1"/>
          </p:cNvSpPr>
          <p:nvPr/>
        </p:nvSpPr>
        <p:spPr bwMode="auto">
          <a:xfrm flipH="1">
            <a:off x="4443413" y="4143375"/>
            <a:ext cx="0" cy="69850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772" name="Line 12"/>
          <p:cNvSpPr>
            <a:spLocks noChangeShapeType="1"/>
          </p:cNvSpPr>
          <p:nvPr/>
        </p:nvSpPr>
        <p:spPr bwMode="gray">
          <a:xfrm flipH="1">
            <a:off x="2200275" y="3635375"/>
            <a:ext cx="1014413" cy="8302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7229" name="Arc 13"/>
          <p:cNvSpPr>
            <a:spLocks/>
          </p:cNvSpPr>
          <p:nvPr/>
        </p:nvSpPr>
        <p:spPr bwMode="gray">
          <a:xfrm rot="16200000">
            <a:off x="2240756" y="1412082"/>
            <a:ext cx="1768475" cy="4532312"/>
          </a:xfrm>
          <a:custGeom>
            <a:avLst/>
            <a:gdLst>
              <a:gd name="G0" fmla="+- 19812 0 0"/>
              <a:gd name="G1" fmla="+- 21600 0 0"/>
              <a:gd name="G2" fmla="+- 21600 0 0"/>
              <a:gd name="T0" fmla="*/ 0 w 41412"/>
              <a:gd name="T1" fmla="*/ 12994 h 41573"/>
              <a:gd name="T2" fmla="*/ 28035 w 41412"/>
              <a:gd name="T3" fmla="*/ 41573 h 41573"/>
              <a:gd name="T4" fmla="*/ 19812 w 41412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12" h="41573" fill="none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</a:path>
              <a:path w="41412" h="41573" stroke="0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  <a:lnTo>
                  <a:pt x="19812" y="2160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51373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7774" name="Freeform 14"/>
          <p:cNvSpPr>
            <a:spLocks/>
          </p:cNvSpPr>
          <p:nvPr/>
        </p:nvSpPr>
        <p:spPr bwMode="gray">
          <a:xfrm>
            <a:off x="5210175" y="3094038"/>
            <a:ext cx="223838" cy="295275"/>
          </a:xfrm>
          <a:custGeom>
            <a:avLst/>
            <a:gdLst>
              <a:gd name="T0" fmla="*/ 2147483647 w 141"/>
              <a:gd name="T1" fmla="*/ 2147483647 h 186"/>
              <a:gd name="T2" fmla="*/ 2147483647 w 141"/>
              <a:gd name="T3" fmla="*/ 2147483647 h 186"/>
              <a:gd name="T4" fmla="*/ 2147483647 w 141"/>
              <a:gd name="T5" fmla="*/ 2147483647 h 186"/>
              <a:gd name="T6" fmla="*/ 0 w 141"/>
              <a:gd name="T7" fmla="*/ 0 h 186"/>
              <a:gd name="T8" fmla="*/ 2147483647 w 141"/>
              <a:gd name="T9" fmla="*/ 2147483647 h 1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1"/>
              <a:gd name="T16" fmla="*/ 0 h 186"/>
              <a:gd name="T17" fmla="*/ 141 w 141"/>
              <a:gd name="T18" fmla="*/ 186 h 1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1" h="186">
                <a:moveTo>
                  <a:pt x="133" y="72"/>
                </a:moveTo>
                <a:lnTo>
                  <a:pt x="141" y="161"/>
                </a:lnTo>
                <a:lnTo>
                  <a:pt x="15" y="186"/>
                </a:lnTo>
                <a:lnTo>
                  <a:pt x="0" y="0"/>
                </a:lnTo>
                <a:lnTo>
                  <a:pt x="133" y="7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7231" name="Arc 15"/>
          <p:cNvSpPr>
            <a:spLocks/>
          </p:cNvSpPr>
          <p:nvPr/>
        </p:nvSpPr>
        <p:spPr bwMode="gray">
          <a:xfrm rot="16200000">
            <a:off x="2256631" y="1242219"/>
            <a:ext cx="1757363" cy="4537075"/>
          </a:xfrm>
          <a:custGeom>
            <a:avLst/>
            <a:gdLst>
              <a:gd name="G0" fmla="+- 19534 0 0"/>
              <a:gd name="G1" fmla="+- 21600 0 0"/>
              <a:gd name="G2" fmla="+- 21600 0 0"/>
              <a:gd name="T0" fmla="*/ 0 w 41134"/>
              <a:gd name="T1" fmla="*/ 12382 h 41573"/>
              <a:gd name="T2" fmla="*/ 27757 w 41134"/>
              <a:gd name="T3" fmla="*/ 41573 h 41573"/>
              <a:gd name="T4" fmla="*/ 19534 w 41134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134" h="41573" fill="none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</a:path>
              <a:path w="41134" h="41573" stroke="0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  <a:lnTo>
                  <a:pt x="19534" y="2160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0000"/>
                  <a:invGamma/>
                </a:schemeClr>
              </a:gs>
            </a:gsLst>
            <a:lin ang="5400000" scaled="1"/>
          </a:gradFill>
          <a:ln w="19050">
            <a:noFill/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7776" name="Text Box 16"/>
          <p:cNvSpPr txBox="1">
            <a:spLocks noChangeArrowheads="1"/>
          </p:cNvSpPr>
          <p:nvPr/>
        </p:nvSpPr>
        <p:spPr bwMode="auto">
          <a:xfrm>
            <a:off x="2695575" y="2865438"/>
            <a:ext cx="9366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</a:rPr>
              <a:t>60%</a:t>
            </a:r>
          </a:p>
        </p:txBody>
      </p:sp>
      <p:cxnSp>
        <p:nvCxnSpPr>
          <p:cNvPr id="117777" name="AutoShape 17"/>
          <p:cNvCxnSpPr>
            <a:cxnSpLocks noChangeShapeType="1"/>
            <a:endCxn id="117776" idx="3"/>
          </p:cNvCxnSpPr>
          <p:nvPr/>
        </p:nvCxnSpPr>
        <p:spPr bwMode="auto">
          <a:xfrm rot="10800000" flipV="1">
            <a:off x="3632200" y="2179638"/>
            <a:ext cx="2416175" cy="88423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117778" name="AutoShape 18"/>
          <p:cNvCxnSpPr>
            <a:cxnSpLocks noChangeShapeType="1"/>
            <a:endCxn id="117769" idx="3"/>
          </p:cNvCxnSpPr>
          <p:nvPr/>
        </p:nvCxnSpPr>
        <p:spPr bwMode="auto">
          <a:xfrm rot="10800000">
            <a:off x="4975225" y="3597275"/>
            <a:ext cx="1225550" cy="18256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</p:spPr>
      </p:cxnSp>
      <p:sp>
        <p:nvSpPr>
          <p:cNvPr id="117779" name="Text Box 19"/>
          <p:cNvSpPr txBox="1">
            <a:spLocks noChangeArrowheads="1"/>
          </p:cNvSpPr>
          <p:nvPr/>
        </p:nvSpPr>
        <p:spPr bwMode="auto">
          <a:xfrm>
            <a:off x="3006725" y="3865563"/>
            <a:ext cx="6635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</a:rPr>
              <a:t>25%</a:t>
            </a:r>
          </a:p>
        </p:txBody>
      </p:sp>
      <p:sp>
        <p:nvSpPr>
          <p:cNvPr id="117780" name="Rectangle 20"/>
          <p:cNvSpPr>
            <a:spLocks noChangeArrowheads="1"/>
          </p:cNvSpPr>
          <p:nvPr/>
        </p:nvSpPr>
        <p:spPr bwMode="auto">
          <a:xfrm>
            <a:off x="333375" y="1066800"/>
            <a:ext cx="510540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solidFill>
                  <a:schemeClr val="tx2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</a:p>
        </p:txBody>
      </p:sp>
      <p:grpSp>
        <p:nvGrpSpPr>
          <p:cNvPr id="117781" name="Group 21"/>
          <p:cNvGrpSpPr>
            <a:grpSpLocks/>
          </p:cNvGrpSpPr>
          <p:nvPr/>
        </p:nvGrpSpPr>
        <p:grpSpPr bwMode="auto">
          <a:xfrm>
            <a:off x="6048375" y="1997075"/>
            <a:ext cx="2028825" cy="482600"/>
            <a:chOff x="816" y="2304"/>
            <a:chExt cx="1440" cy="448"/>
          </a:xfrm>
        </p:grpSpPr>
        <p:sp>
          <p:nvSpPr>
            <p:cNvPr id="117858" name="Freeform 22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633 w 1120"/>
                <a:gd name="T1" fmla="*/ 108 h 252"/>
                <a:gd name="T2" fmla="*/ 1626 w 1120"/>
                <a:gd name="T3" fmla="*/ 107 h 252"/>
                <a:gd name="T4" fmla="*/ 1603 w 1120"/>
                <a:gd name="T5" fmla="*/ 105 h 252"/>
                <a:gd name="T6" fmla="*/ 1566 w 1120"/>
                <a:gd name="T7" fmla="*/ 103 h 252"/>
                <a:gd name="T8" fmla="*/ 1514 w 1120"/>
                <a:gd name="T9" fmla="*/ 100 h 252"/>
                <a:gd name="T10" fmla="*/ 1447 w 1120"/>
                <a:gd name="T11" fmla="*/ 95 h 252"/>
                <a:gd name="T12" fmla="*/ 1369 w 1120"/>
                <a:gd name="T13" fmla="*/ 91 h 252"/>
                <a:gd name="T14" fmla="*/ 1277 w 1120"/>
                <a:gd name="T15" fmla="*/ 87 h 252"/>
                <a:gd name="T16" fmla="*/ 1175 w 1120"/>
                <a:gd name="T17" fmla="*/ 84 h 252"/>
                <a:gd name="T18" fmla="*/ 1065 w 1120"/>
                <a:gd name="T19" fmla="*/ 81 h 252"/>
                <a:gd name="T20" fmla="*/ 942 w 1120"/>
                <a:gd name="T21" fmla="*/ 79 h 252"/>
                <a:gd name="T22" fmla="*/ 810 w 1120"/>
                <a:gd name="T23" fmla="*/ 79 h 252"/>
                <a:gd name="T24" fmla="*/ 679 w 1120"/>
                <a:gd name="T25" fmla="*/ 79 h 252"/>
                <a:gd name="T26" fmla="*/ 559 w 1120"/>
                <a:gd name="T27" fmla="*/ 81 h 252"/>
                <a:gd name="T28" fmla="*/ 449 w 1120"/>
                <a:gd name="T29" fmla="*/ 84 h 252"/>
                <a:gd name="T30" fmla="*/ 347 w 1120"/>
                <a:gd name="T31" fmla="*/ 87 h 252"/>
                <a:gd name="T32" fmla="*/ 260 w 1120"/>
                <a:gd name="T33" fmla="*/ 91 h 252"/>
                <a:gd name="T34" fmla="*/ 184 w 1120"/>
                <a:gd name="T35" fmla="*/ 95 h 252"/>
                <a:gd name="T36" fmla="*/ 119 w 1120"/>
                <a:gd name="T37" fmla="*/ 100 h 252"/>
                <a:gd name="T38" fmla="*/ 67 w 1120"/>
                <a:gd name="T39" fmla="*/ 103 h 252"/>
                <a:gd name="T40" fmla="*/ 29 w 1120"/>
                <a:gd name="T41" fmla="*/ 105 h 252"/>
                <a:gd name="T42" fmla="*/ 9 w 1120"/>
                <a:gd name="T43" fmla="*/ 107 h 252"/>
                <a:gd name="T44" fmla="*/ 0 w 1120"/>
                <a:gd name="T45" fmla="*/ 108 h 252"/>
                <a:gd name="T46" fmla="*/ 0 w 1120"/>
                <a:gd name="T47" fmla="*/ 26 h 252"/>
                <a:gd name="T48" fmla="*/ 816 w 1120"/>
                <a:gd name="T49" fmla="*/ 0 h 252"/>
                <a:gd name="T50" fmla="*/ 1633 w 1120"/>
                <a:gd name="T51" fmla="*/ 26 h 252"/>
                <a:gd name="T52" fmla="*/ 1633 w 1120"/>
                <a:gd name="T53" fmla="*/ 108 h 252"/>
                <a:gd name="T54" fmla="*/ 1633 w 1120"/>
                <a:gd name="T55" fmla="*/ 10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27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39" name="Rectangle 23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 in here</a:t>
              </a:r>
            </a:p>
          </p:txBody>
        </p:sp>
      </p:grpSp>
      <p:grpSp>
        <p:nvGrpSpPr>
          <p:cNvPr id="117782" name="Group 24"/>
          <p:cNvGrpSpPr>
            <a:grpSpLocks/>
          </p:cNvGrpSpPr>
          <p:nvPr/>
        </p:nvGrpSpPr>
        <p:grpSpPr bwMode="auto">
          <a:xfrm>
            <a:off x="6048375" y="3551238"/>
            <a:ext cx="2028825" cy="482600"/>
            <a:chOff x="816" y="2304"/>
            <a:chExt cx="1440" cy="448"/>
          </a:xfrm>
        </p:grpSpPr>
        <p:sp>
          <p:nvSpPr>
            <p:cNvPr id="117856" name="Freeform 25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633 w 1120"/>
                <a:gd name="T1" fmla="*/ 108 h 252"/>
                <a:gd name="T2" fmla="*/ 1626 w 1120"/>
                <a:gd name="T3" fmla="*/ 107 h 252"/>
                <a:gd name="T4" fmla="*/ 1603 w 1120"/>
                <a:gd name="T5" fmla="*/ 105 h 252"/>
                <a:gd name="T6" fmla="*/ 1566 w 1120"/>
                <a:gd name="T7" fmla="*/ 103 h 252"/>
                <a:gd name="T8" fmla="*/ 1514 w 1120"/>
                <a:gd name="T9" fmla="*/ 100 h 252"/>
                <a:gd name="T10" fmla="*/ 1447 w 1120"/>
                <a:gd name="T11" fmla="*/ 95 h 252"/>
                <a:gd name="T12" fmla="*/ 1369 w 1120"/>
                <a:gd name="T13" fmla="*/ 91 h 252"/>
                <a:gd name="T14" fmla="*/ 1277 w 1120"/>
                <a:gd name="T15" fmla="*/ 87 h 252"/>
                <a:gd name="T16" fmla="*/ 1175 w 1120"/>
                <a:gd name="T17" fmla="*/ 84 h 252"/>
                <a:gd name="T18" fmla="*/ 1065 w 1120"/>
                <a:gd name="T19" fmla="*/ 81 h 252"/>
                <a:gd name="T20" fmla="*/ 942 w 1120"/>
                <a:gd name="T21" fmla="*/ 79 h 252"/>
                <a:gd name="T22" fmla="*/ 810 w 1120"/>
                <a:gd name="T23" fmla="*/ 79 h 252"/>
                <a:gd name="T24" fmla="*/ 679 w 1120"/>
                <a:gd name="T25" fmla="*/ 79 h 252"/>
                <a:gd name="T26" fmla="*/ 559 w 1120"/>
                <a:gd name="T27" fmla="*/ 81 h 252"/>
                <a:gd name="T28" fmla="*/ 449 w 1120"/>
                <a:gd name="T29" fmla="*/ 84 h 252"/>
                <a:gd name="T30" fmla="*/ 347 w 1120"/>
                <a:gd name="T31" fmla="*/ 87 h 252"/>
                <a:gd name="T32" fmla="*/ 260 w 1120"/>
                <a:gd name="T33" fmla="*/ 91 h 252"/>
                <a:gd name="T34" fmla="*/ 184 w 1120"/>
                <a:gd name="T35" fmla="*/ 95 h 252"/>
                <a:gd name="T36" fmla="*/ 119 w 1120"/>
                <a:gd name="T37" fmla="*/ 100 h 252"/>
                <a:gd name="T38" fmla="*/ 67 w 1120"/>
                <a:gd name="T39" fmla="*/ 103 h 252"/>
                <a:gd name="T40" fmla="*/ 29 w 1120"/>
                <a:gd name="T41" fmla="*/ 105 h 252"/>
                <a:gd name="T42" fmla="*/ 9 w 1120"/>
                <a:gd name="T43" fmla="*/ 107 h 252"/>
                <a:gd name="T44" fmla="*/ 0 w 1120"/>
                <a:gd name="T45" fmla="*/ 108 h 252"/>
                <a:gd name="T46" fmla="*/ 0 w 1120"/>
                <a:gd name="T47" fmla="*/ 26 h 252"/>
                <a:gd name="T48" fmla="*/ 816 w 1120"/>
                <a:gd name="T49" fmla="*/ 0 h 252"/>
                <a:gd name="T50" fmla="*/ 1633 w 1120"/>
                <a:gd name="T51" fmla="*/ 26 h 252"/>
                <a:gd name="T52" fmla="*/ 1633 w 1120"/>
                <a:gd name="T53" fmla="*/ 108 h 252"/>
                <a:gd name="T54" fmla="*/ 1633 w 1120"/>
                <a:gd name="T55" fmla="*/ 10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27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42" name="Rectangle 26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 in here</a:t>
              </a:r>
            </a:p>
          </p:txBody>
        </p:sp>
      </p:grpSp>
      <p:grpSp>
        <p:nvGrpSpPr>
          <p:cNvPr id="117783" name="Group 27"/>
          <p:cNvGrpSpPr>
            <a:grpSpLocks/>
          </p:cNvGrpSpPr>
          <p:nvPr/>
        </p:nvGrpSpPr>
        <p:grpSpPr bwMode="auto">
          <a:xfrm>
            <a:off x="6048375" y="4922838"/>
            <a:ext cx="2028825" cy="482600"/>
            <a:chOff x="816" y="2304"/>
            <a:chExt cx="1440" cy="448"/>
          </a:xfrm>
        </p:grpSpPr>
        <p:sp>
          <p:nvSpPr>
            <p:cNvPr id="117854" name="Freeform 28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633 w 1120"/>
                <a:gd name="T1" fmla="*/ 108 h 252"/>
                <a:gd name="T2" fmla="*/ 1626 w 1120"/>
                <a:gd name="T3" fmla="*/ 107 h 252"/>
                <a:gd name="T4" fmla="*/ 1603 w 1120"/>
                <a:gd name="T5" fmla="*/ 105 h 252"/>
                <a:gd name="T6" fmla="*/ 1566 w 1120"/>
                <a:gd name="T7" fmla="*/ 103 h 252"/>
                <a:gd name="T8" fmla="*/ 1514 w 1120"/>
                <a:gd name="T9" fmla="*/ 100 h 252"/>
                <a:gd name="T10" fmla="*/ 1447 w 1120"/>
                <a:gd name="T11" fmla="*/ 95 h 252"/>
                <a:gd name="T12" fmla="*/ 1369 w 1120"/>
                <a:gd name="T13" fmla="*/ 91 h 252"/>
                <a:gd name="T14" fmla="*/ 1277 w 1120"/>
                <a:gd name="T15" fmla="*/ 87 h 252"/>
                <a:gd name="T16" fmla="*/ 1175 w 1120"/>
                <a:gd name="T17" fmla="*/ 84 h 252"/>
                <a:gd name="T18" fmla="*/ 1065 w 1120"/>
                <a:gd name="T19" fmla="*/ 81 h 252"/>
                <a:gd name="T20" fmla="*/ 942 w 1120"/>
                <a:gd name="T21" fmla="*/ 79 h 252"/>
                <a:gd name="T22" fmla="*/ 810 w 1120"/>
                <a:gd name="T23" fmla="*/ 79 h 252"/>
                <a:gd name="T24" fmla="*/ 679 w 1120"/>
                <a:gd name="T25" fmla="*/ 79 h 252"/>
                <a:gd name="T26" fmla="*/ 559 w 1120"/>
                <a:gd name="T27" fmla="*/ 81 h 252"/>
                <a:gd name="T28" fmla="*/ 449 w 1120"/>
                <a:gd name="T29" fmla="*/ 84 h 252"/>
                <a:gd name="T30" fmla="*/ 347 w 1120"/>
                <a:gd name="T31" fmla="*/ 87 h 252"/>
                <a:gd name="T32" fmla="*/ 260 w 1120"/>
                <a:gd name="T33" fmla="*/ 91 h 252"/>
                <a:gd name="T34" fmla="*/ 184 w 1120"/>
                <a:gd name="T35" fmla="*/ 95 h 252"/>
                <a:gd name="T36" fmla="*/ 119 w 1120"/>
                <a:gd name="T37" fmla="*/ 100 h 252"/>
                <a:gd name="T38" fmla="*/ 67 w 1120"/>
                <a:gd name="T39" fmla="*/ 103 h 252"/>
                <a:gd name="T40" fmla="*/ 29 w 1120"/>
                <a:gd name="T41" fmla="*/ 105 h 252"/>
                <a:gd name="T42" fmla="*/ 9 w 1120"/>
                <a:gd name="T43" fmla="*/ 107 h 252"/>
                <a:gd name="T44" fmla="*/ 0 w 1120"/>
                <a:gd name="T45" fmla="*/ 108 h 252"/>
                <a:gd name="T46" fmla="*/ 0 w 1120"/>
                <a:gd name="T47" fmla="*/ 26 h 252"/>
                <a:gd name="T48" fmla="*/ 816 w 1120"/>
                <a:gd name="T49" fmla="*/ 0 h 252"/>
                <a:gd name="T50" fmla="*/ 1633 w 1120"/>
                <a:gd name="T51" fmla="*/ 26 h 252"/>
                <a:gd name="T52" fmla="*/ 1633 w 1120"/>
                <a:gd name="T53" fmla="*/ 108 h 252"/>
                <a:gd name="T54" fmla="*/ 1633 w 1120"/>
                <a:gd name="T55" fmla="*/ 10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27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45" name="Rectangle 29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 in here</a:t>
              </a:r>
            </a:p>
          </p:txBody>
        </p:sp>
      </p:grpSp>
      <p:grpSp>
        <p:nvGrpSpPr>
          <p:cNvPr id="117784" name="Group 30"/>
          <p:cNvGrpSpPr>
            <a:grpSpLocks/>
          </p:cNvGrpSpPr>
          <p:nvPr/>
        </p:nvGrpSpPr>
        <p:grpSpPr bwMode="auto">
          <a:xfrm>
            <a:off x="866775" y="5151438"/>
            <a:ext cx="2028825" cy="482600"/>
            <a:chOff x="816" y="2304"/>
            <a:chExt cx="1440" cy="448"/>
          </a:xfrm>
        </p:grpSpPr>
        <p:sp>
          <p:nvSpPr>
            <p:cNvPr id="117852" name="Freeform 31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633 w 1120"/>
                <a:gd name="T1" fmla="*/ 108 h 252"/>
                <a:gd name="T2" fmla="*/ 1626 w 1120"/>
                <a:gd name="T3" fmla="*/ 107 h 252"/>
                <a:gd name="T4" fmla="*/ 1603 w 1120"/>
                <a:gd name="T5" fmla="*/ 105 h 252"/>
                <a:gd name="T6" fmla="*/ 1566 w 1120"/>
                <a:gd name="T7" fmla="*/ 103 h 252"/>
                <a:gd name="T8" fmla="*/ 1514 w 1120"/>
                <a:gd name="T9" fmla="*/ 100 h 252"/>
                <a:gd name="T10" fmla="*/ 1447 w 1120"/>
                <a:gd name="T11" fmla="*/ 95 h 252"/>
                <a:gd name="T12" fmla="*/ 1369 w 1120"/>
                <a:gd name="T13" fmla="*/ 91 h 252"/>
                <a:gd name="T14" fmla="*/ 1277 w 1120"/>
                <a:gd name="T15" fmla="*/ 87 h 252"/>
                <a:gd name="T16" fmla="*/ 1175 w 1120"/>
                <a:gd name="T17" fmla="*/ 84 h 252"/>
                <a:gd name="T18" fmla="*/ 1065 w 1120"/>
                <a:gd name="T19" fmla="*/ 81 h 252"/>
                <a:gd name="T20" fmla="*/ 942 w 1120"/>
                <a:gd name="T21" fmla="*/ 79 h 252"/>
                <a:gd name="T22" fmla="*/ 810 w 1120"/>
                <a:gd name="T23" fmla="*/ 79 h 252"/>
                <a:gd name="T24" fmla="*/ 679 w 1120"/>
                <a:gd name="T25" fmla="*/ 79 h 252"/>
                <a:gd name="T26" fmla="*/ 559 w 1120"/>
                <a:gd name="T27" fmla="*/ 81 h 252"/>
                <a:gd name="T28" fmla="*/ 449 w 1120"/>
                <a:gd name="T29" fmla="*/ 84 h 252"/>
                <a:gd name="T30" fmla="*/ 347 w 1120"/>
                <a:gd name="T31" fmla="*/ 87 h 252"/>
                <a:gd name="T32" fmla="*/ 260 w 1120"/>
                <a:gd name="T33" fmla="*/ 91 h 252"/>
                <a:gd name="T34" fmla="*/ 184 w 1120"/>
                <a:gd name="T35" fmla="*/ 95 h 252"/>
                <a:gd name="T36" fmla="*/ 119 w 1120"/>
                <a:gd name="T37" fmla="*/ 100 h 252"/>
                <a:gd name="T38" fmla="*/ 67 w 1120"/>
                <a:gd name="T39" fmla="*/ 103 h 252"/>
                <a:gd name="T40" fmla="*/ 29 w 1120"/>
                <a:gd name="T41" fmla="*/ 105 h 252"/>
                <a:gd name="T42" fmla="*/ 9 w 1120"/>
                <a:gd name="T43" fmla="*/ 107 h 252"/>
                <a:gd name="T44" fmla="*/ 0 w 1120"/>
                <a:gd name="T45" fmla="*/ 108 h 252"/>
                <a:gd name="T46" fmla="*/ 0 w 1120"/>
                <a:gd name="T47" fmla="*/ 26 h 252"/>
                <a:gd name="T48" fmla="*/ 816 w 1120"/>
                <a:gd name="T49" fmla="*/ 0 h 252"/>
                <a:gd name="T50" fmla="*/ 1633 w 1120"/>
                <a:gd name="T51" fmla="*/ 26 h 252"/>
                <a:gd name="T52" fmla="*/ 1633 w 1120"/>
                <a:gd name="T53" fmla="*/ 108 h 252"/>
                <a:gd name="T54" fmla="*/ 1633 w 1120"/>
                <a:gd name="T55" fmla="*/ 10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27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48" name="Rectangle 32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 in here</a:t>
              </a:r>
            </a:p>
          </p:txBody>
        </p:sp>
      </p:grpSp>
      <p:cxnSp>
        <p:nvCxnSpPr>
          <p:cNvPr id="117785" name="AutoShape 33"/>
          <p:cNvCxnSpPr>
            <a:cxnSpLocks noChangeShapeType="1"/>
          </p:cNvCxnSpPr>
          <p:nvPr/>
        </p:nvCxnSpPr>
        <p:spPr bwMode="auto">
          <a:xfrm rot="10800000">
            <a:off x="4524375" y="3932238"/>
            <a:ext cx="1524000" cy="12192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117786" name="AutoShape 34"/>
          <p:cNvCxnSpPr>
            <a:cxnSpLocks noChangeShapeType="1"/>
          </p:cNvCxnSpPr>
          <p:nvPr/>
        </p:nvCxnSpPr>
        <p:spPr bwMode="auto">
          <a:xfrm rot="-5400000">
            <a:off x="2422525" y="4633913"/>
            <a:ext cx="1203325" cy="257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</p:spPr>
      </p:cxnSp>
      <p:sp>
        <p:nvSpPr>
          <p:cNvPr id="117787" name="Rectangle 35"/>
          <p:cNvSpPr>
            <a:spLocks noChangeArrowheads="1"/>
          </p:cNvSpPr>
          <p:nvPr/>
        </p:nvSpPr>
        <p:spPr bwMode="auto">
          <a:xfrm>
            <a:off x="6353175" y="4008438"/>
            <a:ext cx="1397000" cy="639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Your text in here</a:t>
            </a:r>
          </a:p>
          <a:p>
            <a:pPr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Your text in here</a:t>
            </a:r>
          </a:p>
        </p:txBody>
      </p:sp>
      <p:sp>
        <p:nvSpPr>
          <p:cNvPr id="117788" name="Rectangle 36"/>
          <p:cNvSpPr>
            <a:spLocks noChangeArrowheads="1"/>
          </p:cNvSpPr>
          <p:nvPr/>
        </p:nvSpPr>
        <p:spPr bwMode="auto">
          <a:xfrm>
            <a:off x="6400800" y="2454275"/>
            <a:ext cx="1397000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Your text in here</a:t>
            </a:r>
          </a:p>
          <a:p>
            <a:pPr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Your text in here</a:t>
            </a:r>
          </a:p>
        </p:txBody>
      </p:sp>
      <p:sp>
        <p:nvSpPr>
          <p:cNvPr id="117789" name="Rectangle 37"/>
          <p:cNvSpPr>
            <a:spLocks noChangeArrowheads="1"/>
          </p:cNvSpPr>
          <p:nvPr/>
        </p:nvSpPr>
        <p:spPr bwMode="auto">
          <a:xfrm>
            <a:off x="6429375" y="5380038"/>
            <a:ext cx="1397000" cy="639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Your text in here</a:t>
            </a:r>
          </a:p>
          <a:p>
            <a:pPr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Your text in here</a:t>
            </a:r>
          </a:p>
        </p:txBody>
      </p:sp>
      <p:grpSp>
        <p:nvGrpSpPr>
          <p:cNvPr id="117790" name="Group 38"/>
          <p:cNvGrpSpPr>
            <a:grpSpLocks/>
          </p:cNvGrpSpPr>
          <p:nvPr/>
        </p:nvGrpSpPr>
        <p:grpSpPr bwMode="auto">
          <a:xfrm>
            <a:off x="1704975" y="2149475"/>
            <a:ext cx="1066800" cy="1295400"/>
            <a:chOff x="1008" y="1296"/>
            <a:chExt cx="891" cy="983"/>
          </a:xfrm>
        </p:grpSpPr>
        <p:grpSp>
          <p:nvGrpSpPr>
            <p:cNvPr id="117823" name="Group 39"/>
            <p:cNvGrpSpPr>
              <a:grpSpLocks/>
            </p:cNvGrpSpPr>
            <p:nvPr/>
          </p:nvGrpSpPr>
          <p:grpSpPr bwMode="auto">
            <a:xfrm>
              <a:off x="1067" y="1298"/>
              <a:ext cx="828" cy="981"/>
              <a:chOff x="1175" y="3418"/>
              <a:chExt cx="381" cy="436"/>
            </a:xfrm>
          </p:grpSpPr>
          <p:sp>
            <p:nvSpPr>
              <p:cNvPr id="117850" name="Freeform 40"/>
              <p:cNvSpPr>
                <a:spLocks/>
              </p:cNvSpPr>
              <p:nvPr/>
            </p:nvSpPr>
            <p:spPr bwMode="gray">
              <a:xfrm>
                <a:off x="1175" y="3589"/>
                <a:ext cx="381" cy="265"/>
              </a:xfrm>
              <a:custGeom>
                <a:avLst/>
                <a:gdLst>
                  <a:gd name="T0" fmla="*/ 73 w 630"/>
                  <a:gd name="T1" fmla="*/ 2 h 439"/>
                  <a:gd name="T2" fmla="*/ 11 w 630"/>
                  <a:gd name="T3" fmla="*/ 97 h 439"/>
                  <a:gd name="T4" fmla="*/ 129 w 630"/>
                  <a:gd name="T5" fmla="*/ 97 h 439"/>
                  <a:gd name="T6" fmla="*/ 73 w 630"/>
                  <a:gd name="T7" fmla="*/ 2 h 4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0"/>
                  <a:gd name="T13" fmla="*/ 0 h 439"/>
                  <a:gd name="T14" fmla="*/ 630 w 630"/>
                  <a:gd name="T15" fmla="*/ 439 h 4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0" h="439">
                    <a:moveTo>
                      <a:pt x="327" y="12"/>
                    </a:moveTo>
                    <a:cubicBezTo>
                      <a:pt x="57" y="0"/>
                      <a:pt x="0" y="366"/>
                      <a:pt x="52" y="439"/>
                    </a:cubicBezTo>
                    <a:lnTo>
                      <a:pt x="584" y="439"/>
                    </a:lnTo>
                    <a:cubicBezTo>
                      <a:pt x="630" y="368"/>
                      <a:pt x="597" y="24"/>
                      <a:pt x="327" y="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3300"/>
                  </a:gs>
                  <a:gs pos="100000">
                    <a:srgbClr val="471800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17851" name="Oval 41"/>
              <p:cNvSpPr>
                <a:spLocks noChangeArrowheads="1"/>
              </p:cNvSpPr>
              <p:nvPr/>
            </p:nvSpPr>
            <p:spPr bwMode="gray">
              <a:xfrm>
                <a:off x="1278" y="3418"/>
                <a:ext cx="185" cy="195"/>
              </a:xfrm>
              <a:prstGeom prst="ellipse">
                <a:avLst/>
              </a:prstGeom>
              <a:gradFill rotWithShape="1">
                <a:gsLst>
                  <a:gs pos="0">
                    <a:srgbClr val="993300"/>
                  </a:gs>
                  <a:gs pos="100000">
                    <a:srgbClr val="471800"/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7824" name="Freeform 42"/>
            <p:cNvSpPr>
              <a:spLocks/>
            </p:cNvSpPr>
            <p:nvPr/>
          </p:nvSpPr>
          <p:spPr bwMode="gray">
            <a:xfrm>
              <a:off x="1072" y="1679"/>
              <a:ext cx="827" cy="598"/>
            </a:xfrm>
            <a:custGeom>
              <a:avLst/>
              <a:gdLst>
                <a:gd name="T0" fmla="*/ 739 w 630"/>
                <a:gd name="T1" fmla="*/ 30 h 439"/>
                <a:gd name="T2" fmla="*/ 117 w 630"/>
                <a:gd name="T3" fmla="*/ 1110 h 439"/>
                <a:gd name="T4" fmla="*/ 1322 w 630"/>
                <a:gd name="T5" fmla="*/ 1110 h 439"/>
                <a:gd name="T6" fmla="*/ 739 w 630"/>
                <a:gd name="T7" fmla="*/ 30 h 4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439"/>
                <a:gd name="T14" fmla="*/ 630 w 630"/>
                <a:gd name="T15" fmla="*/ 439 h 4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439">
                  <a:moveTo>
                    <a:pt x="327" y="12"/>
                  </a:moveTo>
                  <a:cubicBezTo>
                    <a:pt x="57" y="0"/>
                    <a:pt x="0" y="366"/>
                    <a:pt x="52" y="439"/>
                  </a:cubicBezTo>
                  <a:lnTo>
                    <a:pt x="584" y="439"/>
                  </a:lnTo>
                  <a:cubicBezTo>
                    <a:pt x="630" y="368"/>
                    <a:pt x="597" y="24"/>
                    <a:pt x="327" y="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2D2F"/>
                </a:gs>
                <a:gs pos="100000">
                  <a:srgbClr val="00ABB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7825" name="Freeform 43"/>
            <p:cNvSpPr>
              <a:spLocks/>
            </p:cNvSpPr>
            <p:nvPr/>
          </p:nvSpPr>
          <p:spPr bwMode="gray">
            <a:xfrm>
              <a:off x="1234" y="1717"/>
              <a:ext cx="510" cy="190"/>
            </a:xfrm>
            <a:custGeom>
              <a:avLst/>
              <a:gdLst>
                <a:gd name="T0" fmla="*/ 75 w 1321"/>
                <a:gd name="T1" fmla="*/ 8 h 712"/>
                <a:gd name="T2" fmla="*/ 76 w 1321"/>
                <a:gd name="T3" fmla="*/ 8 h 712"/>
                <a:gd name="T4" fmla="*/ 76 w 1321"/>
                <a:gd name="T5" fmla="*/ 9 h 712"/>
                <a:gd name="T6" fmla="*/ 76 w 1321"/>
                <a:gd name="T7" fmla="*/ 10 h 712"/>
                <a:gd name="T8" fmla="*/ 75 w 1321"/>
                <a:gd name="T9" fmla="*/ 10 h 712"/>
                <a:gd name="T10" fmla="*/ 73 w 1321"/>
                <a:gd name="T11" fmla="*/ 11 h 712"/>
                <a:gd name="T12" fmla="*/ 71 w 1321"/>
                <a:gd name="T13" fmla="*/ 11 h 712"/>
                <a:gd name="T14" fmla="*/ 69 w 1321"/>
                <a:gd name="T15" fmla="*/ 12 h 712"/>
                <a:gd name="T16" fmla="*/ 66 w 1321"/>
                <a:gd name="T17" fmla="*/ 12 h 712"/>
                <a:gd name="T18" fmla="*/ 63 w 1321"/>
                <a:gd name="T19" fmla="*/ 13 h 712"/>
                <a:gd name="T20" fmla="*/ 59 w 1321"/>
                <a:gd name="T21" fmla="*/ 13 h 712"/>
                <a:gd name="T22" fmla="*/ 56 w 1321"/>
                <a:gd name="T23" fmla="*/ 13 h 712"/>
                <a:gd name="T24" fmla="*/ 52 w 1321"/>
                <a:gd name="T25" fmla="*/ 13 h 712"/>
                <a:gd name="T26" fmla="*/ 47 w 1321"/>
                <a:gd name="T27" fmla="*/ 13 h 712"/>
                <a:gd name="T28" fmla="*/ 46 w 1321"/>
                <a:gd name="T29" fmla="*/ 14 h 712"/>
                <a:gd name="T30" fmla="*/ 27 w 1321"/>
                <a:gd name="T31" fmla="*/ 14 h 712"/>
                <a:gd name="T32" fmla="*/ 27 w 1321"/>
                <a:gd name="T33" fmla="*/ 14 h 712"/>
                <a:gd name="T34" fmla="*/ 24 w 1321"/>
                <a:gd name="T35" fmla="*/ 13 h 712"/>
                <a:gd name="T36" fmla="*/ 20 w 1321"/>
                <a:gd name="T37" fmla="*/ 13 h 712"/>
                <a:gd name="T38" fmla="*/ 17 w 1321"/>
                <a:gd name="T39" fmla="*/ 13 h 712"/>
                <a:gd name="T40" fmla="*/ 14 w 1321"/>
                <a:gd name="T41" fmla="*/ 13 h 712"/>
                <a:gd name="T42" fmla="*/ 11 w 1321"/>
                <a:gd name="T43" fmla="*/ 13 h 712"/>
                <a:gd name="T44" fmla="*/ 8 w 1321"/>
                <a:gd name="T45" fmla="*/ 13 h 712"/>
                <a:gd name="T46" fmla="*/ 6 w 1321"/>
                <a:gd name="T47" fmla="*/ 12 h 712"/>
                <a:gd name="T48" fmla="*/ 4 w 1321"/>
                <a:gd name="T49" fmla="*/ 12 h 712"/>
                <a:gd name="T50" fmla="*/ 2 w 1321"/>
                <a:gd name="T51" fmla="*/ 11 h 712"/>
                <a:gd name="T52" fmla="*/ 1 w 1321"/>
                <a:gd name="T53" fmla="*/ 11 h 712"/>
                <a:gd name="T54" fmla="*/ 0 w 1321"/>
                <a:gd name="T55" fmla="*/ 10 h 712"/>
                <a:gd name="T56" fmla="*/ 0 w 1321"/>
                <a:gd name="T57" fmla="*/ 10 h 712"/>
                <a:gd name="T58" fmla="*/ 0 w 1321"/>
                <a:gd name="T59" fmla="*/ 10 h 712"/>
                <a:gd name="T60" fmla="*/ 0 w 1321"/>
                <a:gd name="T61" fmla="*/ 9 h 712"/>
                <a:gd name="T62" fmla="*/ 1 w 1321"/>
                <a:gd name="T63" fmla="*/ 9 h 712"/>
                <a:gd name="T64" fmla="*/ 3 w 1321"/>
                <a:gd name="T65" fmla="*/ 7 h 712"/>
                <a:gd name="T66" fmla="*/ 5 w 1321"/>
                <a:gd name="T67" fmla="*/ 6 h 712"/>
                <a:gd name="T68" fmla="*/ 8 w 1321"/>
                <a:gd name="T69" fmla="*/ 5 h 712"/>
                <a:gd name="T70" fmla="*/ 12 w 1321"/>
                <a:gd name="T71" fmla="*/ 3 h 712"/>
                <a:gd name="T72" fmla="*/ 15 w 1321"/>
                <a:gd name="T73" fmla="*/ 2 h 712"/>
                <a:gd name="T74" fmla="*/ 20 w 1321"/>
                <a:gd name="T75" fmla="*/ 2 h 712"/>
                <a:gd name="T76" fmla="*/ 24 w 1321"/>
                <a:gd name="T77" fmla="*/ 1 h 712"/>
                <a:gd name="T78" fmla="*/ 29 w 1321"/>
                <a:gd name="T79" fmla="*/ 1 h 712"/>
                <a:gd name="T80" fmla="*/ 33 w 1321"/>
                <a:gd name="T81" fmla="*/ 0 h 712"/>
                <a:gd name="T82" fmla="*/ 39 w 1321"/>
                <a:gd name="T83" fmla="*/ 0 h 712"/>
                <a:gd name="T84" fmla="*/ 39 w 1321"/>
                <a:gd name="T85" fmla="*/ 0 h 712"/>
                <a:gd name="T86" fmla="*/ 44 w 1321"/>
                <a:gd name="T87" fmla="*/ 0 h 712"/>
                <a:gd name="T88" fmla="*/ 49 w 1321"/>
                <a:gd name="T89" fmla="*/ 1 h 712"/>
                <a:gd name="T90" fmla="*/ 54 w 1321"/>
                <a:gd name="T91" fmla="*/ 1 h 712"/>
                <a:gd name="T92" fmla="*/ 58 w 1321"/>
                <a:gd name="T93" fmla="*/ 2 h 712"/>
                <a:gd name="T94" fmla="*/ 62 w 1321"/>
                <a:gd name="T95" fmla="*/ 3 h 712"/>
                <a:gd name="T96" fmla="*/ 66 w 1321"/>
                <a:gd name="T97" fmla="*/ 4 h 712"/>
                <a:gd name="T98" fmla="*/ 69 w 1321"/>
                <a:gd name="T99" fmla="*/ 5 h 712"/>
                <a:gd name="T100" fmla="*/ 73 w 1321"/>
                <a:gd name="T101" fmla="*/ 6 h 712"/>
                <a:gd name="T102" fmla="*/ 75 w 1321"/>
                <a:gd name="T103" fmla="*/ 8 h 712"/>
                <a:gd name="T104" fmla="*/ 75 w 1321"/>
                <a:gd name="T105" fmla="*/ 8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9CA4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26" name="Oval 44"/>
            <p:cNvSpPr>
              <a:spLocks noChangeArrowheads="1"/>
            </p:cNvSpPr>
            <p:nvPr/>
          </p:nvSpPr>
          <p:spPr bwMode="gray">
            <a:xfrm>
              <a:off x="1295" y="1296"/>
              <a:ext cx="403" cy="440"/>
            </a:xfrm>
            <a:prstGeom prst="ellipse">
              <a:avLst/>
            </a:prstGeom>
            <a:gradFill rotWithShape="1">
              <a:gsLst>
                <a:gs pos="0">
                  <a:srgbClr val="005C60"/>
                </a:gs>
                <a:gs pos="50000">
                  <a:srgbClr val="00A4AC"/>
                </a:gs>
                <a:gs pos="100000">
                  <a:srgbClr val="005C6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7827" name="Freeform 45"/>
            <p:cNvSpPr>
              <a:spLocks/>
            </p:cNvSpPr>
            <p:nvPr/>
          </p:nvSpPr>
          <p:spPr bwMode="gray">
            <a:xfrm>
              <a:off x="1336" y="1303"/>
              <a:ext cx="319" cy="145"/>
            </a:xfrm>
            <a:custGeom>
              <a:avLst/>
              <a:gdLst>
                <a:gd name="T0" fmla="*/ 18 w 1321"/>
                <a:gd name="T1" fmla="*/ 3 h 712"/>
                <a:gd name="T2" fmla="*/ 19 w 1321"/>
                <a:gd name="T3" fmla="*/ 4 h 712"/>
                <a:gd name="T4" fmla="*/ 19 w 1321"/>
                <a:gd name="T5" fmla="*/ 4 h 712"/>
                <a:gd name="T6" fmla="*/ 19 w 1321"/>
                <a:gd name="T7" fmla="*/ 4 h 712"/>
                <a:gd name="T8" fmla="*/ 18 w 1321"/>
                <a:gd name="T9" fmla="*/ 5 h 712"/>
                <a:gd name="T10" fmla="*/ 18 w 1321"/>
                <a:gd name="T11" fmla="*/ 5 h 712"/>
                <a:gd name="T12" fmla="*/ 17 w 1321"/>
                <a:gd name="T13" fmla="*/ 5 h 712"/>
                <a:gd name="T14" fmla="*/ 17 w 1321"/>
                <a:gd name="T15" fmla="*/ 5 h 712"/>
                <a:gd name="T16" fmla="*/ 16 w 1321"/>
                <a:gd name="T17" fmla="*/ 5 h 712"/>
                <a:gd name="T18" fmla="*/ 15 w 1321"/>
                <a:gd name="T19" fmla="*/ 6 h 712"/>
                <a:gd name="T20" fmla="*/ 14 w 1321"/>
                <a:gd name="T21" fmla="*/ 6 h 712"/>
                <a:gd name="T22" fmla="*/ 14 w 1321"/>
                <a:gd name="T23" fmla="*/ 6 h 712"/>
                <a:gd name="T24" fmla="*/ 13 w 1321"/>
                <a:gd name="T25" fmla="*/ 6 h 712"/>
                <a:gd name="T26" fmla="*/ 12 w 1321"/>
                <a:gd name="T27" fmla="*/ 6 h 712"/>
                <a:gd name="T28" fmla="*/ 11 w 1321"/>
                <a:gd name="T29" fmla="*/ 6 h 712"/>
                <a:gd name="T30" fmla="*/ 7 w 1321"/>
                <a:gd name="T31" fmla="*/ 6 h 712"/>
                <a:gd name="T32" fmla="*/ 7 w 1321"/>
                <a:gd name="T33" fmla="*/ 6 h 712"/>
                <a:gd name="T34" fmla="*/ 6 w 1321"/>
                <a:gd name="T35" fmla="*/ 6 h 712"/>
                <a:gd name="T36" fmla="*/ 5 w 1321"/>
                <a:gd name="T37" fmla="*/ 6 h 712"/>
                <a:gd name="T38" fmla="*/ 4 w 1321"/>
                <a:gd name="T39" fmla="*/ 6 h 712"/>
                <a:gd name="T40" fmla="*/ 3 w 1321"/>
                <a:gd name="T41" fmla="*/ 6 h 712"/>
                <a:gd name="T42" fmla="*/ 3 w 1321"/>
                <a:gd name="T43" fmla="*/ 6 h 712"/>
                <a:gd name="T44" fmla="*/ 2 w 1321"/>
                <a:gd name="T45" fmla="*/ 5 h 712"/>
                <a:gd name="T46" fmla="*/ 1 w 1321"/>
                <a:gd name="T47" fmla="*/ 5 h 712"/>
                <a:gd name="T48" fmla="*/ 1 w 1321"/>
                <a:gd name="T49" fmla="*/ 5 h 712"/>
                <a:gd name="T50" fmla="*/ 0 w 1321"/>
                <a:gd name="T51" fmla="*/ 5 h 712"/>
                <a:gd name="T52" fmla="*/ 0 w 1321"/>
                <a:gd name="T53" fmla="*/ 5 h 712"/>
                <a:gd name="T54" fmla="*/ 0 w 1321"/>
                <a:gd name="T55" fmla="*/ 5 h 712"/>
                <a:gd name="T56" fmla="*/ 0 w 1321"/>
                <a:gd name="T57" fmla="*/ 4 h 712"/>
                <a:gd name="T58" fmla="*/ 0 w 1321"/>
                <a:gd name="T59" fmla="*/ 4 h 712"/>
                <a:gd name="T60" fmla="*/ 0 w 1321"/>
                <a:gd name="T61" fmla="*/ 4 h 712"/>
                <a:gd name="T62" fmla="*/ 0 w 1321"/>
                <a:gd name="T63" fmla="*/ 4 h 712"/>
                <a:gd name="T64" fmla="*/ 1 w 1321"/>
                <a:gd name="T65" fmla="*/ 3 h 712"/>
                <a:gd name="T66" fmla="*/ 1 w 1321"/>
                <a:gd name="T67" fmla="*/ 2 h 712"/>
                <a:gd name="T68" fmla="*/ 2 w 1321"/>
                <a:gd name="T69" fmla="*/ 2 h 712"/>
                <a:gd name="T70" fmla="*/ 3 w 1321"/>
                <a:gd name="T71" fmla="*/ 1 h 712"/>
                <a:gd name="T72" fmla="*/ 4 w 1321"/>
                <a:gd name="T73" fmla="*/ 1 h 712"/>
                <a:gd name="T74" fmla="*/ 5 w 1321"/>
                <a:gd name="T75" fmla="*/ 1 h 712"/>
                <a:gd name="T76" fmla="*/ 6 w 1321"/>
                <a:gd name="T77" fmla="*/ 0 h 712"/>
                <a:gd name="T78" fmla="*/ 7 w 1321"/>
                <a:gd name="T79" fmla="*/ 0 h 712"/>
                <a:gd name="T80" fmla="*/ 8 w 1321"/>
                <a:gd name="T81" fmla="*/ 0 h 712"/>
                <a:gd name="T82" fmla="*/ 9 w 1321"/>
                <a:gd name="T83" fmla="*/ 0 h 712"/>
                <a:gd name="T84" fmla="*/ 9 w 1321"/>
                <a:gd name="T85" fmla="*/ 0 h 712"/>
                <a:gd name="T86" fmla="*/ 11 w 1321"/>
                <a:gd name="T87" fmla="*/ 0 h 712"/>
                <a:gd name="T88" fmla="*/ 12 w 1321"/>
                <a:gd name="T89" fmla="*/ 0 h 712"/>
                <a:gd name="T90" fmla="*/ 13 w 1321"/>
                <a:gd name="T91" fmla="*/ 0 h 712"/>
                <a:gd name="T92" fmla="*/ 14 w 1321"/>
                <a:gd name="T93" fmla="*/ 1 h 712"/>
                <a:gd name="T94" fmla="*/ 15 w 1321"/>
                <a:gd name="T95" fmla="*/ 1 h 712"/>
                <a:gd name="T96" fmla="*/ 16 w 1321"/>
                <a:gd name="T97" fmla="*/ 2 h 712"/>
                <a:gd name="T98" fmla="*/ 17 w 1321"/>
                <a:gd name="T99" fmla="*/ 2 h 712"/>
                <a:gd name="T100" fmla="*/ 18 w 1321"/>
                <a:gd name="T101" fmla="*/ 3 h 712"/>
                <a:gd name="T102" fmla="*/ 18 w 1321"/>
                <a:gd name="T103" fmla="*/ 3 h 712"/>
                <a:gd name="T104" fmla="*/ 18 w 1321"/>
                <a:gd name="T105" fmla="*/ 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59D3D9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7828" name="Group 46"/>
            <p:cNvGrpSpPr>
              <a:grpSpLocks/>
            </p:cNvGrpSpPr>
            <p:nvPr/>
          </p:nvGrpSpPr>
          <p:grpSpPr bwMode="auto">
            <a:xfrm rot="20302575" flipH="1">
              <a:off x="1225" y="1357"/>
              <a:ext cx="349" cy="119"/>
              <a:chOff x="2532" y="1051"/>
              <a:chExt cx="893" cy="246"/>
            </a:xfrm>
          </p:grpSpPr>
          <p:grpSp>
            <p:nvGrpSpPr>
              <p:cNvPr id="117840" name="Group 4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17846" name="AutoShape 4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47" name="AutoShape 4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48" name="AutoShape 5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49" name="AutoShape 5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7841" name="Group 5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17842" name="AutoShape 5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43" name="AutoShape 5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44" name="AutoShape 5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45" name="AutoShape 5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7829" name="Group 57"/>
            <p:cNvGrpSpPr>
              <a:grpSpLocks/>
            </p:cNvGrpSpPr>
            <p:nvPr/>
          </p:nvGrpSpPr>
          <p:grpSpPr bwMode="auto">
            <a:xfrm rot="19687084" flipH="1">
              <a:off x="1008" y="1816"/>
              <a:ext cx="508" cy="120"/>
              <a:chOff x="2532" y="1051"/>
              <a:chExt cx="893" cy="246"/>
            </a:xfrm>
          </p:grpSpPr>
          <p:grpSp>
            <p:nvGrpSpPr>
              <p:cNvPr id="117830" name="Group 5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17836" name="AutoShape 5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37" name="AutoShape 6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38" name="AutoShape 6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39" name="AutoShape 6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7831" name="Group 6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17832" name="AutoShape 6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33" name="AutoShape 6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34" name="AutoShape 6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35" name="AutoShape 6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7791" name="Rectangle 68"/>
          <p:cNvSpPr>
            <a:spLocks noChangeArrowheads="1"/>
          </p:cNvSpPr>
          <p:nvPr/>
        </p:nvSpPr>
        <p:spPr bwMode="gray">
          <a:xfrm>
            <a:off x="1323975" y="3444875"/>
            <a:ext cx="15049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</a:p>
        </p:txBody>
      </p:sp>
      <p:grpSp>
        <p:nvGrpSpPr>
          <p:cNvPr id="117792" name="Group 69"/>
          <p:cNvGrpSpPr>
            <a:grpSpLocks/>
          </p:cNvGrpSpPr>
          <p:nvPr/>
        </p:nvGrpSpPr>
        <p:grpSpPr bwMode="auto">
          <a:xfrm>
            <a:off x="1171575" y="2149475"/>
            <a:ext cx="1066800" cy="1295400"/>
            <a:chOff x="1008" y="1296"/>
            <a:chExt cx="891" cy="983"/>
          </a:xfrm>
        </p:grpSpPr>
        <p:grpSp>
          <p:nvGrpSpPr>
            <p:cNvPr id="117794" name="Group 70"/>
            <p:cNvGrpSpPr>
              <a:grpSpLocks/>
            </p:cNvGrpSpPr>
            <p:nvPr/>
          </p:nvGrpSpPr>
          <p:grpSpPr bwMode="auto">
            <a:xfrm>
              <a:off x="1067" y="1298"/>
              <a:ext cx="828" cy="981"/>
              <a:chOff x="1175" y="3418"/>
              <a:chExt cx="381" cy="436"/>
            </a:xfrm>
          </p:grpSpPr>
          <p:sp>
            <p:nvSpPr>
              <p:cNvPr id="117821" name="Freeform 71"/>
              <p:cNvSpPr>
                <a:spLocks/>
              </p:cNvSpPr>
              <p:nvPr/>
            </p:nvSpPr>
            <p:spPr bwMode="gray">
              <a:xfrm>
                <a:off x="1175" y="3589"/>
                <a:ext cx="381" cy="265"/>
              </a:xfrm>
              <a:custGeom>
                <a:avLst/>
                <a:gdLst>
                  <a:gd name="T0" fmla="*/ 73 w 630"/>
                  <a:gd name="T1" fmla="*/ 2 h 439"/>
                  <a:gd name="T2" fmla="*/ 11 w 630"/>
                  <a:gd name="T3" fmla="*/ 97 h 439"/>
                  <a:gd name="T4" fmla="*/ 129 w 630"/>
                  <a:gd name="T5" fmla="*/ 97 h 439"/>
                  <a:gd name="T6" fmla="*/ 73 w 630"/>
                  <a:gd name="T7" fmla="*/ 2 h 4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0"/>
                  <a:gd name="T13" fmla="*/ 0 h 439"/>
                  <a:gd name="T14" fmla="*/ 630 w 630"/>
                  <a:gd name="T15" fmla="*/ 439 h 4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0" h="439">
                    <a:moveTo>
                      <a:pt x="327" y="12"/>
                    </a:moveTo>
                    <a:cubicBezTo>
                      <a:pt x="57" y="0"/>
                      <a:pt x="0" y="366"/>
                      <a:pt x="52" y="439"/>
                    </a:cubicBezTo>
                    <a:lnTo>
                      <a:pt x="584" y="439"/>
                    </a:lnTo>
                    <a:cubicBezTo>
                      <a:pt x="630" y="368"/>
                      <a:pt x="597" y="24"/>
                      <a:pt x="327" y="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3300"/>
                  </a:gs>
                  <a:gs pos="100000">
                    <a:srgbClr val="471800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17822" name="Oval 72"/>
              <p:cNvSpPr>
                <a:spLocks noChangeArrowheads="1"/>
              </p:cNvSpPr>
              <p:nvPr/>
            </p:nvSpPr>
            <p:spPr bwMode="gray">
              <a:xfrm>
                <a:off x="1278" y="3418"/>
                <a:ext cx="185" cy="195"/>
              </a:xfrm>
              <a:prstGeom prst="ellipse">
                <a:avLst/>
              </a:prstGeom>
              <a:gradFill rotWithShape="1">
                <a:gsLst>
                  <a:gs pos="0">
                    <a:srgbClr val="993300"/>
                  </a:gs>
                  <a:gs pos="100000">
                    <a:srgbClr val="471800"/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7289" name="Freeform 73"/>
            <p:cNvSpPr>
              <a:spLocks/>
            </p:cNvSpPr>
            <p:nvPr/>
          </p:nvSpPr>
          <p:spPr bwMode="gray">
            <a:xfrm>
              <a:off x="1072" y="1679"/>
              <a:ext cx="827" cy="598"/>
            </a:xfrm>
            <a:custGeom>
              <a:avLst/>
              <a:gdLst/>
              <a:ahLst/>
              <a:cxnLst>
                <a:cxn ang="0">
                  <a:pos x="327" y="12"/>
                </a:cxn>
                <a:cxn ang="0">
                  <a:pos x="52" y="439"/>
                </a:cxn>
                <a:cxn ang="0">
                  <a:pos x="584" y="439"/>
                </a:cxn>
                <a:cxn ang="0">
                  <a:pos x="327" y="12"/>
                </a:cxn>
              </a:cxnLst>
              <a:rect l="0" t="0" r="r" b="b"/>
              <a:pathLst>
                <a:path w="630" h="439">
                  <a:moveTo>
                    <a:pt x="327" y="12"/>
                  </a:moveTo>
                  <a:cubicBezTo>
                    <a:pt x="57" y="0"/>
                    <a:pt x="0" y="366"/>
                    <a:pt x="52" y="439"/>
                  </a:cubicBezTo>
                  <a:lnTo>
                    <a:pt x="584" y="439"/>
                  </a:lnTo>
                  <a:cubicBezTo>
                    <a:pt x="630" y="368"/>
                    <a:pt x="597" y="24"/>
                    <a:pt x="327" y="1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26275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7796" name="Freeform 74"/>
            <p:cNvSpPr>
              <a:spLocks/>
            </p:cNvSpPr>
            <p:nvPr/>
          </p:nvSpPr>
          <p:spPr bwMode="gray">
            <a:xfrm>
              <a:off x="1234" y="1717"/>
              <a:ext cx="510" cy="190"/>
            </a:xfrm>
            <a:custGeom>
              <a:avLst/>
              <a:gdLst>
                <a:gd name="T0" fmla="*/ 75 w 1321"/>
                <a:gd name="T1" fmla="*/ 8 h 712"/>
                <a:gd name="T2" fmla="*/ 76 w 1321"/>
                <a:gd name="T3" fmla="*/ 8 h 712"/>
                <a:gd name="T4" fmla="*/ 76 w 1321"/>
                <a:gd name="T5" fmla="*/ 9 h 712"/>
                <a:gd name="T6" fmla="*/ 76 w 1321"/>
                <a:gd name="T7" fmla="*/ 10 h 712"/>
                <a:gd name="T8" fmla="*/ 75 w 1321"/>
                <a:gd name="T9" fmla="*/ 10 h 712"/>
                <a:gd name="T10" fmla="*/ 73 w 1321"/>
                <a:gd name="T11" fmla="*/ 11 h 712"/>
                <a:gd name="T12" fmla="*/ 71 w 1321"/>
                <a:gd name="T13" fmla="*/ 11 h 712"/>
                <a:gd name="T14" fmla="*/ 69 w 1321"/>
                <a:gd name="T15" fmla="*/ 12 h 712"/>
                <a:gd name="T16" fmla="*/ 66 w 1321"/>
                <a:gd name="T17" fmla="*/ 12 h 712"/>
                <a:gd name="T18" fmla="*/ 63 w 1321"/>
                <a:gd name="T19" fmla="*/ 13 h 712"/>
                <a:gd name="T20" fmla="*/ 59 w 1321"/>
                <a:gd name="T21" fmla="*/ 13 h 712"/>
                <a:gd name="T22" fmla="*/ 56 w 1321"/>
                <a:gd name="T23" fmla="*/ 13 h 712"/>
                <a:gd name="T24" fmla="*/ 52 w 1321"/>
                <a:gd name="T25" fmla="*/ 13 h 712"/>
                <a:gd name="T26" fmla="*/ 47 w 1321"/>
                <a:gd name="T27" fmla="*/ 13 h 712"/>
                <a:gd name="T28" fmla="*/ 46 w 1321"/>
                <a:gd name="T29" fmla="*/ 14 h 712"/>
                <a:gd name="T30" fmla="*/ 27 w 1321"/>
                <a:gd name="T31" fmla="*/ 14 h 712"/>
                <a:gd name="T32" fmla="*/ 27 w 1321"/>
                <a:gd name="T33" fmla="*/ 14 h 712"/>
                <a:gd name="T34" fmla="*/ 24 w 1321"/>
                <a:gd name="T35" fmla="*/ 13 h 712"/>
                <a:gd name="T36" fmla="*/ 20 w 1321"/>
                <a:gd name="T37" fmla="*/ 13 h 712"/>
                <a:gd name="T38" fmla="*/ 17 w 1321"/>
                <a:gd name="T39" fmla="*/ 13 h 712"/>
                <a:gd name="T40" fmla="*/ 14 w 1321"/>
                <a:gd name="T41" fmla="*/ 13 h 712"/>
                <a:gd name="T42" fmla="*/ 11 w 1321"/>
                <a:gd name="T43" fmla="*/ 13 h 712"/>
                <a:gd name="T44" fmla="*/ 8 w 1321"/>
                <a:gd name="T45" fmla="*/ 13 h 712"/>
                <a:gd name="T46" fmla="*/ 6 w 1321"/>
                <a:gd name="T47" fmla="*/ 12 h 712"/>
                <a:gd name="T48" fmla="*/ 4 w 1321"/>
                <a:gd name="T49" fmla="*/ 12 h 712"/>
                <a:gd name="T50" fmla="*/ 2 w 1321"/>
                <a:gd name="T51" fmla="*/ 11 h 712"/>
                <a:gd name="T52" fmla="*/ 1 w 1321"/>
                <a:gd name="T53" fmla="*/ 11 h 712"/>
                <a:gd name="T54" fmla="*/ 0 w 1321"/>
                <a:gd name="T55" fmla="*/ 10 h 712"/>
                <a:gd name="T56" fmla="*/ 0 w 1321"/>
                <a:gd name="T57" fmla="*/ 10 h 712"/>
                <a:gd name="T58" fmla="*/ 0 w 1321"/>
                <a:gd name="T59" fmla="*/ 10 h 712"/>
                <a:gd name="T60" fmla="*/ 0 w 1321"/>
                <a:gd name="T61" fmla="*/ 9 h 712"/>
                <a:gd name="T62" fmla="*/ 1 w 1321"/>
                <a:gd name="T63" fmla="*/ 9 h 712"/>
                <a:gd name="T64" fmla="*/ 3 w 1321"/>
                <a:gd name="T65" fmla="*/ 7 h 712"/>
                <a:gd name="T66" fmla="*/ 5 w 1321"/>
                <a:gd name="T67" fmla="*/ 6 h 712"/>
                <a:gd name="T68" fmla="*/ 8 w 1321"/>
                <a:gd name="T69" fmla="*/ 5 h 712"/>
                <a:gd name="T70" fmla="*/ 12 w 1321"/>
                <a:gd name="T71" fmla="*/ 3 h 712"/>
                <a:gd name="T72" fmla="*/ 15 w 1321"/>
                <a:gd name="T73" fmla="*/ 2 h 712"/>
                <a:gd name="T74" fmla="*/ 20 w 1321"/>
                <a:gd name="T75" fmla="*/ 2 h 712"/>
                <a:gd name="T76" fmla="*/ 24 w 1321"/>
                <a:gd name="T77" fmla="*/ 1 h 712"/>
                <a:gd name="T78" fmla="*/ 29 w 1321"/>
                <a:gd name="T79" fmla="*/ 1 h 712"/>
                <a:gd name="T80" fmla="*/ 33 w 1321"/>
                <a:gd name="T81" fmla="*/ 0 h 712"/>
                <a:gd name="T82" fmla="*/ 39 w 1321"/>
                <a:gd name="T83" fmla="*/ 0 h 712"/>
                <a:gd name="T84" fmla="*/ 39 w 1321"/>
                <a:gd name="T85" fmla="*/ 0 h 712"/>
                <a:gd name="T86" fmla="*/ 44 w 1321"/>
                <a:gd name="T87" fmla="*/ 0 h 712"/>
                <a:gd name="T88" fmla="*/ 49 w 1321"/>
                <a:gd name="T89" fmla="*/ 1 h 712"/>
                <a:gd name="T90" fmla="*/ 54 w 1321"/>
                <a:gd name="T91" fmla="*/ 1 h 712"/>
                <a:gd name="T92" fmla="*/ 58 w 1321"/>
                <a:gd name="T93" fmla="*/ 2 h 712"/>
                <a:gd name="T94" fmla="*/ 62 w 1321"/>
                <a:gd name="T95" fmla="*/ 3 h 712"/>
                <a:gd name="T96" fmla="*/ 66 w 1321"/>
                <a:gd name="T97" fmla="*/ 4 h 712"/>
                <a:gd name="T98" fmla="*/ 69 w 1321"/>
                <a:gd name="T99" fmla="*/ 5 h 712"/>
                <a:gd name="T100" fmla="*/ 73 w 1321"/>
                <a:gd name="T101" fmla="*/ 6 h 712"/>
                <a:gd name="T102" fmla="*/ 75 w 1321"/>
                <a:gd name="T103" fmla="*/ 8 h 712"/>
                <a:gd name="T104" fmla="*/ 75 w 1321"/>
                <a:gd name="T105" fmla="*/ 8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accent2">
                    <a:alpha val="17998"/>
                  </a:scheme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91" name="Oval 75"/>
            <p:cNvSpPr>
              <a:spLocks noChangeArrowheads="1"/>
            </p:cNvSpPr>
            <p:nvPr/>
          </p:nvSpPr>
          <p:spPr bwMode="gray">
            <a:xfrm>
              <a:off x="1294" y="1296"/>
              <a:ext cx="403" cy="44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7798" name="Freeform 76"/>
            <p:cNvSpPr>
              <a:spLocks/>
            </p:cNvSpPr>
            <p:nvPr/>
          </p:nvSpPr>
          <p:spPr bwMode="gray">
            <a:xfrm>
              <a:off x="1336" y="1303"/>
              <a:ext cx="319" cy="145"/>
            </a:xfrm>
            <a:custGeom>
              <a:avLst/>
              <a:gdLst>
                <a:gd name="T0" fmla="*/ 18 w 1321"/>
                <a:gd name="T1" fmla="*/ 3 h 712"/>
                <a:gd name="T2" fmla="*/ 19 w 1321"/>
                <a:gd name="T3" fmla="*/ 4 h 712"/>
                <a:gd name="T4" fmla="*/ 19 w 1321"/>
                <a:gd name="T5" fmla="*/ 4 h 712"/>
                <a:gd name="T6" fmla="*/ 19 w 1321"/>
                <a:gd name="T7" fmla="*/ 4 h 712"/>
                <a:gd name="T8" fmla="*/ 18 w 1321"/>
                <a:gd name="T9" fmla="*/ 5 h 712"/>
                <a:gd name="T10" fmla="*/ 18 w 1321"/>
                <a:gd name="T11" fmla="*/ 5 h 712"/>
                <a:gd name="T12" fmla="*/ 17 w 1321"/>
                <a:gd name="T13" fmla="*/ 5 h 712"/>
                <a:gd name="T14" fmla="*/ 17 w 1321"/>
                <a:gd name="T15" fmla="*/ 5 h 712"/>
                <a:gd name="T16" fmla="*/ 16 w 1321"/>
                <a:gd name="T17" fmla="*/ 5 h 712"/>
                <a:gd name="T18" fmla="*/ 15 w 1321"/>
                <a:gd name="T19" fmla="*/ 6 h 712"/>
                <a:gd name="T20" fmla="*/ 14 w 1321"/>
                <a:gd name="T21" fmla="*/ 6 h 712"/>
                <a:gd name="T22" fmla="*/ 14 w 1321"/>
                <a:gd name="T23" fmla="*/ 6 h 712"/>
                <a:gd name="T24" fmla="*/ 13 w 1321"/>
                <a:gd name="T25" fmla="*/ 6 h 712"/>
                <a:gd name="T26" fmla="*/ 12 w 1321"/>
                <a:gd name="T27" fmla="*/ 6 h 712"/>
                <a:gd name="T28" fmla="*/ 11 w 1321"/>
                <a:gd name="T29" fmla="*/ 6 h 712"/>
                <a:gd name="T30" fmla="*/ 7 w 1321"/>
                <a:gd name="T31" fmla="*/ 6 h 712"/>
                <a:gd name="T32" fmla="*/ 7 w 1321"/>
                <a:gd name="T33" fmla="*/ 6 h 712"/>
                <a:gd name="T34" fmla="*/ 6 w 1321"/>
                <a:gd name="T35" fmla="*/ 6 h 712"/>
                <a:gd name="T36" fmla="*/ 5 w 1321"/>
                <a:gd name="T37" fmla="*/ 6 h 712"/>
                <a:gd name="T38" fmla="*/ 4 w 1321"/>
                <a:gd name="T39" fmla="*/ 6 h 712"/>
                <a:gd name="T40" fmla="*/ 3 w 1321"/>
                <a:gd name="T41" fmla="*/ 6 h 712"/>
                <a:gd name="T42" fmla="*/ 3 w 1321"/>
                <a:gd name="T43" fmla="*/ 6 h 712"/>
                <a:gd name="T44" fmla="*/ 2 w 1321"/>
                <a:gd name="T45" fmla="*/ 5 h 712"/>
                <a:gd name="T46" fmla="*/ 1 w 1321"/>
                <a:gd name="T47" fmla="*/ 5 h 712"/>
                <a:gd name="T48" fmla="*/ 1 w 1321"/>
                <a:gd name="T49" fmla="*/ 5 h 712"/>
                <a:gd name="T50" fmla="*/ 0 w 1321"/>
                <a:gd name="T51" fmla="*/ 5 h 712"/>
                <a:gd name="T52" fmla="*/ 0 w 1321"/>
                <a:gd name="T53" fmla="*/ 5 h 712"/>
                <a:gd name="T54" fmla="*/ 0 w 1321"/>
                <a:gd name="T55" fmla="*/ 5 h 712"/>
                <a:gd name="T56" fmla="*/ 0 w 1321"/>
                <a:gd name="T57" fmla="*/ 4 h 712"/>
                <a:gd name="T58" fmla="*/ 0 w 1321"/>
                <a:gd name="T59" fmla="*/ 4 h 712"/>
                <a:gd name="T60" fmla="*/ 0 w 1321"/>
                <a:gd name="T61" fmla="*/ 4 h 712"/>
                <a:gd name="T62" fmla="*/ 0 w 1321"/>
                <a:gd name="T63" fmla="*/ 4 h 712"/>
                <a:gd name="T64" fmla="*/ 1 w 1321"/>
                <a:gd name="T65" fmla="*/ 3 h 712"/>
                <a:gd name="T66" fmla="*/ 1 w 1321"/>
                <a:gd name="T67" fmla="*/ 2 h 712"/>
                <a:gd name="T68" fmla="*/ 2 w 1321"/>
                <a:gd name="T69" fmla="*/ 2 h 712"/>
                <a:gd name="T70" fmla="*/ 3 w 1321"/>
                <a:gd name="T71" fmla="*/ 1 h 712"/>
                <a:gd name="T72" fmla="*/ 4 w 1321"/>
                <a:gd name="T73" fmla="*/ 1 h 712"/>
                <a:gd name="T74" fmla="*/ 5 w 1321"/>
                <a:gd name="T75" fmla="*/ 1 h 712"/>
                <a:gd name="T76" fmla="*/ 6 w 1321"/>
                <a:gd name="T77" fmla="*/ 0 h 712"/>
                <a:gd name="T78" fmla="*/ 7 w 1321"/>
                <a:gd name="T79" fmla="*/ 0 h 712"/>
                <a:gd name="T80" fmla="*/ 8 w 1321"/>
                <a:gd name="T81" fmla="*/ 0 h 712"/>
                <a:gd name="T82" fmla="*/ 9 w 1321"/>
                <a:gd name="T83" fmla="*/ 0 h 712"/>
                <a:gd name="T84" fmla="*/ 9 w 1321"/>
                <a:gd name="T85" fmla="*/ 0 h 712"/>
                <a:gd name="T86" fmla="*/ 11 w 1321"/>
                <a:gd name="T87" fmla="*/ 0 h 712"/>
                <a:gd name="T88" fmla="*/ 12 w 1321"/>
                <a:gd name="T89" fmla="*/ 0 h 712"/>
                <a:gd name="T90" fmla="*/ 13 w 1321"/>
                <a:gd name="T91" fmla="*/ 0 h 712"/>
                <a:gd name="T92" fmla="*/ 14 w 1321"/>
                <a:gd name="T93" fmla="*/ 1 h 712"/>
                <a:gd name="T94" fmla="*/ 15 w 1321"/>
                <a:gd name="T95" fmla="*/ 1 h 712"/>
                <a:gd name="T96" fmla="*/ 16 w 1321"/>
                <a:gd name="T97" fmla="*/ 2 h 712"/>
                <a:gd name="T98" fmla="*/ 17 w 1321"/>
                <a:gd name="T99" fmla="*/ 2 h 712"/>
                <a:gd name="T100" fmla="*/ 18 w 1321"/>
                <a:gd name="T101" fmla="*/ 3 h 712"/>
                <a:gd name="T102" fmla="*/ 18 w 1321"/>
                <a:gd name="T103" fmla="*/ 3 h 712"/>
                <a:gd name="T104" fmla="*/ 18 w 1321"/>
                <a:gd name="T105" fmla="*/ 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accent2">
                    <a:alpha val="17998"/>
                  </a:scheme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7799" name="Group 77"/>
            <p:cNvGrpSpPr>
              <a:grpSpLocks/>
            </p:cNvGrpSpPr>
            <p:nvPr/>
          </p:nvGrpSpPr>
          <p:grpSpPr bwMode="auto">
            <a:xfrm rot="20302575" flipH="1">
              <a:off x="1225" y="1357"/>
              <a:ext cx="349" cy="119"/>
              <a:chOff x="2532" y="1051"/>
              <a:chExt cx="893" cy="246"/>
            </a:xfrm>
          </p:grpSpPr>
          <p:grpSp>
            <p:nvGrpSpPr>
              <p:cNvPr id="117811" name="Group 7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17817" name="AutoShape 7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18" name="AutoShape 8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19" name="AutoShape 8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20" name="AutoShape 8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7812" name="Group 8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17813" name="AutoShape 8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14" name="AutoShape 8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15" name="AutoShape 8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16" name="AutoShape 8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7800" name="Group 88"/>
            <p:cNvGrpSpPr>
              <a:grpSpLocks/>
            </p:cNvGrpSpPr>
            <p:nvPr/>
          </p:nvGrpSpPr>
          <p:grpSpPr bwMode="auto">
            <a:xfrm rot="19687084" flipH="1">
              <a:off x="1008" y="1816"/>
              <a:ext cx="508" cy="120"/>
              <a:chOff x="2532" y="1051"/>
              <a:chExt cx="893" cy="246"/>
            </a:xfrm>
          </p:grpSpPr>
          <p:grpSp>
            <p:nvGrpSpPr>
              <p:cNvPr id="117801" name="Group 8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17807" name="AutoShape 9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08" name="AutoShape 9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09" name="AutoShape 9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10" name="AutoShape 9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7802" name="Group 9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17803" name="AutoShape 9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04" name="AutoShape 9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05" name="AutoShape 9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06" name="AutoShape 9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7793" name="Rectangle 99"/>
          <p:cNvSpPr>
            <a:spLocks noChangeArrowheads="1"/>
          </p:cNvSpPr>
          <p:nvPr/>
        </p:nvSpPr>
        <p:spPr bwMode="auto">
          <a:xfrm>
            <a:off x="1171575" y="5638800"/>
            <a:ext cx="1397000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Your text in here</a:t>
            </a:r>
          </a:p>
          <a:p>
            <a:pPr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Your 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786" name="Group 2"/>
          <p:cNvGrpSpPr>
            <a:grpSpLocks/>
          </p:cNvGrpSpPr>
          <p:nvPr/>
        </p:nvGrpSpPr>
        <p:grpSpPr bwMode="auto">
          <a:xfrm>
            <a:off x="1519238" y="2384425"/>
            <a:ext cx="6329362" cy="3711575"/>
            <a:chOff x="864" y="1310"/>
            <a:chExt cx="3987" cy="2338"/>
          </a:xfrm>
        </p:grpSpPr>
        <p:sp>
          <p:nvSpPr>
            <p:cNvPr id="118788" name="Oval 3"/>
            <p:cNvSpPr>
              <a:spLocks noChangeArrowheads="1"/>
            </p:cNvSpPr>
            <p:nvPr/>
          </p:nvSpPr>
          <p:spPr bwMode="gray">
            <a:xfrm>
              <a:off x="1347" y="2813"/>
              <a:ext cx="3504" cy="835"/>
            </a:xfrm>
            <a:prstGeom prst="ellipse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F7F9F2"/>
                </a:gs>
              </a:gsLst>
              <a:lin ang="2700000" scaled="1"/>
            </a:gradFill>
            <a:ln w="3175">
              <a:noFill/>
              <a:round/>
              <a:headEnd/>
              <a:tailEnd type="none" w="sm" len="sm"/>
            </a:ln>
          </p:spPr>
          <p:txBody>
            <a:bodyPr vert="eaVert"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118789" name="Oval 4"/>
            <p:cNvSpPr>
              <a:spLocks noChangeArrowheads="1"/>
            </p:cNvSpPr>
            <p:nvPr/>
          </p:nvSpPr>
          <p:spPr bwMode="gray">
            <a:xfrm rot="-998297">
              <a:off x="890" y="1482"/>
              <a:ext cx="3630" cy="1900"/>
            </a:xfrm>
            <a:prstGeom prst="ellipse">
              <a:avLst/>
            </a:prstGeom>
            <a:gradFill rotWithShape="0">
              <a:gsLst>
                <a:gs pos="0">
                  <a:srgbClr val="808080"/>
                </a:gs>
                <a:gs pos="50000">
                  <a:srgbClr val="AEAEAE"/>
                </a:gs>
                <a:gs pos="100000">
                  <a:srgbClr val="80808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790" name="Oval 5"/>
            <p:cNvSpPr>
              <a:spLocks noChangeArrowheads="1"/>
            </p:cNvSpPr>
            <p:nvPr/>
          </p:nvSpPr>
          <p:spPr bwMode="gray">
            <a:xfrm rot="-998297">
              <a:off x="926" y="1380"/>
              <a:ext cx="3504" cy="1841"/>
            </a:xfrm>
            <a:prstGeom prst="ellipse">
              <a:avLst/>
            </a:prstGeom>
            <a:gradFill rotWithShape="1">
              <a:gsLst>
                <a:gs pos="0">
                  <a:srgbClr val="2791BB"/>
                </a:gs>
                <a:gs pos="100000">
                  <a:srgbClr val="000000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302" name="Arc 6"/>
            <p:cNvSpPr>
              <a:spLocks/>
            </p:cNvSpPr>
            <p:nvPr/>
          </p:nvSpPr>
          <p:spPr bwMode="gray">
            <a:xfrm rot="-998297">
              <a:off x="2599" y="1310"/>
              <a:ext cx="1795" cy="1239"/>
            </a:xfrm>
            <a:custGeom>
              <a:avLst/>
              <a:gdLst>
                <a:gd name="G0" fmla="+- 0 0 0"/>
                <a:gd name="G1" fmla="+- 17105 0 0"/>
                <a:gd name="G2" fmla="+- 21600 0 0"/>
                <a:gd name="T0" fmla="*/ 13190 w 21600"/>
                <a:gd name="T1" fmla="*/ 0 h 29046"/>
                <a:gd name="T2" fmla="*/ 17999 w 21600"/>
                <a:gd name="T3" fmla="*/ 29046 h 29046"/>
                <a:gd name="T4" fmla="*/ 0 w 21600"/>
                <a:gd name="T5" fmla="*/ 17105 h 29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046" fill="none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</a:path>
                <a:path w="21600" h="29046" stroke="0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3529"/>
                    <a:invGamma/>
                  </a:schemeClr>
                </a:gs>
              </a:gsLst>
              <a:lin ang="54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3303" name="Arc 7"/>
            <p:cNvSpPr>
              <a:spLocks/>
            </p:cNvSpPr>
            <p:nvPr/>
          </p:nvSpPr>
          <p:spPr bwMode="gray">
            <a:xfrm rot="20601703" flipH="1">
              <a:off x="1080" y="2491"/>
              <a:ext cx="2067" cy="930"/>
            </a:xfrm>
            <a:custGeom>
              <a:avLst/>
              <a:gdLst>
                <a:gd name="G0" fmla="+- 3659 0 0"/>
                <a:gd name="G1" fmla="+- 0 0 0"/>
                <a:gd name="G2" fmla="+- 21600 0 0"/>
                <a:gd name="T0" fmla="*/ 25114 w 25114"/>
                <a:gd name="T1" fmla="*/ 2497 h 21600"/>
                <a:gd name="T2" fmla="*/ 0 w 25114"/>
                <a:gd name="T3" fmla="*/ 21288 h 21600"/>
                <a:gd name="T4" fmla="*/ 3659 w 2511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14" h="21600" fill="none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</a:path>
                <a:path w="25114" h="21600" stroke="0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3304" name="Arc 8"/>
            <p:cNvSpPr>
              <a:spLocks/>
            </p:cNvSpPr>
            <p:nvPr/>
          </p:nvSpPr>
          <p:spPr bwMode="gray">
            <a:xfrm rot="-998297">
              <a:off x="1715" y="1339"/>
              <a:ext cx="2034" cy="893"/>
            </a:xfrm>
            <a:custGeom>
              <a:avLst/>
              <a:gdLst>
                <a:gd name="G0" fmla="+- 9843 0 0"/>
                <a:gd name="G1" fmla="+- 21600 0 0"/>
                <a:gd name="G2" fmla="+- 21600 0 0"/>
                <a:gd name="T0" fmla="*/ 0 w 24549"/>
                <a:gd name="T1" fmla="*/ 2373 h 21600"/>
                <a:gd name="T2" fmla="*/ 24549 w 24549"/>
                <a:gd name="T3" fmla="*/ 5780 h 21600"/>
                <a:gd name="T4" fmla="*/ 9843 w 24549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49" h="21600" fill="none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</a:path>
                <a:path w="24549" h="21600" stroke="0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  <a:lnTo>
                    <a:pt x="9843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3305" name="Arc 9"/>
            <p:cNvSpPr>
              <a:spLocks/>
            </p:cNvSpPr>
            <p:nvPr/>
          </p:nvSpPr>
          <p:spPr bwMode="gray">
            <a:xfrm rot="20601703" flipH="1">
              <a:off x="864" y="1713"/>
              <a:ext cx="1796" cy="1302"/>
            </a:xfrm>
            <a:custGeom>
              <a:avLst/>
              <a:gdLst>
                <a:gd name="G0" fmla="+- 0 0 0"/>
                <a:gd name="G1" fmla="+- 19945 0 0"/>
                <a:gd name="G2" fmla="+- 21600 0 0"/>
                <a:gd name="T0" fmla="*/ 8292 w 21600"/>
                <a:gd name="T1" fmla="*/ 0 h 30468"/>
                <a:gd name="T2" fmla="*/ 18863 w 21600"/>
                <a:gd name="T3" fmla="*/ 30468 h 30468"/>
                <a:gd name="T4" fmla="*/ 0 w 21600"/>
                <a:gd name="T5" fmla="*/ 19945 h 30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0468" fill="none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</a:path>
                <a:path w="21600" h="30468" stroke="0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  <a:lnTo>
                    <a:pt x="0" y="19945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3306" name="Freeform 10"/>
            <p:cNvSpPr>
              <a:spLocks/>
            </p:cNvSpPr>
            <p:nvPr/>
          </p:nvSpPr>
          <p:spPr bwMode="gray">
            <a:xfrm>
              <a:off x="3442" y="2282"/>
              <a:ext cx="1105" cy="1120"/>
            </a:xfrm>
            <a:custGeom>
              <a:avLst/>
              <a:gdLst/>
              <a:ahLst/>
              <a:cxnLst>
                <a:cxn ang="0">
                  <a:pos x="9" y="888"/>
                </a:cxn>
                <a:cxn ang="0">
                  <a:pos x="1105" y="0"/>
                </a:cxn>
                <a:cxn ang="0">
                  <a:pos x="1081" y="256"/>
                </a:cxn>
                <a:cxn ang="0">
                  <a:pos x="705" y="704"/>
                </a:cxn>
                <a:cxn ang="0">
                  <a:pos x="17" y="1120"/>
                </a:cxn>
                <a:cxn ang="0">
                  <a:pos x="9" y="888"/>
                </a:cxn>
              </a:cxnLst>
              <a:rect l="0" t="0" r="r" b="b"/>
              <a:pathLst>
                <a:path w="1105" h="1120">
                  <a:moveTo>
                    <a:pt x="9" y="888"/>
                  </a:moveTo>
                  <a:lnTo>
                    <a:pt x="1105" y="0"/>
                  </a:lnTo>
                  <a:lnTo>
                    <a:pt x="1081" y="256"/>
                  </a:lnTo>
                  <a:cubicBezTo>
                    <a:pt x="1014" y="373"/>
                    <a:pt x="882" y="560"/>
                    <a:pt x="705" y="704"/>
                  </a:cubicBezTo>
                  <a:cubicBezTo>
                    <a:pt x="528" y="848"/>
                    <a:pt x="133" y="1089"/>
                    <a:pt x="17" y="1120"/>
                  </a:cubicBezTo>
                  <a:cubicBezTo>
                    <a:pt x="0" y="1038"/>
                    <a:pt x="9" y="888"/>
                    <a:pt x="9" y="88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549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3307" name="Arc 11"/>
            <p:cNvSpPr>
              <a:spLocks/>
            </p:cNvSpPr>
            <p:nvPr/>
          </p:nvSpPr>
          <p:spPr bwMode="gray">
            <a:xfrm rot="-1060795">
              <a:off x="2840" y="1897"/>
              <a:ext cx="1719" cy="1171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8016 w 18016"/>
                <a:gd name="T1" fmla="*/ 11915 h 21282"/>
                <a:gd name="T2" fmla="*/ 3695 w 18016"/>
                <a:gd name="T3" fmla="*/ 21282 h 21282"/>
                <a:gd name="T4" fmla="*/ 0 w 18016"/>
                <a:gd name="T5" fmla="*/ 0 h 2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16" h="21282" fill="none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</a:path>
                <a:path w="18016" h="21282" stroke="0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3308" name="Freeform 12"/>
            <p:cNvSpPr>
              <a:spLocks/>
            </p:cNvSpPr>
            <p:nvPr/>
          </p:nvSpPr>
          <p:spPr bwMode="gray">
            <a:xfrm>
              <a:off x="2819" y="2496"/>
              <a:ext cx="648" cy="928"/>
            </a:xfrm>
            <a:custGeom>
              <a:avLst/>
              <a:gdLst/>
              <a:ahLst/>
              <a:cxnLst>
                <a:cxn ang="0">
                  <a:pos x="648" y="632"/>
                </a:cxn>
                <a:cxn ang="0">
                  <a:pos x="648" y="928"/>
                </a:cxn>
                <a:cxn ang="0">
                  <a:pos x="0" y="64"/>
                </a:cxn>
                <a:cxn ang="0">
                  <a:pos x="96" y="0"/>
                </a:cxn>
                <a:cxn ang="0">
                  <a:pos x="648" y="632"/>
                </a:cxn>
              </a:cxnLst>
              <a:rect l="0" t="0" r="r" b="b"/>
              <a:pathLst>
                <a:path w="648" h="928">
                  <a:moveTo>
                    <a:pt x="648" y="632"/>
                  </a:moveTo>
                  <a:lnTo>
                    <a:pt x="648" y="928"/>
                  </a:lnTo>
                  <a:lnTo>
                    <a:pt x="0" y="64"/>
                  </a:lnTo>
                  <a:lnTo>
                    <a:pt x="96" y="0"/>
                  </a:lnTo>
                  <a:lnTo>
                    <a:pt x="648" y="63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8798" name="Oval 13"/>
            <p:cNvSpPr>
              <a:spLocks noChangeArrowheads="1"/>
            </p:cNvSpPr>
            <p:nvPr/>
          </p:nvSpPr>
          <p:spPr bwMode="gray">
            <a:xfrm rot="-998297">
              <a:off x="1846" y="1830"/>
              <a:ext cx="1698" cy="844"/>
            </a:xfrm>
            <a:prstGeom prst="ellipse">
              <a:avLst/>
            </a:prstGeom>
            <a:gradFill rotWithShape="0">
              <a:gsLst>
                <a:gs pos="0">
                  <a:srgbClr val="808080"/>
                </a:gs>
                <a:gs pos="50000">
                  <a:srgbClr val="E0E0E0"/>
                </a:gs>
                <a:gs pos="100000">
                  <a:srgbClr val="80808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799" name="Text Box 14"/>
            <p:cNvSpPr txBox="1">
              <a:spLocks noChangeArrowheads="1"/>
            </p:cNvSpPr>
            <p:nvPr/>
          </p:nvSpPr>
          <p:spPr bwMode="gray">
            <a:xfrm>
              <a:off x="1179" y="2258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</a:rPr>
                <a:t>Text1</a:t>
              </a:r>
            </a:p>
          </p:txBody>
        </p:sp>
        <p:sp>
          <p:nvSpPr>
            <p:cNvPr id="118800" name="Text Box 15"/>
            <p:cNvSpPr txBox="1">
              <a:spLocks noChangeArrowheads="1"/>
            </p:cNvSpPr>
            <p:nvPr/>
          </p:nvSpPr>
          <p:spPr bwMode="gray">
            <a:xfrm>
              <a:off x="2379" y="1490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</a:rPr>
                <a:t>Text2</a:t>
              </a:r>
            </a:p>
          </p:txBody>
        </p:sp>
        <p:sp>
          <p:nvSpPr>
            <p:cNvPr id="118801" name="Text Box 16"/>
            <p:cNvSpPr txBox="1">
              <a:spLocks noChangeArrowheads="1"/>
            </p:cNvSpPr>
            <p:nvPr/>
          </p:nvSpPr>
          <p:spPr bwMode="gray">
            <a:xfrm>
              <a:off x="3531" y="1682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</a:rPr>
                <a:t>Text3</a:t>
              </a:r>
            </a:p>
          </p:txBody>
        </p:sp>
        <p:sp>
          <p:nvSpPr>
            <p:cNvPr id="118802" name="Text Box 17"/>
            <p:cNvSpPr txBox="1">
              <a:spLocks noChangeArrowheads="1"/>
            </p:cNvSpPr>
            <p:nvPr/>
          </p:nvSpPr>
          <p:spPr bwMode="gray">
            <a:xfrm>
              <a:off x="3339" y="2450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</a:rPr>
                <a:t>Text4</a:t>
              </a:r>
            </a:p>
          </p:txBody>
        </p:sp>
        <p:sp>
          <p:nvSpPr>
            <p:cNvPr id="118803" name="Text Box 18"/>
            <p:cNvSpPr txBox="1">
              <a:spLocks noChangeArrowheads="1"/>
            </p:cNvSpPr>
            <p:nvPr/>
          </p:nvSpPr>
          <p:spPr bwMode="gray">
            <a:xfrm>
              <a:off x="1947" y="2882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</a:rPr>
                <a:t>Text5</a:t>
              </a:r>
            </a:p>
          </p:txBody>
        </p:sp>
        <p:sp>
          <p:nvSpPr>
            <p:cNvPr id="183315" name="Freeform 19"/>
            <p:cNvSpPr>
              <a:spLocks/>
            </p:cNvSpPr>
            <p:nvPr/>
          </p:nvSpPr>
          <p:spPr bwMode="gray">
            <a:xfrm>
              <a:off x="2768" y="2632"/>
              <a:ext cx="544" cy="68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256" y="528"/>
                </a:cxn>
                <a:cxn ang="0">
                  <a:pos x="264" y="680"/>
                </a:cxn>
                <a:cxn ang="0">
                  <a:pos x="448" y="624"/>
                </a:cxn>
                <a:cxn ang="0">
                  <a:pos x="544" y="576"/>
                </a:cxn>
                <a:cxn ang="0">
                  <a:pos x="112" y="0"/>
                </a:cxn>
                <a:cxn ang="0">
                  <a:pos x="0" y="16"/>
                </a:cxn>
              </a:cxnLst>
              <a:rect l="0" t="0" r="r" b="b"/>
              <a:pathLst>
                <a:path w="544" h="680">
                  <a:moveTo>
                    <a:pt x="0" y="16"/>
                  </a:moveTo>
                  <a:lnTo>
                    <a:pt x="256" y="528"/>
                  </a:lnTo>
                  <a:lnTo>
                    <a:pt x="264" y="680"/>
                  </a:lnTo>
                  <a:lnTo>
                    <a:pt x="448" y="624"/>
                  </a:lnTo>
                  <a:lnTo>
                    <a:pt x="544" y="576"/>
                  </a:lnTo>
                  <a:lnTo>
                    <a:pt x="112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19000"/>
                  </a:schemeClr>
                </a:gs>
                <a:gs pos="100000">
                  <a:schemeClr val="hlink">
                    <a:gamma/>
                    <a:tint val="66667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8805" name="Oval 20"/>
            <p:cNvSpPr>
              <a:spLocks noChangeArrowheads="1"/>
            </p:cNvSpPr>
            <p:nvPr/>
          </p:nvSpPr>
          <p:spPr bwMode="gray">
            <a:xfrm rot="-998297">
              <a:off x="1910" y="1989"/>
              <a:ext cx="1629" cy="687"/>
            </a:xfrm>
            <a:prstGeom prst="ellipse">
              <a:avLst/>
            </a:prstGeom>
            <a:solidFill>
              <a:srgbClr val="FFFFFF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2947" name="Rectangle 21"/>
          <p:cNvSpPr>
            <a:spLocks noGrp="1" noChangeArrowheads="1"/>
          </p:cNvSpPr>
          <p:nvPr>
            <p:ph type="title"/>
          </p:nvPr>
        </p:nvSpPr>
        <p:spPr bwMode="gray"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3-D Pie Chart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119811" name="AutoShape 3"/>
          <p:cNvSpPr>
            <a:spLocks noChangeArrowheads="1"/>
          </p:cNvSpPr>
          <p:nvPr/>
        </p:nvSpPr>
        <p:spPr bwMode="gray">
          <a:xfrm>
            <a:off x="533400" y="5289550"/>
            <a:ext cx="2143125" cy="103505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12" name="AutoShape 4"/>
          <p:cNvSpPr>
            <a:spLocks noChangeArrowheads="1"/>
          </p:cNvSpPr>
          <p:nvPr/>
        </p:nvSpPr>
        <p:spPr bwMode="gray">
          <a:xfrm>
            <a:off x="6226175" y="5245100"/>
            <a:ext cx="2143125" cy="99377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13" name="AutoShape 5"/>
          <p:cNvSpPr>
            <a:spLocks noChangeArrowheads="1"/>
          </p:cNvSpPr>
          <p:nvPr/>
        </p:nvSpPr>
        <p:spPr bwMode="gray">
          <a:xfrm>
            <a:off x="6221413" y="4198938"/>
            <a:ext cx="2143125" cy="96520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14" name="AutoShape 6"/>
          <p:cNvSpPr>
            <a:spLocks noChangeArrowheads="1"/>
          </p:cNvSpPr>
          <p:nvPr/>
        </p:nvSpPr>
        <p:spPr bwMode="gray">
          <a:xfrm>
            <a:off x="561975" y="4217988"/>
            <a:ext cx="2143125" cy="98742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15" name="AutoShape 7"/>
          <p:cNvSpPr>
            <a:spLocks noChangeArrowheads="1"/>
          </p:cNvSpPr>
          <p:nvPr/>
        </p:nvSpPr>
        <p:spPr bwMode="gray">
          <a:xfrm>
            <a:off x="2517775" y="4473575"/>
            <a:ext cx="1022350" cy="4889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40" name="Arc 8"/>
          <p:cNvSpPr>
            <a:spLocks/>
          </p:cNvSpPr>
          <p:nvPr/>
        </p:nvSpPr>
        <p:spPr bwMode="gray">
          <a:xfrm rot="5400000" flipH="1" flipV="1">
            <a:off x="3068638" y="4605338"/>
            <a:ext cx="419100" cy="2159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9817" name="AutoShape 9"/>
          <p:cNvSpPr>
            <a:spLocks noChangeArrowheads="1"/>
          </p:cNvSpPr>
          <p:nvPr/>
        </p:nvSpPr>
        <p:spPr bwMode="gray">
          <a:xfrm>
            <a:off x="2509838" y="5575300"/>
            <a:ext cx="995362" cy="4556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42" name="Arc 10"/>
          <p:cNvSpPr>
            <a:spLocks/>
          </p:cNvSpPr>
          <p:nvPr/>
        </p:nvSpPr>
        <p:spPr bwMode="gray">
          <a:xfrm rot="9670427">
            <a:off x="3160713" y="5602288"/>
            <a:ext cx="206375" cy="355600"/>
          </a:xfrm>
          <a:custGeom>
            <a:avLst/>
            <a:gdLst>
              <a:gd name="G0" fmla="+- 5560 0 0"/>
              <a:gd name="G1" fmla="+- 21600 0 0"/>
              <a:gd name="G2" fmla="+- 21600 0 0"/>
              <a:gd name="T0" fmla="*/ 0 w 11660"/>
              <a:gd name="T1" fmla="*/ 728 h 21600"/>
              <a:gd name="T2" fmla="*/ 11660 w 11660"/>
              <a:gd name="T3" fmla="*/ 879 h 21600"/>
              <a:gd name="T4" fmla="*/ 5560 w 1166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60" h="21600" fill="none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</a:path>
              <a:path w="11660" h="21600" stroke="0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  <a:lnTo>
                  <a:pt x="5560" y="216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bg2"/>
            </a:solidFill>
            <a:round/>
            <a:headEnd/>
            <a:tailEnd/>
          </a:ln>
          <a:effectLst>
            <a:outerShdw dist="52363" dir="842175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9819" name="AutoShape 11"/>
          <p:cNvSpPr>
            <a:spLocks noChangeArrowheads="1"/>
          </p:cNvSpPr>
          <p:nvPr/>
        </p:nvSpPr>
        <p:spPr bwMode="gray">
          <a:xfrm>
            <a:off x="5503863" y="5545138"/>
            <a:ext cx="960437" cy="454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20" name="AutoShape 12"/>
          <p:cNvSpPr>
            <a:spLocks noChangeArrowheads="1"/>
          </p:cNvSpPr>
          <p:nvPr/>
        </p:nvSpPr>
        <p:spPr bwMode="gray">
          <a:xfrm>
            <a:off x="5500688" y="4464050"/>
            <a:ext cx="958850" cy="454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45" name="Arc 13"/>
          <p:cNvSpPr>
            <a:spLocks/>
          </p:cNvSpPr>
          <p:nvPr/>
        </p:nvSpPr>
        <p:spPr bwMode="gray">
          <a:xfrm rot="5400000">
            <a:off x="6042025" y="5629276"/>
            <a:ext cx="365125" cy="254000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23246" name="Arc 14"/>
          <p:cNvSpPr>
            <a:spLocks/>
          </p:cNvSpPr>
          <p:nvPr/>
        </p:nvSpPr>
        <p:spPr bwMode="gray">
          <a:xfrm>
            <a:off x="6127750" y="4503738"/>
            <a:ext cx="273050" cy="34766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7047"/>
              <a:gd name="T1" fmla="*/ 0 h 21600"/>
              <a:gd name="T2" fmla="*/ 17047 w 17047"/>
              <a:gd name="T3" fmla="*/ 8335 h 21600"/>
              <a:gd name="T4" fmla="*/ 0 w 1704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47" h="21600" fill="none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</a:path>
              <a:path w="17047" h="21600" stroke="0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dist="81320" dir="2319588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9823" name="Text Box 15"/>
          <p:cNvSpPr txBox="1">
            <a:spLocks noChangeArrowheads="1"/>
          </p:cNvSpPr>
          <p:nvPr/>
        </p:nvSpPr>
        <p:spPr bwMode="gray">
          <a:xfrm>
            <a:off x="2447925" y="4510088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50%</a:t>
            </a:r>
          </a:p>
        </p:txBody>
      </p:sp>
      <p:sp>
        <p:nvSpPr>
          <p:cNvPr id="119824" name="Text Box 16"/>
          <p:cNvSpPr txBox="1">
            <a:spLocks noChangeArrowheads="1"/>
          </p:cNvSpPr>
          <p:nvPr/>
        </p:nvSpPr>
        <p:spPr bwMode="gray">
          <a:xfrm>
            <a:off x="5413375" y="5584825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24%</a:t>
            </a:r>
          </a:p>
        </p:txBody>
      </p:sp>
      <p:sp>
        <p:nvSpPr>
          <p:cNvPr id="119825" name="Text Box 17"/>
          <p:cNvSpPr txBox="1">
            <a:spLocks noChangeArrowheads="1"/>
          </p:cNvSpPr>
          <p:nvPr/>
        </p:nvSpPr>
        <p:spPr bwMode="gray">
          <a:xfrm>
            <a:off x="2428875" y="5621338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10%</a:t>
            </a:r>
          </a:p>
        </p:txBody>
      </p:sp>
      <p:sp>
        <p:nvSpPr>
          <p:cNvPr id="119826" name="Text Box 18"/>
          <p:cNvSpPr txBox="1">
            <a:spLocks noChangeArrowheads="1"/>
          </p:cNvSpPr>
          <p:nvPr/>
        </p:nvSpPr>
        <p:spPr bwMode="gray">
          <a:xfrm>
            <a:off x="5402263" y="4508500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16%</a:t>
            </a:r>
          </a:p>
        </p:txBody>
      </p:sp>
      <p:sp>
        <p:nvSpPr>
          <p:cNvPr id="223251" name="Oval 19"/>
          <p:cNvSpPr>
            <a:spLocks noChangeArrowheads="1"/>
          </p:cNvSpPr>
          <p:nvPr/>
        </p:nvSpPr>
        <p:spPr bwMode="gray">
          <a:xfrm>
            <a:off x="2824163" y="1308100"/>
            <a:ext cx="3302000" cy="3281363"/>
          </a:xfrm>
          <a:prstGeom prst="ellipse">
            <a:avLst/>
          </a:prstGeom>
          <a:gradFill rotWithShape="1">
            <a:gsLst>
              <a:gs pos="0">
                <a:schemeClr val="bg1">
                  <a:gamma/>
                  <a:shade val="0"/>
                  <a:invGamma/>
                  <a:alpha val="2700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gamma/>
                  <a:shade val="0"/>
                  <a:invGamma/>
                  <a:alpha val="27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19828" name="Picture 20" descr="a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2824163" y="1303338"/>
            <a:ext cx="3313112" cy="330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29" name="Arc 21"/>
          <p:cNvSpPr>
            <a:spLocks/>
          </p:cNvSpPr>
          <p:nvPr/>
        </p:nvSpPr>
        <p:spPr bwMode="ltGray">
          <a:xfrm>
            <a:off x="4448175" y="1303338"/>
            <a:ext cx="1325563" cy="1651000"/>
          </a:xfrm>
          <a:custGeom>
            <a:avLst/>
            <a:gdLst>
              <a:gd name="T0" fmla="*/ 0 w 17369"/>
              <a:gd name="T1" fmla="*/ 68326094 h 21600"/>
              <a:gd name="T2" fmla="*/ 2147483647 w 17369"/>
              <a:gd name="T3" fmla="*/ 2147483647 h 21600"/>
              <a:gd name="T4" fmla="*/ 2147483647 w 17369"/>
              <a:gd name="T5" fmla="*/ 2147483647 h 21600"/>
              <a:gd name="T6" fmla="*/ 0 60000 65536"/>
              <a:gd name="T7" fmla="*/ 0 60000 65536"/>
              <a:gd name="T8" fmla="*/ 0 60000 65536"/>
              <a:gd name="T9" fmla="*/ 0 w 17369"/>
              <a:gd name="T10" fmla="*/ 0 h 21600"/>
              <a:gd name="T11" fmla="*/ 17369 w 17369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369" h="21600" fill="none" extrusionOk="0">
                <a:moveTo>
                  <a:pt x="0" y="2"/>
                </a:moveTo>
                <a:cubicBezTo>
                  <a:pt x="107" y="0"/>
                  <a:pt x="214" y="-1"/>
                  <a:pt x="322" y="0"/>
                </a:cubicBezTo>
                <a:cubicBezTo>
                  <a:pt x="6985" y="0"/>
                  <a:pt x="13276" y="3075"/>
                  <a:pt x="17368" y="8335"/>
                </a:cubicBezTo>
              </a:path>
              <a:path w="17369" h="21600" stroke="0" extrusionOk="0">
                <a:moveTo>
                  <a:pt x="0" y="2"/>
                </a:moveTo>
                <a:cubicBezTo>
                  <a:pt x="107" y="0"/>
                  <a:pt x="214" y="-1"/>
                  <a:pt x="322" y="0"/>
                </a:cubicBezTo>
                <a:cubicBezTo>
                  <a:pt x="6985" y="0"/>
                  <a:pt x="13276" y="3075"/>
                  <a:pt x="17368" y="8335"/>
                </a:cubicBezTo>
                <a:lnTo>
                  <a:pt x="322" y="21600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30" name="Arc 22"/>
          <p:cNvSpPr>
            <a:spLocks/>
          </p:cNvSpPr>
          <p:nvPr/>
        </p:nvSpPr>
        <p:spPr bwMode="gray">
          <a:xfrm rot="5400000">
            <a:off x="4102101" y="2300287"/>
            <a:ext cx="2411412" cy="1649413"/>
          </a:xfrm>
          <a:custGeom>
            <a:avLst/>
            <a:gdLst>
              <a:gd name="T0" fmla="*/ 0 w 31543"/>
              <a:gd name="T1" fmla="*/ 2147483647 h 21600"/>
              <a:gd name="T2" fmla="*/ 2147483647 w 31543"/>
              <a:gd name="T3" fmla="*/ 2147483647 h 21600"/>
              <a:gd name="T4" fmla="*/ 2147483647 w 31543"/>
              <a:gd name="T5" fmla="*/ 2147483647 h 21600"/>
              <a:gd name="T6" fmla="*/ 0 60000 65536"/>
              <a:gd name="T7" fmla="*/ 0 60000 65536"/>
              <a:gd name="T8" fmla="*/ 0 60000 65536"/>
              <a:gd name="T9" fmla="*/ 0 w 31543"/>
              <a:gd name="T10" fmla="*/ 0 h 21600"/>
              <a:gd name="T11" fmla="*/ 31543 w 31543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543" h="21600" fill="none" extrusionOk="0">
                <a:moveTo>
                  <a:pt x="0" y="4768"/>
                </a:moveTo>
                <a:cubicBezTo>
                  <a:pt x="3837" y="1682"/>
                  <a:pt x="8613" y="-1"/>
                  <a:pt x="13537" y="0"/>
                </a:cubicBezTo>
                <a:cubicBezTo>
                  <a:pt x="20780" y="0"/>
                  <a:pt x="27542" y="3631"/>
                  <a:pt x="31543" y="9669"/>
                </a:cubicBezTo>
              </a:path>
              <a:path w="31543" h="21600" stroke="0" extrusionOk="0">
                <a:moveTo>
                  <a:pt x="0" y="4768"/>
                </a:moveTo>
                <a:cubicBezTo>
                  <a:pt x="3837" y="1682"/>
                  <a:pt x="8613" y="-1"/>
                  <a:pt x="13537" y="0"/>
                </a:cubicBezTo>
                <a:cubicBezTo>
                  <a:pt x="20780" y="0"/>
                  <a:pt x="27542" y="3631"/>
                  <a:pt x="31543" y="9669"/>
                </a:cubicBezTo>
                <a:lnTo>
                  <a:pt x="13537" y="21600"/>
                </a:lnTo>
                <a:close/>
              </a:path>
            </a:pathLst>
          </a:custGeom>
          <a:solidFill>
            <a:srgbClr val="FF6600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31" name="Arc 23"/>
          <p:cNvSpPr>
            <a:spLocks/>
          </p:cNvSpPr>
          <p:nvPr/>
        </p:nvSpPr>
        <p:spPr bwMode="black">
          <a:xfrm rot="5400000" flipH="1" flipV="1">
            <a:off x="2049463" y="2100263"/>
            <a:ext cx="3284537" cy="1716087"/>
          </a:xfrm>
          <a:custGeom>
            <a:avLst/>
            <a:gdLst>
              <a:gd name="T0" fmla="*/ 601819999 w 43197"/>
              <a:gd name="T1" fmla="*/ 2147483647 h 22479"/>
              <a:gd name="T2" fmla="*/ 2147483647 w 43197"/>
              <a:gd name="T3" fmla="*/ 2147483647 h 22479"/>
              <a:gd name="T4" fmla="*/ 2147483647 w 43197"/>
              <a:gd name="T5" fmla="*/ 2147483647 h 22479"/>
              <a:gd name="T6" fmla="*/ 0 60000 65536"/>
              <a:gd name="T7" fmla="*/ 0 60000 65536"/>
              <a:gd name="T8" fmla="*/ 0 60000 65536"/>
              <a:gd name="T9" fmla="*/ 0 w 43197"/>
              <a:gd name="T10" fmla="*/ 0 h 22479"/>
              <a:gd name="T11" fmla="*/ 43197 w 43197"/>
              <a:gd name="T12" fmla="*/ 22479 h 224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7" h="22479" fill="none" extrusionOk="0">
                <a:moveTo>
                  <a:pt x="17" y="22479"/>
                </a:moveTo>
                <a:cubicBezTo>
                  <a:pt x="5" y="22186"/>
                  <a:pt x="0" y="2189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377" y="-1"/>
                  <a:pt x="42984" y="9435"/>
                  <a:pt x="43196" y="21211"/>
                </a:cubicBezTo>
              </a:path>
              <a:path w="43197" h="22479" stroke="0" extrusionOk="0">
                <a:moveTo>
                  <a:pt x="17" y="22479"/>
                </a:moveTo>
                <a:cubicBezTo>
                  <a:pt x="5" y="22186"/>
                  <a:pt x="0" y="2189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377" y="-1"/>
                  <a:pt x="42984" y="9435"/>
                  <a:pt x="43196" y="2121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19832" name="Group 24"/>
          <p:cNvGrpSpPr>
            <a:grpSpLocks/>
          </p:cNvGrpSpPr>
          <p:nvPr/>
        </p:nvGrpSpPr>
        <p:grpSpPr bwMode="auto">
          <a:xfrm rot="3173304" flipV="1">
            <a:off x="2491582" y="3767931"/>
            <a:ext cx="2278062" cy="454025"/>
            <a:chOff x="1565" y="2568"/>
            <a:chExt cx="1118" cy="279"/>
          </a:xfrm>
        </p:grpSpPr>
        <p:sp>
          <p:nvSpPr>
            <p:cNvPr id="119854" name="AutoShape 25"/>
            <p:cNvSpPr>
              <a:spLocks noChangeArrowheads="1"/>
            </p:cNvSpPr>
            <p:nvPr/>
          </p:nvSpPr>
          <p:spPr bwMode="white">
            <a:xfrm rot="5263130">
              <a:off x="1859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855" name="AutoShape 26"/>
            <p:cNvSpPr>
              <a:spLocks noChangeArrowheads="1"/>
            </p:cNvSpPr>
            <p:nvPr/>
          </p:nvSpPr>
          <p:spPr bwMode="white">
            <a:xfrm rot="6078281">
              <a:off x="1995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856" name="AutoShape 27"/>
            <p:cNvSpPr>
              <a:spLocks noChangeArrowheads="1"/>
            </p:cNvSpPr>
            <p:nvPr/>
          </p:nvSpPr>
          <p:spPr bwMode="white">
            <a:xfrm rot="6373927">
              <a:off x="2071" y="229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857" name="AutoShape 28"/>
            <p:cNvSpPr>
              <a:spLocks noChangeArrowheads="1"/>
            </p:cNvSpPr>
            <p:nvPr/>
          </p:nvSpPr>
          <p:spPr bwMode="white">
            <a:xfrm rot="6906312">
              <a:off x="2161" y="232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19833" name="Arc 29"/>
          <p:cNvSpPr>
            <a:spLocks/>
          </p:cNvSpPr>
          <p:nvPr/>
        </p:nvSpPr>
        <p:spPr bwMode="ltGray">
          <a:xfrm rot="9670427">
            <a:off x="4281488" y="2913063"/>
            <a:ext cx="890587" cy="1651000"/>
          </a:xfrm>
          <a:custGeom>
            <a:avLst/>
            <a:gdLst>
              <a:gd name="T0" fmla="*/ 0 w 11660"/>
              <a:gd name="T1" fmla="*/ 2147483647 h 21600"/>
              <a:gd name="T2" fmla="*/ 2147483647 w 11660"/>
              <a:gd name="T3" fmla="*/ 2147483647 h 21600"/>
              <a:gd name="T4" fmla="*/ 2147483647 w 11660"/>
              <a:gd name="T5" fmla="*/ 2147483647 h 21600"/>
              <a:gd name="T6" fmla="*/ 0 60000 65536"/>
              <a:gd name="T7" fmla="*/ 0 60000 65536"/>
              <a:gd name="T8" fmla="*/ 0 60000 65536"/>
              <a:gd name="T9" fmla="*/ 0 w 11660"/>
              <a:gd name="T10" fmla="*/ 0 h 21600"/>
              <a:gd name="T11" fmla="*/ 11660 w 1166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660" h="21600" fill="none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</a:path>
              <a:path w="11660" h="21600" stroke="0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  <a:lnTo>
                  <a:pt x="5560" y="21600"/>
                </a:lnTo>
                <a:close/>
              </a:path>
            </a:pathLst>
          </a:custGeom>
          <a:solidFill>
            <a:schemeClr val="hlink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34" name="Oval 30"/>
          <p:cNvSpPr>
            <a:spLocks noChangeArrowheads="1"/>
          </p:cNvSpPr>
          <p:nvPr/>
        </p:nvSpPr>
        <p:spPr bwMode="white">
          <a:xfrm>
            <a:off x="3913188" y="2403475"/>
            <a:ext cx="1123950" cy="112395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35" name="Text Box 31"/>
          <p:cNvSpPr txBox="1">
            <a:spLocks noChangeArrowheads="1"/>
          </p:cNvSpPr>
          <p:nvPr/>
        </p:nvSpPr>
        <p:spPr bwMode="white">
          <a:xfrm>
            <a:off x="2862263" y="2703513"/>
            <a:ext cx="9731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/>
              <a:t>50%</a:t>
            </a:r>
          </a:p>
        </p:txBody>
      </p:sp>
      <p:sp>
        <p:nvSpPr>
          <p:cNvPr id="119836" name="Text Box 32"/>
          <p:cNvSpPr txBox="1">
            <a:spLocks noChangeArrowheads="1"/>
          </p:cNvSpPr>
          <p:nvPr/>
        </p:nvSpPr>
        <p:spPr bwMode="auto">
          <a:xfrm>
            <a:off x="5243513" y="2898775"/>
            <a:ext cx="7556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/>
              <a:t>24%</a:t>
            </a:r>
          </a:p>
        </p:txBody>
      </p:sp>
      <p:sp>
        <p:nvSpPr>
          <p:cNvPr id="119837" name="Text Box 33"/>
          <p:cNvSpPr txBox="1">
            <a:spLocks noChangeArrowheads="1"/>
          </p:cNvSpPr>
          <p:nvPr/>
        </p:nvSpPr>
        <p:spPr bwMode="auto">
          <a:xfrm>
            <a:off x="4510088" y="1751013"/>
            <a:ext cx="7588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/>
              <a:t>16%</a:t>
            </a:r>
          </a:p>
        </p:txBody>
      </p:sp>
      <p:sp>
        <p:nvSpPr>
          <p:cNvPr id="119838" name="Text Box 34"/>
          <p:cNvSpPr txBox="1">
            <a:spLocks noChangeArrowheads="1"/>
          </p:cNvSpPr>
          <p:nvPr/>
        </p:nvSpPr>
        <p:spPr bwMode="black">
          <a:xfrm>
            <a:off x="4510088" y="3883025"/>
            <a:ext cx="7588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/>
              <a:t>10%</a:t>
            </a:r>
          </a:p>
        </p:txBody>
      </p:sp>
      <p:sp>
        <p:nvSpPr>
          <p:cNvPr id="119839" name="Rectangle 35"/>
          <p:cNvSpPr>
            <a:spLocks noChangeArrowheads="1"/>
          </p:cNvSpPr>
          <p:nvPr/>
        </p:nvSpPr>
        <p:spPr bwMode="black">
          <a:xfrm>
            <a:off x="630238" y="4264025"/>
            <a:ext cx="1746250" cy="884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folHlink"/>
                </a:solidFill>
              </a:rPr>
              <a:t>Products</a:t>
            </a:r>
          </a:p>
          <a:p>
            <a:endParaRPr lang="en-US" altLang="zh-CN" sz="1000" b="1">
              <a:solidFill>
                <a:schemeClr val="tx2"/>
              </a:solidFill>
            </a:endParaRPr>
          </a:p>
          <a:p>
            <a:r>
              <a:rPr lang="en-US" altLang="zh-CN" sz="1200" b="1">
                <a:solidFill>
                  <a:srgbClr val="000000"/>
                </a:solidFill>
              </a:rPr>
              <a:t>Description of the company’s products</a:t>
            </a:r>
          </a:p>
        </p:txBody>
      </p:sp>
      <p:sp>
        <p:nvSpPr>
          <p:cNvPr id="119840" name="Rectangle 36"/>
          <p:cNvSpPr>
            <a:spLocks noChangeArrowheads="1"/>
          </p:cNvSpPr>
          <p:nvPr/>
        </p:nvSpPr>
        <p:spPr bwMode="black">
          <a:xfrm>
            <a:off x="6673850" y="5281613"/>
            <a:ext cx="1616075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rgbClr val="FF6600"/>
                </a:solidFill>
              </a:rPr>
              <a:t>Service</a:t>
            </a:r>
          </a:p>
          <a:p>
            <a:pPr algn="r"/>
            <a:endParaRPr lang="en-US" altLang="zh-CN" sz="1000" b="1">
              <a:solidFill>
                <a:srgbClr val="FF6600"/>
              </a:solidFill>
            </a:endParaRPr>
          </a:p>
          <a:p>
            <a:pPr algn="r"/>
            <a:r>
              <a:rPr lang="en-US" altLang="zh-CN" sz="1200" b="1">
                <a:solidFill>
                  <a:srgbClr val="000000"/>
                </a:solidFill>
              </a:rPr>
              <a:t>Description of the company’s service</a:t>
            </a:r>
          </a:p>
        </p:txBody>
      </p:sp>
      <p:sp>
        <p:nvSpPr>
          <p:cNvPr id="119841" name="Rectangle 37"/>
          <p:cNvSpPr>
            <a:spLocks noChangeArrowheads="1"/>
          </p:cNvSpPr>
          <p:nvPr/>
        </p:nvSpPr>
        <p:spPr bwMode="black">
          <a:xfrm>
            <a:off x="593725" y="5362575"/>
            <a:ext cx="1925638" cy="884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hlink"/>
                </a:solidFill>
              </a:rPr>
              <a:t>Technology</a:t>
            </a:r>
          </a:p>
          <a:p>
            <a:endParaRPr lang="en-US" altLang="zh-CN" sz="1000" b="1"/>
          </a:p>
          <a:p>
            <a:r>
              <a:rPr lang="en-US" altLang="zh-CN" sz="1200" b="1">
                <a:solidFill>
                  <a:srgbClr val="000000"/>
                </a:solidFill>
              </a:rPr>
              <a:t>Description of the company’s technology</a:t>
            </a:r>
          </a:p>
        </p:txBody>
      </p:sp>
      <p:sp>
        <p:nvSpPr>
          <p:cNvPr id="119842" name="Rectangle 38"/>
          <p:cNvSpPr>
            <a:spLocks noChangeArrowheads="1"/>
          </p:cNvSpPr>
          <p:nvPr/>
        </p:nvSpPr>
        <p:spPr bwMode="black">
          <a:xfrm>
            <a:off x="6686550" y="4221163"/>
            <a:ext cx="1598613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chemeClr val="accent2"/>
                </a:solidFill>
              </a:rPr>
              <a:t>Market</a:t>
            </a:r>
          </a:p>
          <a:p>
            <a:pPr algn="r"/>
            <a:endParaRPr lang="en-US" altLang="zh-CN" sz="1000" b="1"/>
          </a:p>
          <a:p>
            <a:pPr algn="r"/>
            <a:r>
              <a:rPr lang="en-US" altLang="zh-CN" sz="1200" b="1">
                <a:solidFill>
                  <a:srgbClr val="000000"/>
                </a:solidFill>
              </a:rPr>
              <a:t>Description of the company’s market</a:t>
            </a:r>
          </a:p>
        </p:txBody>
      </p:sp>
      <p:grpSp>
        <p:nvGrpSpPr>
          <p:cNvPr id="119843" name="Group 39"/>
          <p:cNvGrpSpPr>
            <a:grpSpLocks/>
          </p:cNvGrpSpPr>
          <p:nvPr/>
        </p:nvGrpSpPr>
        <p:grpSpPr bwMode="auto">
          <a:xfrm rot="14245961" flipV="1">
            <a:off x="4198144" y="1615281"/>
            <a:ext cx="2190750" cy="484188"/>
            <a:chOff x="2532" y="1051"/>
            <a:chExt cx="893" cy="246"/>
          </a:xfrm>
        </p:grpSpPr>
        <p:grpSp>
          <p:nvGrpSpPr>
            <p:cNvPr id="119844" name="Group 40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19850" name="AutoShape 41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51" name="AutoShape 42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52" name="AutoShape 43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53" name="AutoShape 44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9845" name="Group 45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19846" name="AutoShape 46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47" name="AutoShape 47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48" name="AutoShape 48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49" name="AutoShape 49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3-D Pie Chart</a:t>
            </a:r>
          </a:p>
        </p:txBody>
      </p:sp>
      <p:grpSp>
        <p:nvGrpSpPr>
          <p:cNvPr id="120835" name="Group 3"/>
          <p:cNvGrpSpPr>
            <a:grpSpLocks/>
          </p:cNvGrpSpPr>
          <p:nvPr/>
        </p:nvGrpSpPr>
        <p:grpSpPr bwMode="auto">
          <a:xfrm>
            <a:off x="1874838" y="1725613"/>
            <a:ext cx="4284662" cy="2474912"/>
            <a:chOff x="864" y="1310"/>
            <a:chExt cx="3987" cy="2338"/>
          </a:xfrm>
        </p:grpSpPr>
        <p:sp>
          <p:nvSpPr>
            <p:cNvPr id="120863" name="Oval 4"/>
            <p:cNvSpPr>
              <a:spLocks noChangeArrowheads="1"/>
            </p:cNvSpPr>
            <p:nvPr/>
          </p:nvSpPr>
          <p:spPr bwMode="gray">
            <a:xfrm>
              <a:off x="1347" y="2813"/>
              <a:ext cx="3504" cy="835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rgbClr val="F7F9F2"/>
                </a:gs>
              </a:gsLst>
              <a:lin ang="2700000" scaled="1"/>
            </a:gradFill>
            <a:ln w="3175">
              <a:noFill/>
              <a:round/>
              <a:headEnd/>
              <a:tailEnd type="none" w="sm" len="sm"/>
            </a:ln>
          </p:spPr>
          <p:txBody>
            <a:bodyPr vert="eaVert"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120864" name="Oval 5"/>
            <p:cNvSpPr>
              <a:spLocks noChangeArrowheads="1"/>
            </p:cNvSpPr>
            <p:nvPr/>
          </p:nvSpPr>
          <p:spPr bwMode="gray">
            <a:xfrm rot="-998297">
              <a:off x="890" y="1482"/>
              <a:ext cx="3630" cy="1900"/>
            </a:xfrm>
            <a:prstGeom prst="ellipse">
              <a:avLst/>
            </a:prstGeom>
            <a:gradFill rotWithShape="0">
              <a:gsLst>
                <a:gs pos="0">
                  <a:srgbClr val="808080"/>
                </a:gs>
                <a:gs pos="50000">
                  <a:srgbClr val="AEAEAE"/>
                </a:gs>
                <a:gs pos="100000">
                  <a:srgbClr val="80808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0865" name="Oval 6"/>
            <p:cNvSpPr>
              <a:spLocks noChangeArrowheads="1"/>
            </p:cNvSpPr>
            <p:nvPr/>
          </p:nvSpPr>
          <p:spPr bwMode="gray">
            <a:xfrm rot="-998297">
              <a:off x="926" y="1380"/>
              <a:ext cx="3504" cy="1841"/>
            </a:xfrm>
            <a:prstGeom prst="ellipse">
              <a:avLst/>
            </a:prstGeom>
            <a:gradFill rotWithShape="1">
              <a:gsLst>
                <a:gs pos="0">
                  <a:srgbClr val="2791BB"/>
                </a:gs>
                <a:gs pos="100000">
                  <a:srgbClr val="000000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5175" name="Arc 7"/>
            <p:cNvSpPr>
              <a:spLocks/>
            </p:cNvSpPr>
            <p:nvPr/>
          </p:nvSpPr>
          <p:spPr bwMode="gray">
            <a:xfrm rot="-998297">
              <a:off x="2600" y="1310"/>
              <a:ext cx="1795" cy="1239"/>
            </a:xfrm>
            <a:custGeom>
              <a:avLst/>
              <a:gdLst>
                <a:gd name="G0" fmla="+- 0 0 0"/>
                <a:gd name="G1" fmla="+- 17105 0 0"/>
                <a:gd name="G2" fmla="+- 21600 0 0"/>
                <a:gd name="T0" fmla="*/ 13190 w 21600"/>
                <a:gd name="T1" fmla="*/ 0 h 29046"/>
                <a:gd name="T2" fmla="*/ 17999 w 21600"/>
                <a:gd name="T3" fmla="*/ 29046 h 29046"/>
                <a:gd name="T4" fmla="*/ 0 w 21600"/>
                <a:gd name="T5" fmla="*/ 17105 h 29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046" fill="none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</a:path>
                <a:path w="21600" h="29046" stroke="0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3529"/>
                    <a:invGamma/>
                  </a:schemeClr>
                </a:gs>
              </a:gsLst>
              <a:lin ang="54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5176" name="Arc 8"/>
            <p:cNvSpPr>
              <a:spLocks/>
            </p:cNvSpPr>
            <p:nvPr/>
          </p:nvSpPr>
          <p:spPr bwMode="gray">
            <a:xfrm rot="20601703" flipH="1">
              <a:off x="1080" y="2492"/>
              <a:ext cx="2067" cy="930"/>
            </a:xfrm>
            <a:custGeom>
              <a:avLst/>
              <a:gdLst>
                <a:gd name="G0" fmla="+- 3659 0 0"/>
                <a:gd name="G1" fmla="+- 0 0 0"/>
                <a:gd name="G2" fmla="+- 21600 0 0"/>
                <a:gd name="T0" fmla="*/ 25114 w 25114"/>
                <a:gd name="T1" fmla="*/ 2497 h 21600"/>
                <a:gd name="T2" fmla="*/ 0 w 25114"/>
                <a:gd name="T3" fmla="*/ 21288 h 21600"/>
                <a:gd name="T4" fmla="*/ 3659 w 2511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14" h="21600" fill="none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</a:path>
                <a:path w="25114" h="21600" stroke="0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5177" name="Arc 9"/>
            <p:cNvSpPr>
              <a:spLocks/>
            </p:cNvSpPr>
            <p:nvPr/>
          </p:nvSpPr>
          <p:spPr bwMode="gray">
            <a:xfrm rot="-998297">
              <a:off x="1715" y="1338"/>
              <a:ext cx="2034" cy="894"/>
            </a:xfrm>
            <a:custGeom>
              <a:avLst/>
              <a:gdLst>
                <a:gd name="G0" fmla="+- 9843 0 0"/>
                <a:gd name="G1" fmla="+- 21600 0 0"/>
                <a:gd name="G2" fmla="+- 21600 0 0"/>
                <a:gd name="T0" fmla="*/ 0 w 24549"/>
                <a:gd name="T1" fmla="*/ 2373 h 21600"/>
                <a:gd name="T2" fmla="*/ 24549 w 24549"/>
                <a:gd name="T3" fmla="*/ 5780 h 21600"/>
                <a:gd name="T4" fmla="*/ 9843 w 24549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49" h="21600" fill="none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</a:path>
                <a:path w="24549" h="21600" stroke="0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  <a:lnTo>
                    <a:pt x="9843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5178" name="Arc 10"/>
            <p:cNvSpPr>
              <a:spLocks/>
            </p:cNvSpPr>
            <p:nvPr/>
          </p:nvSpPr>
          <p:spPr bwMode="gray">
            <a:xfrm rot="20601703" flipH="1">
              <a:off x="864" y="1713"/>
              <a:ext cx="1796" cy="1302"/>
            </a:xfrm>
            <a:custGeom>
              <a:avLst/>
              <a:gdLst>
                <a:gd name="G0" fmla="+- 0 0 0"/>
                <a:gd name="G1" fmla="+- 19945 0 0"/>
                <a:gd name="G2" fmla="+- 21600 0 0"/>
                <a:gd name="T0" fmla="*/ 8292 w 21600"/>
                <a:gd name="T1" fmla="*/ 0 h 30468"/>
                <a:gd name="T2" fmla="*/ 18863 w 21600"/>
                <a:gd name="T3" fmla="*/ 30468 h 30468"/>
                <a:gd name="T4" fmla="*/ 0 w 21600"/>
                <a:gd name="T5" fmla="*/ 19945 h 30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0468" fill="none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</a:path>
                <a:path w="21600" h="30468" stroke="0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  <a:lnTo>
                    <a:pt x="0" y="19945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5179" name="Freeform 11"/>
            <p:cNvSpPr>
              <a:spLocks/>
            </p:cNvSpPr>
            <p:nvPr/>
          </p:nvSpPr>
          <p:spPr bwMode="gray">
            <a:xfrm>
              <a:off x="3442" y="2282"/>
              <a:ext cx="1105" cy="1120"/>
            </a:xfrm>
            <a:custGeom>
              <a:avLst/>
              <a:gdLst/>
              <a:ahLst/>
              <a:cxnLst>
                <a:cxn ang="0">
                  <a:pos x="9" y="888"/>
                </a:cxn>
                <a:cxn ang="0">
                  <a:pos x="1105" y="0"/>
                </a:cxn>
                <a:cxn ang="0">
                  <a:pos x="1081" y="256"/>
                </a:cxn>
                <a:cxn ang="0">
                  <a:pos x="705" y="704"/>
                </a:cxn>
                <a:cxn ang="0">
                  <a:pos x="17" y="1120"/>
                </a:cxn>
                <a:cxn ang="0">
                  <a:pos x="9" y="888"/>
                </a:cxn>
              </a:cxnLst>
              <a:rect l="0" t="0" r="r" b="b"/>
              <a:pathLst>
                <a:path w="1105" h="1120">
                  <a:moveTo>
                    <a:pt x="9" y="888"/>
                  </a:moveTo>
                  <a:lnTo>
                    <a:pt x="1105" y="0"/>
                  </a:lnTo>
                  <a:lnTo>
                    <a:pt x="1081" y="256"/>
                  </a:lnTo>
                  <a:cubicBezTo>
                    <a:pt x="1014" y="373"/>
                    <a:pt x="882" y="560"/>
                    <a:pt x="705" y="704"/>
                  </a:cubicBezTo>
                  <a:cubicBezTo>
                    <a:pt x="528" y="848"/>
                    <a:pt x="133" y="1089"/>
                    <a:pt x="17" y="1120"/>
                  </a:cubicBezTo>
                  <a:cubicBezTo>
                    <a:pt x="0" y="1038"/>
                    <a:pt x="9" y="888"/>
                    <a:pt x="9" y="88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>
                    <a:gamma/>
                    <a:tint val="4549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5180" name="Arc 12"/>
            <p:cNvSpPr>
              <a:spLocks/>
            </p:cNvSpPr>
            <p:nvPr/>
          </p:nvSpPr>
          <p:spPr bwMode="gray">
            <a:xfrm rot="-1060795">
              <a:off x="2841" y="1896"/>
              <a:ext cx="1718" cy="1171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8016 w 18016"/>
                <a:gd name="T1" fmla="*/ 11915 h 21282"/>
                <a:gd name="T2" fmla="*/ 3695 w 18016"/>
                <a:gd name="T3" fmla="*/ 21282 h 21282"/>
                <a:gd name="T4" fmla="*/ 0 w 18016"/>
                <a:gd name="T5" fmla="*/ 0 h 2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16" h="21282" fill="none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</a:path>
                <a:path w="18016" h="21282" stroke="0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5181" name="Freeform 13"/>
            <p:cNvSpPr>
              <a:spLocks/>
            </p:cNvSpPr>
            <p:nvPr/>
          </p:nvSpPr>
          <p:spPr bwMode="gray">
            <a:xfrm>
              <a:off x="2818" y="2496"/>
              <a:ext cx="647" cy="928"/>
            </a:xfrm>
            <a:custGeom>
              <a:avLst/>
              <a:gdLst/>
              <a:ahLst/>
              <a:cxnLst>
                <a:cxn ang="0">
                  <a:pos x="648" y="632"/>
                </a:cxn>
                <a:cxn ang="0">
                  <a:pos x="648" y="928"/>
                </a:cxn>
                <a:cxn ang="0">
                  <a:pos x="0" y="64"/>
                </a:cxn>
                <a:cxn ang="0">
                  <a:pos x="96" y="0"/>
                </a:cxn>
                <a:cxn ang="0">
                  <a:pos x="648" y="632"/>
                </a:cxn>
              </a:cxnLst>
              <a:rect l="0" t="0" r="r" b="b"/>
              <a:pathLst>
                <a:path w="648" h="928">
                  <a:moveTo>
                    <a:pt x="648" y="632"/>
                  </a:moveTo>
                  <a:lnTo>
                    <a:pt x="648" y="928"/>
                  </a:lnTo>
                  <a:lnTo>
                    <a:pt x="0" y="64"/>
                  </a:lnTo>
                  <a:lnTo>
                    <a:pt x="96" y="0"/>
                  </a:lnTo>
                  <a:lnTo>
                    <a:pt x="648" y="63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45490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0873" name="Oval 14"/>
            <p:cNvSpPr>
              <a:spLocks noChangeArrowheads="1"/>
            </p:cNvSpPr>
            <p:nvPr/>
          </p:nvSpPr>
          <p:spPr bwMode="gray">
            <a:xfrm rot="-998297">
              <a:off x="1846" y="1830"/>
              <a:ext cx="1698" cy="844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C1C1C1"/>
                </a:gs>
                <a:gs pos="100000">
                  <a:srgbClr val="00000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0874" name="Text Box 15"/>
            <p:cNvSpPr txBox="1">
              <a:spLocks noChangeArrowheads="1"/>
            </p:cNvSpPr>
            <p:nvPr/>
          </p:nvSpPr>
          <p:spPr bwMode="gray">
            <a:xfrm>
              <a:off x="1146" y="2304"/>
              <a:ext cx="64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  <a:latin typeface="Verdana" pitchFamily="34" charset="0"/>
                </a:rPr>
                <a:t>Text1</a:t>
              </a:r>
            </a:p>
          </p:txBody>
        </p:sp>
        <p:sp>
          <p:nvSpPr>
            <p:cNvPr id="120875" name="Text Box 16"/>
            <p:cNvSpPr txBox="1">
              <a:spLocks noChangeArrowheads="1"/>
            </p:cNvSpPr>
            <p:nvPr/>
          </p:nvSpPr>
          <p:spPr bwMode="gray">
            <a:xfrm>
              <a:off x="2347" y="1539"/>
              <a:ext cx="64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  <a:latin typeface="Verdana" pitchFamily="34" charset="0"/>
                </a:rPr>
                <a:t>Text2</a:t>
              </a:r>
            </a:p>
          </p:txBody>
        </p:sp>
        <p:sp>
          <p:nvSpPr>
            <p:cNvPr id="120876" name="Text Box 17"/>
            <p:cNvSpPr txBox="1">
              <a:spLocks noChangeArrowheads="1"/>
            </p:cNvSpPr>
            <p:nvPr/>
          </p:nvSpPr>
          <p:spPr bwMode="gray">
            <a:xfrm>
              <a:off x="3498" y="1730"/>
              <a:ext cx="64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  <a:latin typeface="Verdana" pitchFamily="34" charset="0"/>
                </a:rPr>
                <a:t>Text3</a:t>
              </a:r>
            </a:p>
          </p:txBody>
        </p:sp>
        <p:sp>
          <p:nvSpPr>
            <p:cNvPr id="120877" name="Text Box 18"/>
            <p:cNvSpPr txBox="1">
              <a:spLocks noChangeArrowheads="1"/>
            </p:cNvSpPr>
            <p:nvPr/>
          </p:nvSpPr>
          <p:spPr bwMode="gray">
            <a:xfrm>
              <a:off x="3306" y="2498"/>
              <a:ext cx="639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  <a:latin typeface="Verdana" pitchFamily="34" charset="0"/>
                </a:rPr>
                <a:t>Text4</a:t>
              </a:r>
            </a:p>
          </p:txBody>
        </p:sp>
        <p:sp>
          <p:nvSpPr>
            <p:cNvPr id="120878" name="Text Box 19"/>
            <p:cNvSpPr txBox="1">
              <a:spLocks noChangeArrowheads="1"/>
            </p:cNvSpPr>
            <p:nvPr/>
          </p:nvSpPr>
          <p:spPr bwMode="gray">
            <a:xfrm>
              <a:off x="1914" y="2930"/>
              <a:ext cx="64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  <a:latin typeface="Verdana" pitchFamily="34" charset="0"/>
                </a:rPr>
                <a:t>Text5</a:t>
              </a:r>
            </a:p>
          </p:txBody>
        </p:sp>
        <p:sp>
          <p:nvSpPr>
            <p:cNvPr id="120879" name="Freeform 20"/>
            <p:cNvSpPr>
              <a:spLocks/>
            </p:cNvSpPr>
            <p:nvPr/>
          </p:nvSpPr>
          <p:spPr bwMode="gray">
            <a:xfrm>
              <a:off x="2768" y="2632"/>
              <a:ext cx="544" cy="680"/>
            </a:xfrm>
            <a:custGeom>
              <a:avLst/>
              <a:gdLst>
                <a:gd name="T0" fmla="*/ 0 w 544"/>
                <a:gd name="T1" fmla="*/ 16 h 680"/>
                <a:gd name="T2" fmla="*/ 256 w 544"/>
                <a:gd name="T3" fmla="*/ 528 h 680"/>
                <a:gd name="T4" fmla="*/ 264 w 544"/>
                <a:gd name="T5" fmla="*/ 680 h 680"/>
                <a:gd name="T6" fmla="*/ 448 w 544"/>
                <a:gd name="T7" fmla="*/ 624 h 680"/>
                <a:gd name="T8" fmla="*/ 544 w 544"/>
                <a:gd name="T9" fmla="*/ 576 h 680"/>
                <a:gd name="T10" fmla="*/ 112 w 544"/>
                <a:gd name="T11" fmla="*/ 0 h 680"/>
                <a:gd name="T12" fmla="*/ 0 w 544"/>
                <a:gd name="T13" fmla="*/ 16 h 6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4"/>
                <a:gd name="T22" fmla="*/ 0 h 680"/>
                <a:gd name="T23" fmla="*/ 544 w 544"/>
                <a:gd name="T24" fmla="*/ 680 h 6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4" h="680">
                  <a:moveTo>
                    <a:pt x="0" y="16"/>
                  </a:moveTo>
                  <a:lnTo>
                    <a:pt x="256" y="528"/>
                  </a:lnTo>
                  <a:lnTo>
                    <a:pt x="264" y="680"/>
                  </a:lnTo>
                  <a:lnTo>
                    <a:pt x="448" y="624"/>
                  </a:lnTo>
                  <a:lnTo>
                    <a:pt x="544" y="576"/>
                  </a:lnTo>
                  <a:lnTo>
                    <a:pt x="112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tx2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0880" name="Oval 21"/>
            <p:cNvSpPr>
              <a:spLocks noChangeArrowheads="1"/>
            </p:cNvSpPr>
            <p:nvPr/>
          </p:nvSpPr>
          <p:spPr bwMode="gray">
            <a:xfrm rot="-998297">
              <a:off x="1910" y="1989"/>
              <a:ext cx="1629" cy="687"/>
            </a:xfrm>
            <a:prstGeom prst="ellipse">
              <a:avLst/>
            </a:prstGeom>
            <a:solidFill>
              <a:srgbClr val="FFFFFF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0836" name="Text Box 22"/>
          <p:cNvSpPr txBox="1">
            <a:spLocks noChangeArrowheads="1"/>
          </p:cNvSpPr>
          <p:nvPr/>
        </p:nvSpPr>
        <p:spPr bwMode="auto">
          <a:xfrm>
            <a:off x="5503863" y="1430338"/>
            <a:ext cx="142875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333333"/>
                </a:solidFill>
              </a:rPr>
              <a:t>Add your text in here</a:t>
            </a:r>
          </a:p>
        </p:txBody>
      </p:sp>
      <p:cxnSp>
        <p:nvCxnSpPr>
          <p:cNvPr id="120837" name="AutoShape 23"/>
          <p:cNvCxnSpPr>
            <a:cxnSpLocks noChangeShapeType="1"/>
          </p:cNvCxnSpPr>
          <p:nvPr/>
        </p:nvCxnSpPr>
        <p:spPr bwMode="auto">
          <a:xfrm rot="10800000" flipV="1">
            <a:off x="5311775" y="1547813"/>
            <a:ext cx="192088" cy="295275"/>
          </a:xfrm>
          <a:prstGeom prst="bentConnector2">
            <a:avLst/>
          </a:prstGeom>
          <a:noFill/>
          <a:ln w="9525">
            <a:solidFill>
              <a:srgbClr val="292929"/>
            </a:solidFill>
            <a:miter lim="800000"/>
            <a:headEnd/>
            <a:tailEnd/>
          </a:ln>
        </p:spPr>
      </p:cxnSp>
      <p:sp>
        <p:nvSpPr>
          <p:cNvPr id="120838" name="Text Box 24"/>
          <p:cNvSpPr txBox="1">
            <a:spLocks noChangeArrowheads="1"/>
          </p:cNvSpPr>
          <p:nvPr/>
        </p:nvSpPr>
        <p:spPr bwMode="auto">
          <a:xfrm>
            <a:off x="685800" y="2138363"/>
            <a:ext cx="1427163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333333"/>
                </a:solidFill>
              </a:rPr>
              <a:t>Add your text in here</a:t>
            </a:r>
          </a:p>
        </p:txBody>
      </p:sp>
      <p:cxnSp>
        <p:nvCxnSpPr>
          <p:cNvPr id="120839" name="AutoShape 25"/>
          <p:cNvCxnSpPr>
            <a:cxnSpLocks noChangeShapeType="1"/>
          </p:cNvCxnSpPr>
          <p:nvPr/>
        </p:nvCxnSpPr>
        <p:spPr bwMode="auto">
          <a:xfrm>
            <a:off x="2112963" y="2255838"/>
            <a:ext cx="179387" cy="295275"/>
          </a:xfrm>
          <a:prstGeom prst="bentConnector2">
            <a:avLst/>
          </a:prstGeom>
          <a:noFill/>
          <a:ln w="9525">
            <a:solidFill>
              <a:srgbClr val="292929"/>
            </a:solidFill>
            <a:miter lim="800000"/>
            <a:headEnd/>
            <a:tailEnd/>
          </a:ln>
        </p:spPr>
      </p:cxnSp>
      <p:sp>
        <p:nvSpPr>
          <p:cNvPr id="120840" name="Text Box 26"/>
          <p:cNvSpPr txBox="1">
            <a:spLocks noChangeArrowheads="1"/>
          </p:cNvSpPr>
          <p:nvPr/>
        </p:nvSpPr>
        <p:spPr bwMode="auto">
          <a:xfrm>
            <a:off x="2112963" y="1371600"/>
            <a:ext cx="142875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333333"/>
                </a:solidFill>
              </a:rPr>
              <a:t>Add your text in here</a:t>
            </a:r>
          </a:p>
        </p:txBody>
      </p:sp>
      <p:cxnSp>
        <p:nvCxnSpPr>
          <p:cNvPr id="120841" name="AutoShape 27"/>
          <p:cNvCxnSpPr>
            <a:cxnSpLocks noChangeShapeType="1"/>
          </p:cNvCxnSpPr>
          <p:nvPr/>
        </p:nvCxnSpPr>
        <p:spPr bwMode="auto">
          <a:xfrm>
            <a:off x="3541713" y="1489075"/>
            <a:ext cx="177800" cy="295275"/>
          </a:xfrm>
          <a:prstGeom prst="bentConnector2">
            <a:avLst/>
          </a:prstGeom>
          <a:noFill/>
          <a:ln w="9525">
            <a:solidFill>
              <a:srgbClr val="292929"/>
            </a:solidFill>
            <a:miter lim="800000"/>
            <a:headEnd/>
            <a:tailEnd/>
          </a:ln>
        </p:spPr>
      </p:cxnSp>
      <p:sp>
        <p:nvSpPr>
          <p:cNvPr id="120842" name="Text Box 28"/>
          <p:cNvSpPr txBox="1">
            <a:spLocks noChangeArrowheads="1"/>
          </p:cNvSpPr>
          <p:nvPr/>
        </p:nvSpPr>
        <p:spPr bwMode="auto">
          <a:xfrm>
            <a:off x="6040438" y="3375025"/>
            <a:ext cx="142716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333333"/>
                </a:solidFill>
              </a:rPr>
              <a:t>Add your text in here</a:t>
            </a:r>
          </a:p>
        </p:txBody>
      </p:sp>
      <p:cxnSp>
        <p:nvCxnSpPr>
          <p:cNvPr id="120843" name="AutoShape 29"/>
          <p:cNvCxnSpPr>
            <a:cxnSpLocks noChangeShapeType="1"/>
          </p:cNvCxnSpPr>
          <p:nvPr/>
        </p:nvCxnSpPr>
        <p:spPr bwMode="auto">
          <a:xfrm rot="10800000">
            <a:off x="5503863" y="3081338"/>
            <a:ext cx="492125" cy="471487"/>
          </a:xfrm>
          <a:prstGeom prst="bentConnector3">
            <a:avLst>
              <a:gd name="adj1" fmla="val 51259"/>
            </a:avLst>
          </a:prstGeom>
          <a:noFill/>
          <a:ln w="9525">
            <a:solidFill>
              <a:srgbClr val="292929"/>
            </a:solidFill>
            <a:miter lim="800000"/>
            <a:headEnd/>
            <a:tailEnd/>
          </a:ln>
        </p:spPr>
      </p:cxnSp>
      <p:sp>
        <p:nvSpPr>
          <p:cNvPr id="120844" name="Text Box 30"/>
          <p:cNvSpPr txBox="1">
            <a:spLocks noChangeArrowheads="1"/>
          </p:cNvSpPr>
          <p:nvPr/>
        </p:nvSpPr>
        <p:spPr bwMode="auto">
          <a:xfrm>
            <a:off x="990600" y="4114800"/>
            <a:ext cx="18288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333333"/>
                </a:solidFill>
              </a:rPr>
              <a:t>Add your text in here</a:t>
            </a:r>
          </a:p>
        </p:txBody>
      </p:sp>
      <p:cxnSp>
        <p:nvCxnSpPr>
          <p:cNvPr id="120845" name="AutoShape 31"/>
          <p:cNvCxnSpPr>
            <a:cxnSpLocks noChangeShapeType="1"/>
            <a:stCxn id="120844" idx="3"/>
          </p:cNvCxnSpPr>
          <p:nvPr/>
        </p:nvCxnSpPr>
        <p:spPr bwMode="auto">
          <a:xfrm flipV="1">
            <a:off x="2819400" y="3862388"/>
            <a:ext cx="342900" cy="404812"/>
          </a:xfrm>
          <a:prstGeom prst="bentConnector2">
            <a:avLst/>
          </a:prstGeom>
          <a:noFill/>
          <a:ln w="9525">
            <a:solidFill>
              <a:srgbClr val="292929"/>
            </a:solidFill>
            <a:miter lim="800000"/>
            <a:headEnd/>
            <a:tailEnd/>
          </a:ln>
        </p:spPr>
      </p:cxnSp>
      <p:grpSp>
        <p:nvGrpSpPr>
          <p:cNvPr id="120846" name="Group 32"/>
          <p:cNvGrpSpPr>
            <a:grpSpLocks/>
          </p:cNvGrpSpPr>
          <p:nvPr/>
        </p:nvGrpSpPr>
        <p:grpSpPr bwMode="auto">
          <a:xfrm>
            <a:off x="914400" y="4411663"/>
            <a:ext cx="6359525" cy="1708150"/>
            <a:chOff x="816" y="2875"/>
            <a:chExt cx="4006" cy="1076"/>
          </a:xfrm>
        </p:grpSpPr>
        <p:grpSp>
          <p:nvGrpSpPr>
            <p:cNvPr id="120847" name="Group 33"/>
            <p:cNvGrpSpPr>
              <a:grpSpLocks/>
            </p:cNvGrpSpPr>
            <p:nvPr/>
          </p:nvGrpSpPr>
          <p:grpSpPr bwMode="auto">
            <a:xfrm>
              <a:off x="816" y="3024"/>
              <a:ext cx="4006" cy="927"/>
              <a:chOff x="720" y="2987"/>
              <a:chExt cx="4006" cy="927"/>
            </a:xfrm>
          </p:grpSpPr>
          <p:sp>
            <p:nvSpPr>
              <p:cNvPr id="120851" name="AutoShape 34"/>
              <p:cNvSpPr>
                <a:spLocks noChangeArrowheads="1"/>
              </p:cNvSpPr>
              <p:nvPr/>
            </p:nvSpPr>
            <p:spPr bwMode="gray">
              <a:xfrm>
                <a:off x="720" y="3258"/>
                <a:ext cx="1330" cy="656"/>
              </a:xfrm>
              <a:prstGeom prst="bevel">
                <a:avLst>
                  <a:gd name="adj" fmla="val 1648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4F4F4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52" name="AutoShape 35"/>
              <p:cNvSpPr>
                <a:spLocks noChangeArrowheads="1"/>
              </p:cNvSpPr>
              <p:nvPr/>
            </p:nvSpPr>
            <p:spPr bwMode="gray">
              <a:xfrm>
                <a:off x="720" y="2989"/>
                <a:ext cx="1330" cy="269"/>
              </a:xfrm>
              <a:prstGeom prst="bevel">
                <a:avLst>
                  <a:gd name="adj" fmla="val 3718"/>
                </a:avLst>
              </a:prstGeom>
              <a:solidFill>
                <a:schemeClr val="hlink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53" name="AutoShape 36"/>
              <p:cNvSpPr>
                <a:spLocks noChangeArrowheads="1"/>
              </p:cNvSpPr>
              <p:nvPr/>
            </p:nvSpPr>
            <p:spPr bwMode="gray">
              <a:xfrm>
                <a:off x="2064" y="3258"/>
                <a:ext cx="1330" cy="656"/>
              </a:xfrm>
              <a:prstGeom prst="bevel">
                <a:avLst>
                  <a:gd name="adj" fmla="val 1648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4F4F4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54" name="AutoShape 37"/>
              <p:cNvSpPr>
                <a:spLocks noChangeArrowheads="1"/>
              </p:cNvSpPr>
              <p:nvPr/>
            </p:nvSpPr>
            <p:spPr bwMode="gray">
              <a:xfrm>
                <a:off x="2064" y="2989"/>
                <a:ext cx="1330" cy="269"/>
              </a:xfrm>
              <a:prstGeom prst="bevel">
                <a:avLst>
                  <a:gd name="adj" fmla="val 3718"/>
                </a:avLst>
              </a:prstGeom>
              <a:solidFill>
                <a:srgbClr val="99CC00">
                  <a:alpha val="50195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55" name="Rectangle 38"/>
              <p:cNvSpPr>
                <a:spLocks noChangeArrowheads="1"/>
              </p:cNvSpPr>
              <p:nvPr/>
            </p:nvSpPr>
            <p:spPr bwMode="gray">
              <a:xfrm>
                <a:off x="1032" y="3018"/>
                <a:ext cx="705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>
                    <a:solidFill>
                      <a:srgbClr val="1C1C1C"/>
                    </a:solidFill>
                  </a:rPr>
                  <a:t>Text in here</a:t>
                </a:r>
              </a:p>
            </p:txBody>
          </p:sp>
          <p:sp>
            <p:nvSpPr>
              <p:cNvPr id="120856" name="Rectangle 39"/>
              <p:cNvSpPr>
                <a:spLocks noChangeArrowheads="1"/>
              </p:cNvSpPr>
              <p:nvPr/>
            </p:nvSpPr>
            <p:spPr bwMode="gray">
              <a:xfrm>
                <a:off x="2376" y="3024"/>
                <a:ext cx="705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>
                    <a:solidFill>
                      <a:srgbClr val="1C1C1C"/>
                    </a:solidFill>
                  </a:rPr>
                  <a:t>Text in here</a:t>
                </a:r>
              </a:p>
            </p:txBody>
          </p:sp>
          <p:sp>
            <p:nvSpPr>
              <p:cNvPr id="120857" name="Rectangle 40"/>
              <p:cNvSpPr>
                <a:spLocks noChangeArrowheads="1"/>
              </p:cNvSpPr>
              <p:nvPr/>
            </p:nvSpPr>
            <p:spPr bwMode="gray">
              <a:xfrm>
                <a:off x="720" y="3321"/>
                <a:ext cx="1282" cy="34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1000" b="1">
                    <a:solidFill>
                      <a:srgbClr val="1C1C1C"/>
                    </a:solidFill>
                  </a:rPr>
                  <a:t>ThemeGallery</a:t>
                </a:r>
                <a:r>
                  <a:rPr lang="en-US" altLang="zh-CN" sz="1000">
                    <a:solidFill>
                      <a:srgbClr val="1C1C1C"/>
                    </a:solidFill>
                  </a:rPr>
                  <a:t> is a Design Digital Content &amp; Contents mall developed by Guild Design Inc.</a:t>
                </a:r>
              </a:p>
            </p:txBody>
          </p:sp>
          <p:sp>
            <p:nvSpPr>
              <p:cNvPr id="120858" name="Rectangle 41"/>
              <p:cNvSpPr>
                <a:spLocks noChangeArrowheads="1"/>
              </p:cNvSpPr>
              <p:nvPr/>
            </p:nvSpPr>
            <p:spPr bwMode="gray">
              <a:xfrm>
                <a:off x="2064" y="3321"/>
                <a:ext cx="1282" cy="34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1000" b="1">
                    <a:solidFill>
                      <a:srgbClr val="1C1C1C"/>
                    </a:solidFill>
                  </a:rPr>
                  <a:t>ThemeGallery</a:t>
                </a:r>
                <a:r>
                  <a:rPr lang="en-US" altLang="zh-CN" sz="1000">
                    <a:solidFill>
                      <a:srgbClr val="1C1C1C"/>
                    </a:solidFill>
                  </a:rPr>
                  <a:t> is a Design Digital Content &amp; Contents mall developed by Guild Design Inc.</a:t>
                </a:r>
              </a:p>
            </p:txBody>
          </p:sp>
          <p:sp>
            <p:nvSpPr>
              <p:cNvPr id="120859" name="AutoShape 42"/>
              <p:cNvSpPr>
                <a:spLocks noChangeArrowheads="1"/>
              </p:cNvSpPr>
              <p:nvPr/>
            </p:nvSpPr>
            <p:spPr bwMode="gray">
              <a:xfrm>
                <a:off x="3396" y="3256"/>
                <a:ext cx="1330" cy="656"/>
              </a:xfrm>
              <a:prstGeom prst="bevel">
                <a:avLst>
                  <a:gd name="adj" fmla="val 1648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4F4F4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60" name="AutoShape 43"/>
              <p:cNvSpPr>
                <a:spLocks noChangeArrowheads="1"/>
              </p:cNvSpPr>
              <p:nvPr/>
            </p:nvSpPr>
            <p:spPr bwMode="gray">
              <a:xfrm>
                <a:off x="3396" y="2987"/>
                <a:ext cx="1330" cy="269"/>
              </a:xfrm>
              <a:prstGeom prst="bevel">
                <a:avLst>
                  <a:gd name="adj" fmla="val 3718"/>
                </a:avLst>
              </a:prstGeom>
              <a:solidFill>
                <a:schemeClr val="accent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61" name="Rectangle 44"/>
              <p:cNvSpPr>
                <a:spLocks noChangeArrowheads="1"/>
              </p:cNvSpPr>
              <p:nvPr/>
            </p:nvSpPr>
            <p:spPr bwMode="gray">
              <a:xfrm>
                <a:off x="3708" y="3022"/>
                <a:ext cx="705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>
                    <a:solidFill>
                      <a:srgbClr val="1C1C1C"/>
                    </a:solidFill>
                  </a:rPr>
                  <a:t>Text in here</a:t>
                </a:r>
              </a:p>
            </p:txBody>
          </p:sp>
          <p:sp>
            <p:nvSpPr>
              <p:cNvPr id="120862" name="Rectangle 45"/>
              <p:cNvSpPr>
                <a:spLocks noChangeArrowheads="1"/>
              </p:cNvSpPr>
              <p:nvPr/>
            </p:nvSpPr>
            <p:spPr bwMode="gray">
              <a:xfrm>
                <a:off x="3396" y="3319"/>
                <a:ext cx="1282" cy="34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1000" b="1">
                    <a:solidFill>
                      <a:srgbClr val="1C1C1C"/>
                    </a:solidFill>
                  </a:rPr>
                  <a:t>ThemeGallery</a:t>
                </a:r>
                <a:r>
                  <a:rPr lang="en-US" altLang="zh-CN" sz="1000">
                    <a:solidFill>
                      <a:srgbClr val="1C1C1C"/>
                    </a:solidFill>
                  </a:rPr>
                  <a:t> is a Design Digital Content &amp; Contents mall developed by Guild Design Inc.</a:t>
                </a:r>
              </a:p>
            </p:txBody>
          </p:sp>
        </p:grpSp>
        <p:sp>
          <p:nvSpPr>
            <p:cNvPr id="135214" name="Freeform 46"/>
            <p:cNvSpPr>
              <a:spLocks/>
            </p:cNvSpPr>
            <p:nvPr/>
          </p:nvSpPr>
          <p:spPr bwMode="gray">
            <a:xfrm>
              <a:off x="816" y="2880"/>
              <a:ext cx="3984" cy="144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24" y="0"/>
                </a:cxn>
                <a:cxn ang="0">
                  <a:pos x="3529" y="0"/>
                </a:cxn>
                <a:cxn ang="0">
                  <a:pos x="3984" y="144"/>
                </a:cxn>
                <a:cxn ang="0">
                  <a:pos x="0" y="144"/>
                </a:cxn>
              </a:cxnLst>
              <a:rect l="0" t="0" r="r" b="b"/>
              <a:pathLst>
                <a:path w="3984" h="144">
                  <a:moveTo>
                    <a:pt x="0" y="144"/>
                  </a:moveTo>
                  <a:lnTo>
                    <a:pt x="624" y="0"/>
                  </a:lnTo>
                  <a:lnTo>
                    <a:pt x="3529" y="0"/>
                  </a:lnTo>
                  <a:lnTo>
                    <a:pt x="3984" y="144"/>
                  </a:lnTo>
                  <a:lnTo>
                    <a:pt x="0" y="14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51373"/>
                    <a:invGamma/>
                  </a:schemeClr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5215" name="Line 47"/>
            <p:cNvSpPr>
              <a:spLocks noChangeShapeType="1"/>
            </p:cNvSpPr>
            <p:nvPr/>
          </p:nvSpPr>
          <p:spPr bwMode="gray">
            <a:xfrm flipV="1">
              <a:off x="2158" y="2875"/>
              <a:ext cx="118" cy="13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>
              <a:outerShdw dist="28398" dir="9206097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35216" name="Line 48"/>
            <p:cNvSpPr>
              <a:spLocks noChangeShapeType="1"/>
            </p:cNvSpPr>
            <p:nvPr/>
          </p:nvSpPr>
          <p:spPr bwMode="gray">
            <a:xfrm flipH="1" flipV="1">
              <a:off x="3366" y="2878"/>
              <a:ext cx="120" cy="14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>
              <a:outerShdw dist="12700" dir="108000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AutoShape 2"/>
          <p:cNvSpPr>
            <a:spLocks noChangeArrowheads="1"/>
          </p:cNvSpPr>
          <p:nvPr/>
        </p:nvSpPr>
        <p:spPr bwMode="gray">
          <a:xfrm>
            <a:off x="2517775" y="2801938"/>
            <a:ext cx="1793875" cy="2255837"/>
          </a:xfrm>
          <a:prstGeom prst="downArrow">
            <a:avLst>
              <a:gd name="adj1" fmla="val 70889"/>
              <a:gd name="adj2" fmla="val 26548"/>
            </a:avLst>
          </a:prstGeom>
          <a:solidFill>
            <a:srgbClr val="777777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sp>
        <p:nvSpPr>
          <p:cNvPr id="230404" name="AutoShape 4"/>
          <p:cNvSpPr>
            <a:spLocks noChangeArrowheads="1"/>
          </p:cNvSpPr>
          <p:nvPr/>
        </p:nvSpPr>
        <p:spPr bwMode="gray">
          <a:xfrm>
            <a:off x="1236663" y="3136900"/>
            <a:ext cx="4352925" cy="1312863"/>
          </a:xfrm>
          <a:prstGeom prst="roundRect">
            <a:avLst>
              <a:gd name="adj" fmla="val 16667"/>
            </a:avLst>
          </a:prstGeom>
          <a:solidFill>
            <a:schemeClr val="bg1">
              <a:alpha val="70000"/>
            </a:schemeClr>
          </a:solidFill>
          <a:ln w="38100" algn="ctr">
            <a:solidFill>
              <a:srgbClr val="EBF5FF"/>
            </a:solidFill>
            <a:round/>
            <a:headEnd/>
            <a:tailE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121861" name="Group 5"/>
          <p:cNvGrpSpPr>
            <a:grpSpLocks/>
          </p:cNvGrpSpPr>
          <p:nvPr/>
        </p:nvGrpSpPr>
        <p:grpSpPr bwMode="auto">
          <a:xfrm flipH="1">
            <a:off x="2143125" y="1936750"/>
            <a:ext cx="2506663" cy="719138"/>
            <a:chOff x="381" y="1949"/>
            <a:chExt cx="492" cy="528"/>
          </a:xfrm>
        </p:grpSpPr>
        <p:sp>
          <p:nvSpPr>
            <p:cNvPr id="230406" name="Oval 6"/>
            <p:cNvSpPr>
              <a:spLocks noChangeArrowheads="1"/>
            </p:cNvSpPr>
            <p:nvPr/>
          </p:nvSpPr>
          <p:spPr bwMode="gray">
            <a:xfrm>
              <a:off x="381" y="1949"/>
              <a:ext cx="492" cy="528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74510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38100" cmpd="dbl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1880" name="Oval 7"/>
            <p:cNvSpPr>
              <a:spLocks noChangeArrowheads="1"/>
            </p:cNvSpPr>
            <p:nvPr/>
          </p:nvSpPr>
          <p:spPr bwMode="gray">
            <a:xfrm>
              <a:off x="404" y="1976"/>
              <a:ext cx="444" cy="468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 w="571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881" name="AutoShape 8"/>
            <p:cNvSpPr>
              <a:spLocks noChangeArrowheads="1"/>
            </p:cNvSpPr>
            <p:nvPr/>
          </p:nvSpPr>
          <p:spPr bwMode="gray">
            <a:xfrm>
              <a:off x="412" y="1983"/>
              <a:ext cx="419" cy="4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814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104" y="10825"/>
                  </a:moveTo>
                  <a:cubicBezTo>
                    <a:pt x="10104" y="10817"/>
                    <a:pt x="10104" y="10808"/>
                    <a:pt x="10104" y="10800"/>
                  </a:cubicBezTo>
                  <a:cubicBezTo>
                    <a:pt x="10104" y="10415"/>
                    <a:pt x="10415" y="10104"/>
                    <a:pt x="10800" y="10104"/>
                  </a:cubicBezTo>
                  <a:cubicBezTo>
                    <a:pt x="11184" y="10104"/>
                    <a:pt x="11496" y="10415"/>
                    <a:pt x="11496" y="10800"/>
                  </a:cubicBezTo>
                  <a:cubicBezTo>
                    <a:pt x="11496" y="10808"/>
                    <a:pt x="11495" y="10817"/>
                    <a:pt x="11495" y="10825"/>
                  </a:cubicBezTo>
                  <a:lnTo>
                    <a:pt x="21592" y="11203"/>
                  </a:lnTo>
                  <a:cubicBezTo>
                    <a:pt x="21597" y="11068"/>
                    <a:pt x="21600" y="1093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934"/>
                    <a:pt x="2" y="11068"/>
                    <a:pt x="7" y="1120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1862" name="Group 9"/>
          <p:cNvGrpSpPr>
            <a:grpSpLocks/>
          </p:cNvGrpSpPr>
          <p:nvPr/>
        </p:nvGrpSpPr>
        <p:grpSpPr bwMode="auto">
          <a:xfrm flipH="1">
            <a:off x="2157413" y="5168900"/>
            <a:ext cx="2506662" cy="719138"/>
            <a:chOff x="381" y="1949"/>
            <a:chExt cx="492" cy="528"/>
          </a:xfrm>
        </p:grpSpPr>
        <p:sp>
          <p:nvSpPr>
            <p:cNvPr id="230410" name="Oval 10"/>
            <p:cNvSpPr>
              <a:spLocks noChangeArrowheads="1"/>
            </p:cNvSpPr>
            <p:nvPr/>
          </p:nvSpPr>
          <p:spPr bwMode="gray">
            <a:xfrm>
              <a:off x="381" y="1949"/>
              <a:ext cx="492" cy="528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7451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38100" cmpd="dbl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1877" name="Oval 11"/>
            <p:cNvSpPr>
              <a:spLocks noChangeArrowheads="1"/>
            </p:cNvSpPr>
            <p:nvPr/>
          </p:nvSpPr>
          <p:spPr bwMode="gray">
            <a:xfrm>
              <a:off x="404" y="1976"/>
              <a:ext cx="444" cy="468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 w="571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878" name="AutoShape 12"/>
            <p:cNvSpPr>
              <a:spLocks noChangeArrowheads="1"/>
            </p:cNvSpPr>
            <p:nvPr/>
          </p:nvSpPr>
          <p:spPr bwMode="gray">
            <a:xfrm>
              <a:off x="412" y="1983"/>
              <a:ext cx="419" cy="4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814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104" y="10825"/>
                  </a:moveTo>
                  <a:cubicBezTo>
                    <a:pt x="10104" y="10817"/>
                    <a:pt x="10104" y="10808"/>
                    <a:pt x="10104" y="10800"/>
                  </a:cubicBezTo>
                  <a:cubicBezTo>
                    <a:pt x="10104" y="10415"/>
                    <a:pt x="10415" y="10104"/>
                    <a:pt x="10800" y="10104"/>
                  </a:cubicBezTo>
                  <a:cubicBezTo>
                    <a:pt x="11184" y="10104"/>
                    <a:pt x="11496" y="10415"/>
                    <a:pt x="11496" y="10800"/>
                  </a:cubicBezTo>
                  <a:cubicBezTo>
                    <a:pt x="11496" y="10808"/>
                    <a:pt x="11495" y="10817"/>
                    <a:pt x="11495" y="10825"/>
                  </a:cubicBezTo>
                  <a:lnTo>
                    <a:pt x="21592" y="11203"/>
                  </a:lnTo>
                  <a:cubicBezTo>
                    <a:pt x="21597" y="11068"/>
                    <a:pt x="21600" y="1093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934"/>
                    <a:pt x="2" y="11068"/>
                    <a:pt x="7" y="1120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1863" name="Group 13"/>
          <p:cNvGrpSpPr>
            <a:grpSpLocks/>
          </p:cNvGrpSpPr>
          <p:nvPr/>
        </p:nvGrpSpPr>
        <p:grpSpPr bwMode="auto">
          <a:xfrm flipH="1">
            <a:off x="2805113" y="3203575"/>
            <a:ext cx="1260475" cy="1190625"/>
            <a:chOff x="381" y="1949"/>
            <a:chExt cx="492" cy="528"/>
          </a:xfrm>
        </p:grpSpPr>
        <p:sp>
          <p:nvSpPr>
            <p:cNvPr id="230414" name="Oval 14"/>
            <p:cNvSpPr>
              <a:spLocks noChangeArrowheads="1"/>
            </p:cNvSpPr>
            <p:nvPr/>
          </p:nvSpPr>
          <p:spPr bwMode="gray">
            <a:xfrm>
              <a:off x="381" y="1949"/>
              <a:ext cx="492" cy="528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74510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38100" cmpd="dbl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1874" name="Oval 15"/>
            <p:cNvSpPr>
              <a:spLocks noChangeArrowheads="1"/>
            </p:cNvSpPr>
            <p:nvPr/>
          </p:nvSpPr>
          <p:spPr bwMode="gray">
            <a:xfrm>
              <a:off x="404" y="1976"/>
              <a:ext cx="444" cy="468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 w="571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875" name="AutoShape 16"/>
            <p:cNvSpPr>
              <a:spLocks noChangeArrowheads="1"/>
            </p:cNvSpPr>
            <p:nvPr/>
          </p:nvSpPr>
          <p:spPr bwMode="gray">
            <a:xfrm>
              <a:off x="412" y="1983"/>
              <a:ext cx="419" cy="4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814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104" y="10825"/>
                  </a:moveTo>
                  <a:cubicBezTo>
                    <a:pt x="10104" y="10817"/>
                    <a:pt x="10104" y="10808"/>
                    <a:pt x="10104" y="10800"/>
                  </a:cubicBezTo>
                  <a:cubicBezTo>
                    <a:pt x="10104" y="10415"/>
                    <a:pt x="10415" y="10104"/>
                    <a:pt x="10800" y="10104"/>
                  </a:cubicBezTo>
                  <a:cubicBezTo>
                    <a:pt x="11184" y="10104"/>
                    <a:pt x="11496" y="10415"/>
                    <a:pt x="11496" y="10800"/>
                  </a:cubicBezTo>
                  <a:cubicBezTo>
                    <a:pt x="11496" y="10808"/>
                    <a:pt x="11495" y="10817"/>
                    <a:pt x="11495" y="10825"/>
                  </a:cubicBezTo>
                  <a:lnTo>
                    <a:pt x="21592" y="11203"/>
                  </a:lnTo>
                  <a:cubicBezTo>
                    <a:pt x="21597" y="11068"/>
                    <a:pt x="21600" y="1093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934"/>
                    <a:pt x="2" y="11068"/>
                    <a:pt x="7" y="1120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1864" name="Text Box 17"/>
          <p:cNvSpPr txBox="1">
            <a:spLocks noChangeArrowheads="1"/>
          </p:cNvSpPr>
          <p:nvPr/>
        </p:nvSpPr>
        <p:spPr bwMode="gray">
          <a:xfrm>
            <a:off x="2568575" y="2100263"/>
            <a:ext cx="1676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/>
              <a:t>Text in here</a:t>
            </a:r>
          </a:p>
        </p:txBody>
      </p:sp>
      <p:sp>
        <p:nvSpPr>
          <p:cNvPr id="121865" name="Text Box 18"/>
          <p:cNvSpPr txBox="1">
            <a:spLocks noChangeArrowheads="1"/>
          </p:cNvSpPr>
          <p:nvPr/>
        </p:nvSpPr>
        <p:spPr bwMode="gray">
          <a:xfrm>
            <a:off x="2578100" y="5335588"/>
            <a:ext cx="1676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/>
              <a:t>Text in here</a:t>
            </a:r>
          </a:p>
        </p:txBody>
      </p:sp>
      <p:sp>
        <p:nvSpPr>
          <p:cNvPr id="121866" name="Rectangle 19"/>
          <p:cNvSpPr>
            <a:spLocks noChangeArrowheads="1"/>
          </p:cNvSpPr>
          <p:nvPr/>
        </p:nvSpPr>
        <p:spPr bwMode="auto">
          <a:xfrm>
            <a:off x="1471613" y="3548063"/>
            <a:ext cx="1047750" cy="449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>
                <a:solidFill>
                  <a:srgbClr val="1C1C1C"/>
                </a:solidFill>
              </a:rPr>
              <a:t>contents</a:t>
            </a:r>
          </a:p>
        </p:txBody>
      </p:sp>
      <p:sp>
        <p:nvSpPr>
          <p:cNvPr id="121867" name="Rectangle 20"/>
          <p:cNvSpPr>
            <a:spLocks noChangeArrowheads="1"/>
          </p:cNvSpPr>
          <p:nvPr/>
        </p:nvSpPr>
        <p:spPr bwMode="auto">
          <a:xfrm>
            <a:off x="4140200" y="3403600"/>
            <a:ext cx="1319213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</a:rPr>
              <a:t>Description of the contents</a:t>
            </a:r>
          </a:p>
        </p:txBody>
      </p:sp>
      <p:sp>
        <p:nvSpPr>
          <p:cNvPr id="230421" name="Rectangle 21"/>
          <p:cNvSpPr>
            <a:spLocks noChangeArrowheads="1"/>
          </p:cNvSpPr>
          <p:nvPr/>
        </p:nvSpPr>
        <p:spPr bwMode="gray">
          <a:xfrm>
            <a:off x="2768600" y="3475038"/>
            <a:ext cx="1379538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230422" name="Arc 22"/>
          <p:cNvSpPr>
            <a:spLocks/>
          </p:cNvSpPr>
          <p:nvPr/>
        </p:nvSpPr>
        <p:spPr bwMode="gray">
          <a:xfrm rot="4497868" flipH="1">
            <a:off x="3756025" y="2886075"/>
            <a:ext cx="3105150" cy="174625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49 w 41684"/>
              <a:gd name="T1" fmla="*/ 24129 h 24129"/>
              <a:gd name="T2" fmla="*/ 41684 w 41684"/>
              <a:gd name="T3" fmla="*/ 13651 h 24129"/>
              <a:gd name="T4" fmla="*/ 21600 w 41684"/>
              <a:gd name="T5" fmla="*/ 21600 h 24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684" h="24129" fill="none" extrusionOk="0">
                <a:moveTo>
                  <a:pt x="148" y="24129"/>
                </a:moveTo>
                <a:cubicBezTo>
                  <a:pt x="49" y="23289"/>
                  <a:pt x="0" y="2244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460" y="-1"/>
                  <a:pt x="38423" y="5411"/>
                  <a:pt x="41684" y="13650"/>
                </a:cubicBezTo>
              </a:path>
              <a:path w="41684" h="24129" stroke="0" extrusionOk="0">
                <a:moveTo>
                  <a:pt x="148" y="24129"/>
                </a:moveTo>
                <a:cubicBezTo>
                  <a:pt x="49" y="23289"/>
                  <a:pt x="0" y="2244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460" y="-1"/>
                  <a:pt x="38423" y="5411"/>
                  <a:pt x="41684" y="13650"/>
                </a:cubicBezTo>
                <a:lnTo>
                  <a:pt x="21600" y="21600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  <a:prstDash val="dash"/>
            <a:round/>
            <a:headEnd type="triangle" w="lg" len="lg"/>
            <a:tailEnd/>
          </a:ln>
          <a:effectLst>
            <a:outerShdw dist="17961" dir="2700000" algn="ctr" rotWithShape="0">
              <a:schemeClr val="tx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30423" name="Arc 23"/>
          <p:cNvSpPr>
            <a:spLocks/>
          </p:cNvSpPr>
          <p:nvPr/>
        </p:nvSpPr>
        <p:spPr bwMode="gray">
          <a:xfrm rot="4497868" flipV="1">
            <a:off x="-1587" y="3127375"/>
            <a:ext cx="3016250" cy="174625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49 w 41684"/>
              <a:gd name="T1" fmla="*/ 24129 h 24129"/>
              <a:gd name="T2" fmla="*/ 41684 w 41684"/>
              <a:gd name="T3" fmla="*/ 13651 h 24129"/>
              <a:gd name="T4" fmla="*/ 21600 w 41684"/>
              <a:gd name="T5" fmla="*/ 21600 h 24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684" h="24129" fill="none" extrusionOk="0">
                <a:moveTo>
                  <a:pt x="148" y="24129"/>
                </a:moveTo>
                <a:cubicBezTo>
                  <a:pt x="49" y="23289"/>
                  <a:pt x="0" y="2244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460" y="-1"/>
                  <a:pt x="38423" y="5411"/>
                  <a:pt x="41684" y="13650"/>
                </a:cubicBezTo>
              </a:path>
              <a:path w="41684" h="24129" stroke="0" extrusionOk="0">
                <a:moveTo>
                  <a:pt x="148" y="24129"/>
                </a:moveTo>
                <a:cubicBezTo>
                  <a:pt x="49" y="23289"/>
                  <a:pt x="0" y="2244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460" y="-1"/>
                  <a:pt x="38423" y="5411"/>
                  <a:pt x="41684" y="13650"/>
                </a:cubicBezTo>
                <a:lnTo>
                  <a:pt x="21600" y="21600"/>
                </a:lnTo>
                <a:close/>
              </a:path>
            </a:pathLst>
          </a:custGeom>
          <a:noFill/>
          <a:ln w="12700">
            <a:solidFill>
              <a:schemeClr val="folHlink"/>
            </a:solidFill>
            <a:prstDash val="dash"/>
            <a:round/>
            <a:headEnd type="triangle" w="lg" len="lg"/>
            <a:tailEnd/>
          </a:ln>
          <a:effectLst>
            <a:outerShdw dist="17961" dir="2700000" algn="ctr" rotWithShape="0">
              <a:schemeClr val="tx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21871" name="Rectangle 24"/>
          <p:cNvSpPr>
            <a:spLocks noChangeArrowheads="1"/>
          </p:cNvSpPr>
          <p:nvPr/>
        </p:nvSpPr>
        <p:spPr bwMode="black">
          <a:xfrm>
            <a:off x="6499225" y="2986088"/>
            <a:ext cx="2390775" cy="1600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b="1"/>
              <a:t>ThemeGallery</a:t>
            </a:r>
            <a:r>
              <a:rPr lang="en-US" altLang="zh-CN" b="1">
                <a:solidFill>
                  <a:schemeClr val="hlink"/>
                </a:solidFill>
              </a:rPr>
              <a:t> </a:t>
            </a:r>
            <a:r>
              <a:rPr lang="en-US" altLang="zh-CN" b="1">
                <a:solidFill>
                  <a:srgbClr val="000000"/>
                </a:solidFill>
              </a:rPr>
              <a:t> </a:t>
            </a:r>
            <a:r>
              <a:rPr lang="en-US" altLang="zh-CN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  <p:pic>
        <p:nvPicPr>
          <p:cNvPr id="121872" name="Picture 25" descr="worldmap_ani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74000" y="5416550"/>
            <a:ext cx="69215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Arc 2"/>
          <p:cNvSpPr>
            <a:spLocks/>
          </p:cNvSpPr>
          <p:nvPr/>
        </p:nvSpPr>
        <p:spPr bwMode="ltGray">
          <a:xfrm flipH="1">
            <a:off x="2401888" y="1771650"/>
            <a:ext cx="2214562" cy="22717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96" y="0"/>
                </a:moveTo>
                <a:cubicBezTo>
                  <a:pt x="11988" y="53"/>
                  <a:pt x="21600" y="9708"/>
                  <a:pt x="21600" y="21600"/>
                </a:cubicBezTo>
              </a:path>
              <a:path w="21600" h="21600" stroke="0" extrusionOk="0">
                <a:moveTo>
                  <a:pt x="96" y="0"/>
                </a:moveTo>
                <a:cubicBezTo>
                  <a:pt x="11988" y="53"/>
                  <a:pt x="21600" y="9708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2">
              <a:alpha val="20000"/>
            </a:schemeClr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883" name="Arc 3"/>
          <p:cNvSpPr>
            <a:spLocks/>
          </p:cNvSpPr>
          <p:nvPr/>
        </p:nvSpPr>
        <p:spPr bwMode="gray">
          <a:xfrm flipH="1" flipV="1">
            <a:off x="2413000" y="4051300"/>
            <a:ext cx="2187575" cy="218122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884" name="Arc 4"/>
          <p:cNvSpPr>
            <a:spLocks/>
          </p:cNvSpPr>
          <p:nvPr/>
        </p:nvSpPr>
        <p:spPr bwMode="gray">
          <a:xfrm>
            <a:off x="4600575" y="1771650"/>
            <a:ext cx="2278063" cy="2273300"/>
          </a:xfrm>
          <a:custGeom>
            <a:avLst/>
            <a:gdLst>
              <a:gd name="T0" fmla="*/ 0 w 21685"/>
              <a:gd name="T1" fmla="*/ 0 h 21600"/>
              <a:gd name="T2" fmla="*/ 2147483647 w 21685"/>
              <a:gd name="T3" fmla="*/ 2147483647 h 21600"/>
              <a:gd name="T4" fmla="*/ 2147483647 w 21685"/>
              <a:gd name="T5" fmla="*/ 2147483647 h 21600"/>
              <a:gd name="T6" fmla="*/ 0 60000 65536"/>
              <a:gd name="T7" fmla="*/ 0 60000 65536"/>
              <a:gd name="T8" fmla="*/ 0 60000 65536"/>
              <a:gd name="T9" fmla="*/ 0 w 21685"/>
              <a:gd name="T10" fmla="*/ 0 h 21600"/>
              <a:gd name="T11" fmla="*/ 21685 w 2168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85" h="21600" fill="none" extrusionOk="0">
                <a:moveTo>
                  <a:pt x="0" y="0"/>
                </a:moveTo>
                <a:cubicBezTo>
                  <a:pt x="28" y="0"/>
                  <a:pt x="56" y="-1"/>
                  <a:pt x="85" y="0"/>
                </a:cubicBezTo>
                <a:cubicBezTo>
                  <a:pt x="12014" y="0"/>
                  <a:pt x="21685" y="9670"/>
                  <a:pt x="21685" y="21600"/>
                </a:cubicBezTo>
              </a:path>
              <a:path w="21685" h="21600" stroke="0" extrusionOk="0">
                <a:moveTo>
                  <a:pt x="0" y="0"/>
                </a:moveTo>
                <a:cubicBezTo>
                  <a:pt x="28" y="0"/>
                  <a:pt x="56" y="-1"/>
                  <a:pt x="85" y="0"/>
                </a:cubicBezTo>
                <a:cubicBezTo>
                  <a:pt x="12014" y="0"/>
                  <a:pt x="21685" y="9670"/>
                  <a:pt x="21685" y="21600"/>
                </a:cubicBezTo>
                <a:lnTo>
                  <a:pt x="85" y="21600"/>
                </a:lnTo>
                <a:close/>
              </a:path>
            </a:pathLst>
          </a:custGeom>
          <a:solidFill>
            <a:schemeClr val="folHlink">
              <a:alpha val="20000"/>
            </a:schemeClr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885" name="Arc 5"/>
          <p:cNvSpPr>
            <a:spLocks/>
          </p:cNvSpPr>
          <p:nvPr/>
        </p:nvSpPr>
        <p:spPr bwMode="ltGray">
          <a:xfrm flipV="1">
            <a:off x="4608513" y="4043363"/>
            <a:ext cx="2268537" cy="2189162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06" name="Arc 6"/>
          <p:cNvSpPr>
            <a:spLocks/>
          </p:cNvSpPr>
          <p:nvPr/>
        </p:nvSpPr>
        <p:spPr bwMode="gray">
          <a:xfrm>
            <a:off x="4610100" y="1930400"/>
            <a:ext cx="2082800" cy="21209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9804"/>
                  <a:invGamma/>
                </a:schemeClr>
              </a:gs>
            </a:gsLst>
            <a:lin ang="18900000" scaled="1"/>
          </a:gradFill>
          <a:ln w="1905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07207" name="Arc 7"/>
          <p:cNvSpPr>
            <a:spLocks/>
          </p:cNvSpPr>
          <p:nvPr/>
        </p:nvSpPr>
        <p:spPr bwMode="ltGray">
          <a:xfrm flipH="1" flipV="1">
            <a:off x="3151188" y="4005263"/>
            <a:ext cx="1463675" cy="1498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69804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1905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07208" name="Arc 8"/>
          <p:cNvSpPr>
            <a:spLocks/>
          </p:cNvSpPr>
          <p:nvPr/>
        </p:nvSpPr>
        <p:spPr bwMode="ltGray">
          <a:xfrm flipV="1">
            <a:off x="4610100" y="4043363"/>
            <a:ext cx="1176338" cy="12192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alpha val="50000"/>
                </a:schemeClr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07209" name="Arc 9"/>
          <p:cNvSpPr>
            <a:spLocks/>
          </p:cNvSpPr>
          <p:nvPr/>
        </p:nvSpPr>
        <p:spPr bwMode="ltGray">
          <a:xfrm flipH="1">
            <a:off x="2962275" y="2354263"/>
            <a:ext cx="1654175" cy="169703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97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96" y="0"/>
                </a:moveTo>
                <a:cubicBezTo>
                  <a:pt x="11988" y="53"/>
                  <a:pt x="21600" y="9708"/>
                  <a:pt x="21600" y="21600"/>
                </a:cubicBezTo>
              </a:path>
              <a:path w="21600" h="21600" stroke="0" extrusionOk="0">
                <a:moveTo>
                  <a:pt x="96" y="0"/>
                </a:moveTo>
                <a:cubicBezTo>
                  <a:pt x="11988" y="53"/>
                  <a:pt x="21600" y="9708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0784"/>
                  <a:invGamma/>
                </a:schemeClr>
              </a:gs>
            </a:gsLst>
            <a:lin ang="18900000" scaled="1"/>
          </a:gradFill>
          <a:ln w="1905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22890" name="Line 10"/>
          <p:cNvSpPr>
            <a:spLocks noChangeShapeType="1"/>
          </p:cNvSpPr>
          <p:nvPr/>
        </p:nvSpPr>
        <p:spPr bwMode="auto">
          <a:xfrm>
            <a:off x="2074863" y="4043363"/>
            <a:ext cx="5070475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891" name="Line 11"/>
          <p:cNvSpPr>
            <a:spLocks noChangeShapeType="1"/>
          </p:cNvSpPr>
          <p:nvPr/>
        </p:nvSpPr>
        <p:spPr bwMode="auto">
          <a:xfrm>
            <a:off x="4608513" y="1571625"/>
            <a:ext cx="0" cy="4814888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22892" name="Group 12"/>
          <p:cNvGrpSpPr>
            <a:grpSpLocks/>
          </p:cNvGrpSpPr>
          <p:nvPr/>
        </p:nvGrpSpPr>
        <p:grpSpPr bwMode="auto">
          <a:xfrm>
            <a:off x="2152650" y="1470025"/>
            <a:ext cx="339725" cy="768350"/>
            <a:chOff x="533" y="1096"/>
            <a:chExt cx="1044" cy="2366"/>
          </a:xfrm>
        </p:grpSpPr>
        <p:pic>
          <p:nvPicPr>
            <p:cNvPr id="122918" name="Picture 13" descr="ma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" y="1096"/>
              <a:ext cx="1044" cy="2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19" name="Freeform 14"/>
            <p:cNvSpPr>
              <a:spLocks/>
            </p:cNvSpPr>
            <p:nvPr/>
          </p:nvSpPr>
          <p:spPr bwMode="gray">
            <a:xfrm>
              <a:off x="859" y="1098"/>
              <a:ext cx="425" cy="426"/>
            </a:xfrm>
            <a:custGeom>
              <a:avLst/>
              <a:gdLst>
                <a:gd name="T0" fmla="*/ 536 w 267"/>
                <a:gd name="T1" fmla="*/ 0 h 292"/>
                <a:gd name="T2" fmla="*/ 648 w 267"/>
                <a:gd name="T3" fmla="*/ 9 h 292"/>
                <a:gd name="T4" fmla="*/ 750 w 267"/>
                <a:gd name="T5" fmla="*/ 38 h 292"/>
                <a:gd name="T6" fmla="*/ 844 w 267"/>
                <a:gd name="T7" fmla="*/ 77 h 292"/>
                <a:gd name="T8" fmla="*/ 920 w 267"/>
                <a:gd name="T9" fmla="*/ 130 h 292"/>
                <a:gd name="T10" fmla="*/ 988 w 267"/>
                <a:gd name="T11" fmla="*/ 198 h 292"/>
                <a:gd name="T12" fmla="*/ 1036 w 267"/>
                <a:gd name="T13" fmla="*/ 273 h 292"/>
                <a:gd name="T14" fmla="*/ 1070 w 267"/>
                <a:gd name="T15" fmla="*/ 360 h 292"/>
                <a:gd name="T16" fmla="*/ 1076 w 267"/>
                <a:gd name="T17" fmla="*/ 454 h 292"/>
                <a:gd name="T18" fmla="*/ 1070 w 267"/>
                <a:gd name="T19" fmla="*/ 543 h 292"/>
                <a:gd name="T20" fmla="*/ 1036 w 267"/>
                <a:gd name="T21" fmla="*/ 630 h 292"/>
                <a:gd name="T22" fmla="*/ 988 w 267"/>
                <a:gd name="T23" fmla="*/ 705 h 292"/>
                <a:gd name="T24" fmla="*/ 920 w 267"/>
                <a:gd name="T25" fmla="*/ 773 h 292"/>
                <a:gd name="T26" fmla="*/ 844 w 267"/>
                <a:gd name="T27" fmla="*/ 830 h 292"/>
                <a:gd name="T28" fmla="*/ 750 w 267"/>
                <a:gd name="T29" fmla="*/ 872 h 292"/>
                <a:gd name="T30" fmla="*/ 648 w 267"/>
                <a:gd name="T31" fmla="*/ 899 h 292"/>
                <a:gd name="T32" fmla="*/ 536 w 267"/>
                <a:gd name="T33" fmla="*/ 906 h 292"/>
                <a:gd name="T34" fmla="*/ 415 w 267"/>
                <a:gd name="T35" fmla="*/ 894 h 292"/>
                <a:gd name="T36" fmla="*/ 301 w 267"/>
                <a:gd name="T37" fmla="*/ 859 h 292"/>
                <a:gd name="T38" fmla="*/ 205 w 267"/>
                <a:gd name="T39" fmla="*/ 807 h 292"/>
                <a:gd name="T40" fmla="*/ 116 w 267"/>
                <a:gd name="T41" fmla="*/ 737 h 292"/>
                <a:gd name="T42" fmla="*/ 53 w 267"/>
                <a:gd name="T43" fmla="*/ 651 h 292"/>
                <a:gd name="T44" fmla="*/ 16 w 267"/>
                <a:gd name="T45" fmla="*/ 553 h 292"/>
                <a:gd name="T46" fmla="*/ 0 w 267"/>
                <a:gd name="T47" fmla="*/ 454 h 292"/>
                <a:gd name="T48" fmla="*/ 16 w 267"/>
                <a:gd name="T49" fmla="*/ 352 h 292"/>
                <a:gd name="T50" fmla="*/ 53 w 267"/>
                <a:gd name="T51" fmla="*/ 251 h 292"/>
                <a:gd name="T52" fmla="*/ 116 w 267"/>
                <a:gd name="T53" fmla="*/ 168 h 292"/>
                <a:gd name="T54" fmla="*/ 205 w 267"/>
                <a:gd name="T55" fmla="*/ 101 h 292"/>
                <a:gd name="T56" fmla="*/ 301 w 267"/>
                <a:gd name="T57" fmla="*/ 42 h 292"/>
                <a:gd name="T58" fmla="*/ 415 w 267"/>
                <a:gd name="T59" fmla="*/ 9 h 292"/>
                <a:gd name="T60" fmla="*/ 536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9900">
                <a:alpha val="50195"/>
              </a:srgbClr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20" name="Freeform 15"/>
            <p:cNvSpPr>
              <a:spLocks/>
            </p:cNvSpPr>
            <p:nvPr/>
          </p:nvSpPr>
          <p:spPr bwMode="gray">
            <a:xfrm>
              <a:off x="664" y="1616"/>
              <a:ext cx="831" cy="1742"/>
            </a:xfrm>
            <a:custGeom>
              <a:avLst/>
              <a:gdLst>
                <a:gd name="T0" fmla="*/ 104 w 831"/>
                <a:gd name="T1" fmla="*/ 8 h 1742"/>
                <a:gd name="T2" fmla="*/ 44 w 831"/>
                <a:gd name="T3" fmla="*/ 49 h 1742"/>
                <a:gd name="T4" fmla="*/ 6 w 831"/>
                <a:gd name="T5" fmla="*/ 116 h 1742"/>
                <a:gd name="T6" fmla="*/ 0 w 831"/>
                <a:gd name="T7" fmla="*/ 787 h 1742"/>
                <a:gd name="T8" fmla="*/ 1 w 831"/>
                <a:gd name="T9" fmla="*/ 797 h 1742"/>
                <a:gd name="T10" fmla="*/ 13 w 831"/>
                <a:gd name="T11" fmla="*/ 824 h 1742"/>
                <a:gd name="T12" fmla="*/ 38 w 831"/>
                <a:gd name="T13" fmla="*/ 850 h 1742"/>
                <a:gd name="T14" fmla="*/ 81 w 831"/>
                <a:gd name="T15" fmla="*/ 861 h 1742"/>
                <a:gd name="T16" fmla="*/ 122 w 831"/>
                <a:gd name="T17" fmla="*/ 852 h 1742"/>
                <a:gd name="T18" fmla="*/ 145 w 831"/>
                <a:gd name="T19" fmla="*/ 825 h 1742"/>
                <a:gd name="T20" fmla="*/ 154 w 831"/>
                <a:gd name="T21" fmla="*/ 797 h 1742"/>
                <a:gd name="T22" fmla="*/ 157 w 831"/>
                <a:gd name="T23" fmla="*/ 777 h 1742"/>
                <a:gd name="T24" fmla="*/ 157 w 831"/>
                <a:gd name="T25" fmla="*/ 257 h 1742"/>
                <a:gd name="T26" fmla="*/ 180 w 831"/>
                <a:gd name="T27" fmla="*/ 1654 h 1742"/>
                <a:gd name="T28" fmla="*/ 290 w 831"/>
                <a:gd name="T29" fmla="*/ 1738 h 1742"/>
                <a:gd name="T30" fmla="*/ 382 w 831"/>
                <a:gd name="T31" fmla="*/ 1702 h 1742"/>
                <a:gd name="T32" fmla="*/ 404 w 831"/>
                <a:gd name="T33" fmla="*/ 852 h 1742"/>
                <a:gd name="T34" fmla="*/ 441 w 831"/>
                <a:gd name="T35" fmla="*/ 912 h 1742"/>
                <a:gd name="T36" fmla="*/ 441 w 831"/>
                <a:gd name="T37" fmla="*/ 1026 h 1742"/>
                <a:gd name="T38" fmla="*/ 441 w 831"/>
                <a:gd name="T39" fmla="*/ 1159 h 1742"/>
                <a:gd name="T40" fmla="*/ 441 w 831"/>
                <a:gd name="T41" fmla="*/ 1295 h 1742"/>
                <a:gd name="T42" fmla="*/ 442 w 831"/>
                <a:gd name="T43" fmla="*/ 1431 h 1742"/>
                <a:gd name="T44" fmla="*/ 442 w 831"/>
                <a:gd name="T45" fmla="*/ 1552 h 1742"/>
                <a:gd name="T46" fmla="*/ 442 w 831"/>
                <a:gd name="T47" fmla="*/ 1647 h 1742"/>
                <a:gd name="T48" fmla="*/ 444 w 831"/>
                <a:gd name="T49" fmla="*/ 1658 h 1742"/>
                <a:gd name="T50" fmla="*/ 452 w 831"/>
                <a:gd name="T51" fmla="*/ 1682 h 1742"/>
                <a:gd name="T52" fmla="*/ 478 w 831"/>
                <a:gd name="T53" fmla="*/ 1720 h 1742"/>
                <a:gd name="T54" fmla="*/ 546 w 831"/>
                <a:gd name="T55" fmla="*/ 1742 h 1742"/>
                <a:gd name="T56" fmla="*/ 654 w 831"/>
                <a:gd name="T57" fmla="*/ 1644 h 1742"/>
                <a:gd name="T58" fmla="*/ 676 w 831"/>
                <a:gd name="T59" fmla="*/ 257 h 1742"/>
                <a:gd name="T60" fmla="*/ 679 w 831"/>
                <a:gd name="T61" fmla="*/ 777 h 1742"/>
                <a:gd name="T62" fmla="*/ 685 w 831"/>
                <a:gd name="T63" fmla="*/ 799 h 1742"/>
                <a:gd name="T64" fmla="*/ 700 w 831"/>
                <a:gd name="T65" fmla="*/ 830 h 1742"/>
                <a:gd name="T66" fmla="*/ 732 w 831"/>
                <a:gd name="T67" fmla="*/ 852 h 1742"/>
                <a:gd name="T68" fmla="*/ 777 w 831"/>
                <a:gd name="T69" fmla="*/ 852 h 1742"/>
                <a:gd name="T70" fmla="*/ 808 w 831"/>
                <a:gd name="T71" fmla="*/ 830 h 1742"/>
                <a:gd name="T72" fmla="*/ 827 w 831"/>
                <a:gd name="T73" fmla="*/ 799 h 1742"/>
                <a:gd name="T74" fmla="*/ 831 w 831"/>
                <a:gd name="T75" fmla="*/ 785 h 1742"/>
                <a:gd name="T76" fmla="*/ 830 w 831"/>
                <a:gd name="T77" fmla="*/ 105 h 1742"/>
                <a:gd name="T78" fmla="*/ 792 w 831"/>
                <a:gd name="T79" fmla="*/ 43 h 1742"/>
                <a:gd name="T80" fmla="*/ 734 w 831"/>
                <a:gd name="T81" fmla="*/ 6 h 1742"/>
                <a:gd name="T82" fmla="*/ 136 w 831"/>
                <a:gd name="T83" fmla="*/ 0 h 1742"/>
                <a:gd name="T84" fmla="*/ 136 w 831"/>
                <a:gd name="T85" fmla="*/ 0 h 17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31"/>
                <a:gd name="T130" fmla="*/ 0 h 1742"/>
                <a:gd name="T131" fmla="*/ 831 w 831"/>
                <a:gd name="T132" fmla="*/ 1742 h 174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31" h="1742">
                  <a:moveTo>
                    <a:pt x="136" y="0"/>
                  </a:moveTo>
                  <a:lnTo>
                    <a:pt x="104" y="8"/>
                  </a:lnTo>
                  <a:lnTo>
                    <a:pt x="73" y="25"/>
                  </a:lnTo>
                  <a:lnTo>
                    <a:pt x="44" y="49"/>
                  </a:lnTo>
                  <a:lnTo>
                    <a:pt x="22" y="82"/>
                  </a:lnTo>
                  <a:lnTo>
                    <a:pt x="6" y="116"/>
                  </a:lnTo>
                  <a:lnTo>
                    <a:pt x="0" y="153"/>
                  </a:lnTo>
                  <a:lnTo>
                    <a:pt x="0" y="787"/>
                  </a:lnTo>
                  <a:lnTo>
                    <a:pt x="0" y="790"/>
                  </a:lnTo>
                  <a:lnTo>
                    <a:pt x="1" y="797"/>
                  </a:lnTo>
                  <a:lnTo>
                    <a:pt x="6" y="811"/>
                  </a:lnTo>
                  <a:lnTo>
                    <a:pt x="13" y="824"/>
                  </a:lnTo>
                  <a:lnTo>
                    <a:pt x="23" y="839"/>
                  </a:lnTo>
                  <a:lnTo>
                    <a:pt x="38" y="850"/>
                  </a:lnTo>
                  <a:lnTo>
                    <a:pt x="57" y="859"/>
                  </a:lnTo>
                  <a:lnTo>
                    <a:pt x="81" y="861"/>
                  </a:lnTo>
                  <a:lnTo>
                    <a:pt x="104" y="859"/>
                  </a:lnTo>
                  <a:lnTo>
                    <a:pt x="122" y="852"/>
                  </a:lnTo>
                  <a:lnTo>
                    <a:pt x="133" y="839"/>
                  </a:lnTo>
                  <a:lnTo>
                    <a:pt x="145" y="825"/>
                  </a:lnTo>
                  <a:lnTo>
                    <a:pt x="149" y="811"/>
                  </a:lnTo>
                  <a:lnTo>
                    <a:pt x="154" y="797"/>
                  </a:lnTo>
                  <a:lnTo>
                    <a:pt x="155" y="785"/>
                  </a:lnTo>
                  <a:lnTo>
                    <a:pt x="157" y="777"/>
                  </a:lnTo>
                  <a:lnTo>
                    <a:pt x="157" y="773"/>
                  </a:lnTo>
                  <a:lnTo>
                    <a:pt x="157" y="257"/>
                  </a:lnTo>
                  <a:lnTo>
                    <a:pt x="182" y="254"/>
                  </a:lnTo>
                  <a:cubicBezTo>
                    <a:pt x="182" y="254"/>
                    <a:pt x="181" y="954"/>
                    <a:pt x="180" y="1654"/>
                  </a:cubicBezTo>
                  <a:cubicBezTo>
                    <a:pt x="190" y="1694"/>
                    <a:pt x="204" y="1706"/>
                    <a:pt x="222" y="1720"/>
                  </a:cubicBezTo>
                  <a:cubicBezTo>
                    <a:pt x="240" y="1734"/>
                    <a:pt x="270" y="1736"/>
                    <a:pt x="290" y="1738"/>
                  </a:cubicBezTo>
                  <a:cubicBezTo>
                    <a:pt x="310" y="1740"/>
                    <a:pt x="327" y="1736"/>
                    <a:pt x="342" y="1730"/>
                  </a:cubicBezTo>
                  <a:cubicBezTo>
                    <a:pt x="357" y="1724"/>
                    <a:pt x="372" y="1716"/>
                    <a:pt x="382" y="1702"/>
                  </a:cubicBezTo>
                  <a:cubicBezTo>
                    <a:pt x="392" y="1688"/>
                    <a:pt x="404" y="1660"/>
                    <a:pt x="405" y="1647"/>
                  </a:cubicBezTo>
                  <a:cubicBezTo>
                    <a:pt x="404" y="1249"/>
                    <a:pt x="404" y="852"/>
                    <a:pt x="404" y="852"/>
                  </a:cubicBezTo>
                  <a:lnTo>
                    <a:pt x="436" y="852"/>
                  </a:lnTo>
                  <a:lnTo>
                    <a:pt x="441" y="912"/>
                  </a:lnTo>
                  <a:lnTo>
                    <a:pt x="441" y="967"/>
                  </a:lnTo>
                  <a:lnTo>
                    <a:pt x="441" y="1026"/>
                  </a:lnTo>
                  <a:lnTo>
                    <a:pt x="441" y="1091"/>
                  </a:lnTo>
                  <a:lnTo>
                    <a:pt x="441" y="1159"/>
                  </a:lnTo>
                  <a:lnTo>
                    <a:pt x="441" y="1226"/>
                  </a:lnTo>
                  <a:lnTo>
                    <a:pt x="441" y="1295"/>
                  </a:lnTo>
                  <a:lnTo>
                    <a:pt x="442" y="1363"/>
                  </a:lnTo>
                  <a:lnTo>
                    <a:pt x="442" y="1431"/>
                  </a:lnTo>
                  <a:lnTo>
                    <a:pt x="442" y="1493"/>
                  </a:lnTo>
                  <a:lnTo>
                    <a:pt x="442" y="1552"/>
                  </a:lnTo>
                  <a:lnTo>
                    <a:pt x="442" y="1603"/>
                  </a:lnTo>
                  <a:lnTo>
                    <a:pt x="442" y="1647"/>
                  </a:lnTo>
                  <a:lnTo>
                    <a:pt x="442" y="1649"/>
                  </a:lnTo>
                  <a:lnTo>
                    <a:pt x="444" y="1658"/>
                  </a:lnTo>
                  <a:lnTo>
                    <a:pt x="450" y="1668"/>
                  </a:lnTo>
                  <a:lnTo>
                    <a:pt x="452" y="1682"/>
                  </a:lnTo>
                  <a:lnTo>
                    <a:pt x="460" y="1698"/>
                  </a:lnTo>
                  <a:lnTo>
                    <a:pt x="478" y="1720"/>
                  </a:lnTo>
                  <a:lnTo>
                    <a:pt x="510" y="1738"/>
                  </a:lnTo>
                  <a:lnTo>
                    <a:pt x="546" y="1742"/>
                  </a:lnTo>
                  <a:cubicBezTo>
                    <a:pt x="564" y="1738"/>
                    <a:pt x="602" y="1728"/>
                    <a:pt x="620" y="1712"/>
                  </a:cubicBezTo>
                  <a:cubicBezTo>
                    <a:pt x="638" y="1696"/>
                    <a:pt x="648" y="1670"/>
                    <a:pt x="654" y="1644"/>
                  </a:cubicBezTo>
                  <a:cubicBezTo>
                    <a:pt x="654" y="950"/>
                    <a:pt x="654" y="256"/>
                    <a:pt x="654" y="256"/>
                  </a:cubicBezTo>
                  <a:lnTo>
                    <a:pt x="676" y="257"/>
                  </a:lnTo>
                  <a:lnTo>
                    <a:pt x="676" y="773"/>
                  </a:lnTo>
                  <a:lnTo>
                    <a:pt x="679" y="777"/>
                  </a:lnTo>
                  <a:lnTo>
                    <a:pt x="680" y="787"/>
                  </a:lnTo>
                  <a:lnTo>
                    <a:pt x="685" y="799"/>
                  </a:lnTo>
                  <a:lnTo>
                    <a:pt x="692" y="814"/>
                  </a:lnTo>
                  <a:lnTo>
                    <a:pt x="700" y="830"/>
                  </a:lnTo>
                  <a:lnTo>
                    <a:pt x="715" y="842"/>
                  </a:lnTo>
                  <a:lnTo>
                    <a:pt x="732" y="852"/>
                  </a:lnTo>
                  <a:lnTo>
                    <a:pt x="754" y="856"/>
                  </a:lnTo>
                  <a:lnTo>
                    <a:pt x="777" y="852"/>
                  </a:lnTo>
                  <a:lnTo>
                    <a:pt x="795" y="842"/>
                  </a:lnTo>
                  <a:lnTo>
                    <a:pt x="808" y="830"/>
                  </a:lnTo>
                  <a:lnTo>
                    <a:pt x="816" y="814"/>
                  </a:lnTo>
                  <a:lnTo>
                    <a:pt x="827" y="799"/>
                  </a:lnTo>
                  <a:lnTo>
                    <a:pt x="831" y="788"/>
                  </a:lnTo>
                  <a:lnTo>
                    <a:pt x="831" y="785"/>
                  </a:lnTo>
                  <a:lnTo>
                    <a:pt x="831" y="122"/>
                  </a:lnTo>
                  <a:lnTo>
                    <a:pt x="830" y="105"/>
                  </a:lnTo>
                  <a:lnTo>
                    <a:pt x="814" y="73"/>
                  </a:lnTo>
                  <a:lnTo>
                    <a:pt x="792" y="43"/>
                  </a:lnTo>
                  <a:lnTo>
                    <a:pt x="766" y="22"/>
                  </a:lnTo>
                  <a:lnTo>
                    <a:pt x="734" y="6"/>
                  </a:lnTo>
                  <a:lnTo>
                    <a:pt x="703" y="0"/>
                  </a:lnTo>
                  <a:lnTo>
                    <a:pt x="136" y="0"/>
                  </a:lnTo>
                  <a:lnTo>
                    <a:pt x="193" y="5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009900">
                <a:alpha val="50195"/>
              </a:srgbClr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893" name="Group 16"/>
          <p:cNvGrpSpPr>
            <a:grpSpLocks/>
          </p:cNvGrpSpPr>
          <p:nvPr/>
        </p:nvGrpSpPr>
        <p:grpSpPr bwMode="auto">
          <a:xfrm>
            <a:off x="6877050" y="1470025"/>
            <a:ext cx="339725" cy="768350"/>
            <a:chOff x="533" y="1096"/>
            <a:chExt cx="1044" cy="2366"/>
          </a:xfrm>
        </p:grpSpPr>
        <p:pic>
          <p:nvPicPr>
            <p:cNvPr id="122915" name="Picture 17" descr="ma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" y="1096"/>
              <a:ext cx="1044" cy="2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16" name="Freeform 18"/>
            <p:cNvSpPr>
              <a:spLocks/>
            </p:cNvSpPr>
            <p:nvPr/>
          </p:nvSpPr>
          <p:spPr bwMode="gray">
            <a:xfrm>
              <a:off x="859" y="1098"/>
              <a:ext cx="425" cy="426"/>
            </a:xfrm>
            <a:custGeom>
              <a:avLst/>
              <a:gdLst>
                <a:gd name="T0" fmla="*/ 536 w 267"/>
                <a:gd name="T1" fmla="*/ 0 h 292"/>
                <a:gd name="T2" fmla="*/ 648 w 267"/>
                <a:gd name="T3" fmla="*/ 9 h 292"/>
                <a:gd name="T4" fmla="*/ 750 w 267"/>
                <a:gd name="T5" fmla="*/ 38 h 292"/>
                <a:gd name="T6" fmla="*/ 844 w 267"/>
                <a:gd name="T7" fmla="*/ 77 h 292"/>
                <a:gd name="T8" fmla="*/ 920 w 267"/>
                <a:gd name="T9" fmla="*/ 130 h 292"/>
                <a:gd name="T10" fmla="*/ 988 w 267"/>
                <a:gd name="T11" fmla="*/ 198 h 292"/>
                <a:gd name="T12" fmla="*/ 1036 w 267"/>
                <a:gd name="T13" fmla="*/ 273 h 292"/>
                <a:gd name="T14" fmla="*/ 1070 w 267"/>
                <a:gd name="T15" fmla="*/ 360 h 292"/>
                <a:gd name="T16" fmla="*/ 1076 w 267"/>
                <a:gd name="T17" fmla="*/ 454 h 292"/>
                <a:gd name="T18" fmla="*/ 1070 w 267"/>
                <a:gd name="T19" fmla="*/ 543 h 292"/>
                <a:gd name="T20" fmla="*/ 1036 w 267"/>
                <a:gd name="T21" fmla="*/ 630 h 292"/>
                <a:gd name="T22" fmla="*/ 988 w 267"/>
                <a:gd name="T23" fmla="*/ 705 h 292"/>
                <a:gd name="T24" fmla="*/ 920 w 267"/>
                <a:gd name="T25" fmla="*/ 773 h 292"/>
                <a:gd name="T26" fmla="*/ 844 w 267"/>
                <a:gd name="T27" fmla="*/ 830 h 292"/>
                <a:gd name="T28" fmla="*/ 750 w 267"/>
                <a:gd name="T29" fmla="*/ 872 h 292"/>
                <a:gd name="T30" fmla="*/ 648 w 267"/>
                <a:gd name="T31" fmla="*/ 899 h 292"/>
                <a:gd name="T32" fmla="*/ 536 w 267"/>
                <a:gd name="T33" fmla="*/ 906 h 292"/>
                <a:gd name="T34" fmla="*/ 415 w 267"/>
                <a:gd name="T35" fmla="*/ 894 h 292"/>
                <a:gd name="T36" fmla="*/ 301 w 267"/>
                <a:gd name="T37" fmla="*/ 859 h 292"/>
                <a:gd name="T38" fmla="*/ 205 w 267"/>
                <a:gd name="T39" fmla="*/ 807 h 292"/>
                <a:gd name="T40" fmla="*/ 116 w 267"/>
                <a:gd name="T41" fmla="*/ 737 h 292"/>
                <a:gd name="T42" fmla="*/ 53 w 267"/>
                <a:gd name="T43" fmla="*/ 651 h 292"/>
                <a:gd name="T44" fmla="*/ 16 w 267"/>
                <a:gd name="T45" fmla="*/ 553 h 292"/>
                <a:gd name="T46" fmla="*/ 0 w 267"/>
                <a:gd name="T47" fmla="*/ 454 h 292"/>
                <a:gd name="T48" fmla="*/ 16 w 267"/>
                <a:gd name="T49" fmla="*/ 352 h 292"/>
                <a:gd name="T50" fmla="*/ 53 w 267"/>
                <a:gd name="T51" fmla="*/ 251 h 292"/>
                <a:gd name="T52" fmla="*/ 116 w 267"/>
                <a:gd name="T53" fmla="*/ 168 h 292"/>
                <a:gd name="T54" fmla="*/ 205 w 267"/>
                <a:gd name="T55" fmla="*/ 101 h 292"/>
                <a:gd name="T56" fmla="*/ 301 w 267"/>
                <a:gd name="T57" fmla="*/ 42 h 292"/>
                <a:gd name="T58" fmla="*/ 415 w 267"/>
                <a:gd name="T59" fmla="*/ 9 h 292"/>
                <a:gd name="T60" fmla="*/ 536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3399FF">
                <a:alpha val="50195"/>
              </a:srgbClr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17" name="Freeform 19"/>
            <p:cNvSpPr>
              <a:spLocks/>
            </p:cNvSpPr>
            <p:nvPr/>
          </p:nvSpPr>
          <p:spPr bwMode="gray">
            <a:xfrm>
              <a:off x="664" y="1616"/>
              <a:ext cx="831" cy="1742"/>
            </a:xfrm>
            <a:custGeom>
              <a:avLst/>
              <a:gdLst>
                <a:gd name="T0" fmla="*/ 104 w 831"/>
                <a:gd name="T1" fmla="*/ 8 h 1742"/>
                <a:gd name="T2" fmla="*/ 44 w 831"/>
                <a:gd name="T3" fmla="*/ 49 h 1742"/>
                <a:gd name="T4" fmla="*/ 6 w 831"/>
                <a:gd name="T5" fmla="*/ 116 h 1742"/>
                <a:gd name="T6" fmla="*/ 0 w 831"/>
                <a:gd name="T7" fmla="*/ 787 h 1742"/>
                <a:gd name="T8" fmla="*/ 1 w 831"/>
                <a:gd name="T9" fmla="*/ 797 h 1742"/>
                <a:gd name="T10" fmla="*/ 13 w 831"/>
                <a:gd name="T11" fmla="*/ 824 h 1742"/>
                <a:gd name="T12" fmla="*/ 38 w 831"/>
                <a:gd name="T13" fmla="*/ 850 h 1742"/>
                <a:gd name="T14" fmla="*/ 81 w 831"/>
                <a:gd name="T15" fmla="*/ 861 h 1742"/>
                <a:gd name="T16" fmla="*/ 122 w 831"/>
                <a:gd name="T17" fmla="*/ 852 h 1742"/>
                <a:gd name="T18" fmla="*/ 145 w 831"/>
                <a:gd name="T19" fmla="*/ 825 h 1742"/>
                <a:gd name="T20" fmla="*/ 154 w 831"/>
                <a:gd name="T21" fmla="*/ 797 h 1742"/>
                <a:gd name="T22" fmla="*/ 157 w 831"/>
                <a:gd name="T23" fmla="*/ 777 h 1742"/>
                <a:gd name="T24" fmla="*/ 157 w 831"/>
                <a:gd name="T25" fmla="*/ 257 h 1742"/>
                <a:gd name="T26" fmla="*/ 180 w 831"/>
                <a:gd name="T27" fmla="*/ 1654 h 1742"/>
                <a:gd name="T28" fmla="*/ 290 w 831"/>
                <a:gd name="T29" fmla="*/ 1738 h 1742"/>
                <a:gd name="T30" fmla="*/ 382 w 831"/>
                <a:gd name="T31" fmla="*/ 1702 h 1742"/>
                <a:gd name="T32" fmla="*/ 404 w 831"/>
                <a:gd name="T33" fmla="*/ 852 h 1742"/>
                <a:gd name="T34" fmla="*/ 441 w 831"/>
                <a:gd name="T35" fmla="*/ 912 h 1742"/>
                <a:gd name="T36" fmla="*/ 441 w 831"/>
                <a:gd name="T37" fmla="*/ 1026 h 1742"/>
                <a:gd name="T38" fmla="*/ 441 w 831"/>
                <a:gd name="T39" fmla="*/ 1159 h 1742"/>
                <a:gd name="T40" fmla="*/ 441 w 831"/>
                <a:gd name="T41" fmla="*/ 1295 h 1742"/>
                <a:gd name="T42" fmla="*/ 442 w 831"/>
                <a:gd name="T43" fmla="*/ 1431 h 1742"/>
                <a:gd name="T44" fmla="*/ 442 w 831"/>
                <a:gd name="T45" fmla="*/ 1552 h 1742"/>
                <a:gd name="T46" fmla="*/ 442 w 831"/>
                <a:gd name="T47" fmla="*/ 1647 h 1742"/>
                <a:gd name="T48" fmla="*/ 444 w 831"/>
                <a:gd name="T49" fmla="*/ 1658 h 1742"/>
                <a:gd name="T50" fmla="*/ 452 w 831"/>
                <a:gd name="T51" fmla="*/ 1682 h 1742"/>
                <a:gd name="T52" fmla="*/ 478 w 831"/>
                <a:gd name="T53" fmla="*/ 1720 h 1742"/>
                <a:gd name="T54" fmla="*/ 546 w 831"/>
                <a:gd name="T55" fmla="*/ 1742 h 1742"/>
                <a:gd name="T56" fmla="*/ 654 w 831"/>
                <a:gd name="T57" fmla="*/ 1644 h 1742"/>
                <a:gd name="T58" fmla="*/ 676 w 831"/>
                <a:gd name="T59" fmla="*/ 257 h 1742"/>
                <a:gd name="T60" fmla="*/ 679 w 831"/>
                <a:gd name="T61" fmla="*/ 777 h 1742"/>
                <a:gd name="T62" fmla="*/ 685 w 831"/>
                <a:gd name="T63" fmla="*/ 799 h 1742"/>
                <a:gd name="T64" fmla="*/ 700 w 831"/>
                <a:gd name="T65" fmla="*/ 830 h 1742"/>
                <a:gd name="T66" fmla="*/ 732 w 831"/>
                <a:gd name="T67" fmla="*/ 852 h 1742"/>
                <a:gd name="T68" fmla="*/ 777 w 831"/>
                <a:gd name="T69" fmla="*/ 852 h 1742"/>
                <a:gd name="T70" fmla="*/ 808 w 831"/>
                <a:gd name="T71" fmla="*/ 830 h 1742"/>
                <a:gd name="T72" fmla="*/ 827 w 831"/>
                <a:gd name="T73" fmla="*/ 799 h 1742"/>
                <a:gd name="T74" fmla="*/ 831 w 831"/>
                <a:gd name="T75" fmla="*/ 785 h 1742"/>
                <a:gd name="T76" fmla="*/ 830 w 831"/>
                <a:gd name="T77" fmla="*/ 105 h 1742"/>
                <a:gd name="T78" fmla="*/ 792 w 831"/>
                <a:gd name="T79" fmla="*/ 43 h 1742"/>
                <a:gd name="T80" fmla="*/ 734 w 831"/>
                <a:gd name="T81" fmla="*/ 6 h 1742"/>
                <a:gd name="T82" fmla="*/ 136 w 831"/>
                <a:gd name="T83" fmla="*/ 0 h 1742"/>
                <a:gd name="T84" fmla="*/ 136 w 831"/>
                <a:gd name="T85" fmla="*/ 0 h 17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31"/>
                <a:gd name="T130" fmla="*/ 0 h 1742"/>
                <a:gd name="T131" fmla="*/ 831 w 831"/>
                <a:gd name="T132" fmla="*/ 1742 h 174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31" h="1742">
                  <a:moveTo>
                    <a:pt x="136" y="0"/>
                  </a:moveTo>
                  <a:lnTo>
                    <a:pt x="104" y="8"/>
                  </a:lnTo>
                  <a:lnTo>
                    <a:pt x="73" y="25"/>
                  </a:lnTo>
                  <a:lnTo>
                    <a:pt x="44" y="49"/>
                  </a:lnTo>
                  <a:lnTo>
                    <a:pt x="22" y="82"/>
                  </a:lnTo>
                  <a:lnTo>
                    <a:pt x="6" y="116"/>
                  </a:lnTo>
                  <a:lnTo>
                    <a:pt x="0" y="153"/>
                  </a:lnTo>
                  <a:lnTo>
                    <a:pt x="0" y="787"/>
                  </a:lnTo>
                  <a:lnTo>
                    <a:pt x="0" y="790"/>
                  </a:lnTo>
                  <a:lnTo>
                    <a:pt x="1" y="797"/>
                  </a:lnTo>
                  <a:lnTo>
                    <a:pt x="6" y="811"/>
                  </a:lnTo>
                  <a:lnTo>
                    <a:pt x="13" y="824"/>
                  </a:lnTo>
                  <a:lnTo>
                    <a:pt x="23" y="839"/>
                  </a:lnTo>
                  <a:lnTo>
                    <a:pt x="38" y="850"/>
                  </a:lnTo>
                  <a:lnTo>
                    <a:pt x="57" y="859"/>
                  </a:lnTo>
                  <a:lnTo>
                    <a:pt x="81" y="861"/>
                  </a:lnTo>
                  <a:lnTo>
                    <a:pt x="104" y="859"/>
                  </a:lnTo>
                  <a:lnTo>
                    <a:pt x="122" y="852"/>
                  </a:lnTo>
                  <a:lnTo>
                    <a:pt x="133" y="839"/>
                  </a:lnTo>
                  <a:lnTo>
                    <a:pt x="145" y="825"/>
                  </a:lnTo>
                  <a:lnTo>
                    <a:pt x="149" y="811"/>
                  </a:lnTo>
                  <a:lnTo>
                    <a:pt x="154" y="797"/>
                  </a:lnTo>
                  <a:lnTo>
                    <a:pt x="155" y="785"/>
                  </a:lnTo>
                  <a:lnTo>
                    <a:pt x="157" y="777"/>
                  </a:lnTo>
                  <a:lnTo>
                    <a:pt x="157" y="773"/>
                  </a:lnTo>
                  <a:lnTo>
                    <a:pt x="157" y="257"/>
                  </a:lnTo>
                  <a:lnTo>
                    <a:pt x="182" y="254"/>
                  </a:lnTo>
                  <a:cubicBezTo>
                    <a:pt x="182" y="254"/>
                    <a:pt x="181" y="954"/>
                    <a:pt x="180" y="1654"/>
                  </a:cubicBezTo>
                  <a:cubicBezTo>
                    <a:pt x="190" y="1694"/>
                    <a:pt x="204" y="1706"/>
                    <a:pt x="222" y="1720"/>
                  </a:cubicBezTo>
                  <a:cubicBezTo>
                    <a:pt x="240" y="1734"/>
                    <a:pt x="270" y="1736"/>
                    <a:pt x="290" y="1738"/>
                  </a:cubicBezTo>
                  <a:cubicBezTo>
                    <a:pt x="310" y="1740"/>
                    <a:pt x="327" y="1736"/>
                    <a:pt x="342" y="1730"/>
                  </a:cubicBezTo>
                  <a:cubicBezTo>
                    <a:pt x="357" y="1724"/>
                    <a:pt x="372" y="1716"/>
                    <a:pt x="382" y="1702"/>
                  </a:cubicBezTo>
                  <a:cubicBezTo>
                    <a:pt x="392" y="1688"/>
                    <a:pt x="404" y="1660"/>
                    <a:pt x="405" y="1647"/>
                  </a:cubicBezTo>
                  <a:cubicBezTo>
                    <a:pt x="404" y="1249"/>
                    <a:pt x="404" y="852"/>
                    <a:pt x="404" y="852"/>
                  </a:cubicBezTo>
                  <a:lnTo>
                    <a:pt x="436" y="852"/>
                  </a:lnTo>
                  <a:lnTo>
                    <a:pt x="441" y="912"/>
                  </a:lnTo>
                  <a:lnTo>
                    <a:pt x="441" y="967"/>
                  </a:lnTo>
                  <a:lnTo>
                    <a:pt x="441" y="1026"/>
                  </a:lnTo>
                  <a:lnTo>
                    <a:pt x="441" y="1091"/>
                  </a:lnTo>
                  <a:lnTo>
                    <a:pt x="441" y="1159"/>
                  </a:lnTo>
                  <a:lnTo>
                    <a:pt x="441" y="1226"/>
                  </a:lnTo>
                  <a:lnTo>
                    <a:pt x="441" y="1295"/>
                  </a:lnTo>
                  <a:lnTo>
                    <a:pt x="442" y="1363"/>
                  </a:lnTo>
                  <a:lnTo>
                    <a:pt x="442" y="1431"/>
                  </a:lnTo>
                  <a:lnTo>
                    <a:pt x="442" y="1493"/>
                  </a:lnTo>
                  <a:lnTo>
                    <a:pt x="442" y="1552"/>
                  </a:lnTo>
                  <a:lnTo>
                    <a:pt x="442" y="1603"/>
                  </a:lnTo>
                  <a:lnTo>
                    <a:pt x="442" y="1647"/>
                  </a:lnTo>
                  <a:lnTo>
                    <a:pt x="442" y="1649"/>
                  </a:lnTo>
                  <a:lnTo>
                    <a:pt x="444" y="1658"/>
                  </a:lnTo>
                  <a:lnTo>
                    <a:pt x="450" y="1668"/>
                  </a:lnTo>
                  <a:lnTo>
                    <a:pt x="452" y="1682"/>
                  </a:lnTo>
                  <a:lnTo>
                    <a:pt x="460" y="1698"/>
                  </a:lnTo>
                  <a:lnTo>
                    <a:pt x="478" y="1720"/>
                  </a:lnTo>
                  <a:lnTo>
                    <a:pt x="510" y="1738"/>
                  </a:lnTo>
                  <a:lnTo>
                    <a:pt x="546" y="1742"/>
                  </a:lnTo>
                  <a:cubicBezTo>
                    <a:pt x="564" y="1738"/>
                    <a:pt x="602" y="1728"/>
                    <a:pt x="620" y="1712"/>
                  </a:cubicBezTo>
                  <a:cubicBezTo>
                    <a:pt x="638" y="1696"/>
                    <a:pt x="648" y="1670"/>
                    <a:pt x="654" y="1644"/>
                  </a:cubicBezTo>
                  <a:cubicBezTo>
                    <a:pt x="654" y="950"/>
                    <a:pt x="654" y="256"/>
                    <a:pt x="654" y="256"/>
                  </a:cubicBezTo>
                  <a:lnTo>
                    <a:pt x="676" y="257"/>
                  </a:lnTo>
                  <a:lnTo>
                    <a:pt x="676" y="773"/>
                  </a:lnTo>
                  <a:lnTo>
                    <a:pt x="679" y="777"/>
                  </a:lnTo>
                  <a:lnTo>
                    <a:pt x="680" y="787"/>
                  </a:lnTo>
                  <a:lnTo>
                    <a:pt x="685" y="799"/>
                  </a:lnTo>
                  <a:lnTo>
                    <a:pt x="692" y="814"/>
                  </a:lnTo>
                  <a:lnTo>
                    <a:pt x="700" y="830"/>
                  </a:lnTo>
                  <a:lnTo>
                    <a:pt x="715" y="842"/>
                  </a:lnTo>
                  <a:lnTo>
                    <a:pt x="732" y="852"/>
                  </a:lnTo>
                  <a:lnTo>
                    <a:pt x="754" y="856"/>
                  </a:lnTo>
                  <a:lnTo>
                    <a:pt x="777" y="852"/>
                  </a:lnTo>
                  <a:lnTo>
                    <a:pt x="795" y="842"/>
                  </a:lnTo>
                  <a:lnTo>
                    <a:pt x="808" y="830"/>
                  </a:lnTo>
                  <a:lnTo>
                    <a:pt x="816" y="814"/>
                  </a:lnTo>
                  <a:lnTo>
                    <a:pt x="827" y="799"/>
                  </a:lnTo>
                  <a:lnTo>
                    <a:pt x="831" y="788"/>
                  </a:lnTo>
                  <a:lnTo>
                    <a:pt x="831" y="785"/>
                  </a:lnTo>
                  <a:lnTo>
                    <a:pt x="831" y="122"/>
                  </a:lnTo>
                  <a:lnTo>
                    <a:pt x="830" y="105"/>
                  </a:lnTo>
                  <a:lnTo>
                    <a:pt x="814" y="73"/>
                  </a:lnTo>
                  <a:lnTo>
                    <a:pt x="792" y="43"/>
                  </a:lnTo>
                  <a:lnTo>
                    <a:pt x="766" y="22"/>
                  </a:lnTo>
                  <a:lnTo>
                    <a:pt x="734" y="6"/>
                  </a:lnTo>
                  <a:lnTo>
                    <a:pt x="703" y="0"/>
                  </a:lnTo>
                  <a:lnTo>
                    <a:pt x="136" y="0"/>
                  </a:lnTo>
                  <a:lnTo>
                    <a:pt x="193" y="5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3399FF">
                <a:alpha val="50195"/>
              </a:srgbClr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894" name="Group 20"/>
          <p:cNvGrpSpPr>
            <a:grpSpLocks/>
          </p:cNvGrpSpPr>
          <p:nvPr/>
        </p:nvGrpSpPr>
        <p:grpSpPr bwMode="auto">
          <a:xfrm>
            <a:off x="6915150" y="5272088"/>
            <a:ext cx="339725" cy="768350"/>
            <a:chOff x="533" y="1096"/>
            <a:chExt cx="1044" cy="2366"/>
          </a:xfrm>
        </p:grpSpPr>
        <p:pic>
          <p:nvPicPr>
            <p:cNvPr id="122912" name="Picture 21" descr="ma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" y="1096"/>
              <a:ext cx="1044" cy="2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13" name="Freeform 22"/>
            <p:cNvSpPr>
              <a:spLocks/>
            </p:cNvSpPr>
            <p:nvPr/>
          </p:nvSpPr>
          <p:spPr bwMode="gray">
            <a:xfrm>
              <a:off x="859" y="1098"/>
              <a:ext cx="425" cy="426"/>
            </a:xfrm>
            <a:custGeom>
              <a:avLst/>
              <a:gdLst>
                <a:gd name="T0" fmla="*/ 536 w 267"/>
                <a:gd name="T1" fmla="*/ 0 h 292"/>
                <a:gd name="T2" fmla="*/ 648 w 267"/>
                <a:gd name="T3" fmla="*/ 9 h 292"/>
                <a:gd name="T4" fmla="*/ 750 w 267"/>
                <a:gd name="T5" fmla="*/ 38 h 292"/>
                <a:gd name="T6" fmla="*/ 844 w 267"/>
                <a:gd name="T7" fmla="*/ 77 h 292"/>
                <a:gd name="T8" fmla="*/ 920 w 267"/>
                <a:gd name="T9" fmla="*/ 130 h 292"/>
                <a:gd name="T10" fmla="*/ 988 w 267"/>
                <a:gd name="T11" fmla="*/ 198 h 292"/>
                <a:gd name="T12" fmla="*/ 1036 w 267"/>
                <a:gd name="T13" fmla="*/ 273 h 292"/>
                <a:gd name="T14" fmla="*/ 1070 w 267"/>
                <a:gd name="T15" fmla="*/ 360 h 292"/>
                <a:gd name="T16" fmla="*/ 1076 w 267"/>
                <a:gd name="T17" fmla="*/ 454 h 292"/>
                <a:gd name="T18" fmla="*/ 1070 w 267"/>
                <a:gd name="T19" fmla="*/ 543 h 292"/>
                <a:gd name="T20" fmla="*/ 1036 w 267"/>
                <a:gd name="T21" fmla="*/ 630 h 292"/>
                <a:gd name="T22" fmla="*/ 988 w 267"/>
                <a:gd name="T23" fmla="*/ 705 h 292"/>
                <a:gd name="T24" fmla="*/ 920 w 267"/>
                <a:gd name="T25" fmla="*/ 773 h 292"/>
                <a:gd name="T26" fmla="*/ 844 w 267"/>
                <a:gd name="T27" fmla="*/ 830 h 292"/>
                <a:gd name="T28" fmla="*/ 750 w 267"/>
                <a:gd name="T29" fmla="*/ 872 h 292"/>
                <a:gd name="T30" fmla="*/ 648 w 267"/>
                <a:gd name="T31" fmla="*/ 899 h 292"/>
                <a:gd name="T32" fmla="*/ 536 w 267"/>
                <a:gd name="T33" fmla="*/ 906 h 292"/>
                <a:gd name="T34" fmla="*/ 415 w 267"/>
                <a:gd name="T35" fmla="*/ 894 h 292"/>
                <a:gd name="T36" fmla="*/ 301 w 267"/>
                <a:gd name="T37" fmla="*/ 859 h 292"/>
                <a:gd name="T38" fmla="*/ 205 w 267"/>
                <a:gd name="T39" fmla="*/ 807 h 292"/>
                <a:gd name="T40" fmla="*/ 116 w 267"/>
                <a:gd name="T41" fmla="*/ 737 h 292"/>
                <a:gd name="T42" fmla="*/ 53 w 267"/>
                <a:gd name="T43" fmla="*/ 651 h 292"/>
                <a:gd name="T44" fmla="*/ 16 w 267"/>
                <a:gd name="T45" fmla="*/ 553 h 292"/>
                <a:gd name="T46" fmla="*/ 0 w 267"/>
                <a:gd name="T47" fmla="*/ 454 h 292"/>
                <a:gd name="T48" fmla="*/ 16 w 267"/>
                <a:gd name="T49" fmla="*/ 352 h 292"/>
                <a:gd name="T50" fmla="*/ 53 w 267"/>
                <a:gd name="T51" fmla="*/ 251 h 292"/>
                <a:gd name="T52" fmla="*/ 116 w 267"/>
                <a:gd name="T53" fmla="*/ 168 h 292"/>
                <a:gd name="T54" fmla="*/ 205 w 267"/>
                <a:gd name="T55" fmla="*/ 101 h 292"/>
                <a:gd name="T56" fmla="*/ 301 w 267"/>
                <a:gd name="T57" fmla="*/ 42 h 292"/>
                <a:gd name="T58" fmla="*/ 415 w 267"/>
                <a:gd name="T59" fmla="*/ 9 h 292"/>
                <a:gd name="T60" fmla="*/ 536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6666FF">
                <a:alpha val="50195"/>
              </a:srgbClr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14" name="Freeform 23"/>
            <p:cNvSpPr>
              <a:spLocks/>
            </p:cNvSpPr>
            <p:nvPr/>
          </p:nvSpPr>
          <p:spPr bwMode="gray">
            <a:xfrm>
              <a:off x="664" y="1616"/>
              <a:ext cx="831" cy="1742"/>
            </a:xfrm>
            <a:custGeom>
              <a:avLst/>
              <a:gdLst>
                <a:gd name="T0" fmla="*/ 104 w 831"/>
                <a:gd name="T1" fmla="*/ 8 h 1742"/>
                <a:gd name="T2" fmla="*/ 44 w 831"/>
                <a:gd name="T3" fmla="*/ 49 h 1742"/>
                <a:gd name="T4" fmla="*/ 6 w 831"/>
                <a:gd name="T5" fmla="*/ 116 h 1742"/>
                <a:gd name="T6" fmla="*/ 0 w 831"/>
                <a:gd name="T7" fmla="*/ 787 h 1742"/>
                <a:gd name="T8" fmla="*/ 1 w 831"/>
                <a:gd name="T9" fmla="*/ 797 h 1742"/>
                <a:gd name="T10" fmla="*/ 13 w 831"/>
                <a:gd name="T11" fmla="*/ 824 h 1742"/>
                <a:gd name="T12" fmla="*/ 38 w 831"/>
                <a:gd name="T13" fmla="*/ 850 h 1742"/>
                <a:gd name="T14" fmla="*/ 81 w 831"/>
                <a:gd name="T15" fmla="*/ 861 h 1742"/>
                <a:gd name="T16" fmla="*/ 122 w 831"/>
                <a:gd name="T17" fmla="*/ 852 h 1742"/>
                <a:gd name="T18" fmla="*/ 145 w 831"/>
                <a:gd name="T19" fmla="*/ 825 h 1742"/>
                <a:gd name="T20" fmla="*/ 154 w 831"/>
                <a:gd name="T21" fmla="*/ 797 h 1742"/>
                <a:gd name="T22" fmla="*/ 157 w 831"/>
                <a:gd name="T23" fmla="*/ 777 h 1742"/>
                <a:gd name="T24" fmla="*/ 157 w 831"/>
                <a:gd name="T25" fmla="*/ 257 h 1742"/>
                <a:gd name="T26" fmla="*/ 180 w 831"/>
                <a:gd name="T27" fmla="*/ 1654 h 1742"/>
                <a:gd name="T28" fmla="*/ 290 w 831"/>
                <a:gd name="T29" fmla="*/ 1738 h 1742"/>
                <a:gd name="T30" fmla="*/ 382 w 831"/>
                <a:gd name="T31" fmla="*/ 1702 h 1742"/>
                <a:gd name="T32" fmla="*/ 404 w 831"/>
                <a:gd name="T33" fmla="*/ 852 h 1742"/>
                <a:gd name="T34" fmla="*/ 441 w 831"/>
                <a:gd name="T35" fmla="*/ 912 h 1742"/>
                <a:gd name="T36" fmla="*/ 441 w 831"/>
                <a:gd name="T37" fmla="*/ 1026 h 1742"/>
                <a:gd name="T38" fmla="*/ 441 w 831"/>
                <a:gd name="T39" fmla="*/ 1159 h 1742"/>
                <a:gd name="T40" fmla="*/ 441 w 831"/>
                <a:gd name="T41" fmla="*/ 1295 h 1742"/>
                <a:gd name="T42" fmla="*/ 442 w 831"/>
                <a:gd name="T43" fmla="*/ 1431 h 1742"/>
                <a:gd name="T44" fmla="*/ 442 w 831"/>
                <a:gd name="T45" fmla="*/ 1552 h 1742"/>
                <a:gd name="T46" fmla="*/ 442 w 831"/>
                <a:gd name="T47" fmla="*/ 1647 h 1742"/>
                <a:gd name="T48" fmla="*/ 444 w 831"/>
                <a:gd name="T49" fmla="*/ 1658 h 1742"/>
                <a:gd name="T50" fmla="*/ 452 w 831"/>
                <a:gd name="T51" fmla="*/ 1682 h 1742"/>
                <a:gd name="T52" fmla="*/ 478 w 831"/>
                <a:gd name="T53" fmla="*/ 1720 h 1742"/>
                <a:gd name="T54" fmla="*/ 546 w 831"/>
                <a:gd name="T55" fmla="*/ 1742 h 1742"/>
                <a:gd name="T56" fmla="*/ 654 w 831"/>
                <a:gd name="T57" fmla="*/ 1644 h 1742"/>
                <a:gd name="T58" fmla="*/ 676 w 831"/>
                <a:gd name="T59" fmla="*/ 257 h 1742"/>
                <a:gd name="T60" fmla="*/ 679 w 831"/>
                <a:gd name="T61" fmla="*/ 777 h 1742"/>
                <a:gd name="T62" fmla="*/ 685 w 831"/>
                <a:gd name="T63" fmla="*/ 799 h 1742"/>
                <a:gd name="T64" fmla="*/ 700 w 831"/>
                <a:gd name="T65" fmla="*/ 830 h 1742"/>
                <a:gd name="T66" fmla="*/ 732 w 831"/>
                <a:gd name="T67" fmla="*/ 852 h 1742"/>
                <a:gd name="T68" fmla="*/ 777 w 831"/>
                <a:gd name="T69" fmla="*/ 852 h 1742"/>
                <a:gd name="T70" fmla="*/ 808 w 831"/>
                <a:gd name="T71" fmla="*/ 830 h 1742"/>
                <a:gd name="T72" fmla="*/ 827 w 831"/>
                <a:gd name="T73" fmla="*/ 799 h 1742"/>
                <a:gd name="T74" fmla="*/ 831 w 831"/>
                <a:gd name="T75" fmla="*/ 785 h 1742"/>
                <a:gd name="T76" fmla="*/ 830 w 831"/>
                <a:gd name="T77" fmla="*/ 105 h 1742"/>
                <a:gd name="T78" fmla="*/ 792 w 831"/>
                <a:gd name="T79" fmla="*/ 43 h 1742"/>
                <a:gd name="T80" fmla="*/ 734 w 831"/>
                <a:gd name="T81" fmla="*/ 6 h 1742"/>
                <a:gd name="T82" fmla="*/ 136 w 831"/>
                <a:gd name="T83" fmla="*/ 0 h 1742"/>
                <a:gd name="T84" fmla="*/ 136 w 831"/>
                <a:gd name="T85" fmla="*/ 0 h 17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31"/>
                <a:gd name="T130" fmla="*/ 0 h 1742"/>
                <a:gd name="T131" fmla="*/ 831 w 831"/>
                <a:gd name="T132" fmla="*/ 1742 h 174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31" h="1742">
                  <a:moveTo>
                    <a:pt x="136" y="0"/>
                  </a:moveTo>
                  <a:lnTo>
                    <a:pt x="104" y="8"/>
                  </a:lnTo>
                  <a:lnTo>
                    <a:pt x="73" y="25"/>
                  </a:lnTo>
                  <a:lnTo>
                    <a:pt x="44" y="49"/>
                  </a:lnTo>
                  <a:lnTo>
                    <a:pt x="22" y="82"/>
                  </a:lnTo>
                  <a:lnTo>
                    <a:pt x="6" y="116"/>
                  </a:lnTo>
                  <a:lnTo>
                    <a:pt x="0" y="153"/>
                  </a:lnTo>
                  <a:lnTo>
                    <a:pt x="0" y="787"/>
                  </a:lnTo>
                  <a:lnTo>
                    <a:pt x="0" y="790"/>
                  </a:lnTo>
                  <a:lnTo>
                    <a:pt x="1" y="797"/>
                  </a:lnTo>
                  <a:lnTo>
                    <a:pt x="6" y="811"/>
                  </a:lnTo>
                  <a:lnTo>
                    <a:pt x="13" y="824"/>
                  </a:lnTo>
                  <a:lnTo>
                    <a:pt x="23" y="839"/>
                  </a:lnTo>
                  <a:lnTo>
                    <a:pt x="38" y="850"/>
                  </a:lnTo>
                  <a:lnTo>
                    <a:pt x="57" y="859"/>
                  </a:lnTo>
                  <a:lnTo>
                    <a:pt x="81" y="861"/>
                  </a:lnTo>
                  <a:lnTo>
                    <a:pt x="104" y="859"/>
                  </a:lnTo>
                  <a:lnTo>
                    <a:pt x="122" y="852"/>
                  </a:lnTo>
                  <a:lnTo>
                    <a:pt x="133" y="839"/>
                  </a:lnTo>
                  <a:lnTo>
                    <a:pt x="145" y="825"/>
                  </a:lnTo>
                  <a:lnTo>
                    <a:pt x="149" y="811"/>
                  </a:lnTo>
                  <a:lnTo>
                    <a:pt x="154" y="797"/>
                  </a:lnTo>
                  <a:lnTo>
                    <a:pt x="155" y="785"/>
                  </a:lnTo>
                  <a:lnTo>
                    <a:pt x="157" y="777"/>
                  </a:lnTo>
                  <a:lnTo>
                    <a:pt x="157" y="773"/>
                  </a:lnTo>
                  <a:lnTo>
                    <a:pt x="157" y="257"/>
                  </a:lnTo>
                  <a:lnTo>
                    <a:pt x="182" y="254"/>
                  </a:lnTo>
                  <a:cubicBezTo>
                    <a:pt x="182" y="254"/>
                    <a:pt x="181" y="954"/>
                    <a:pt x="180" y="1654"/>
                  </a:cubicBezTo>
                  <a:cubicBezTo>
                    <a:pt x="190" y="1694"/>
                    <a:pt x="204" y="1706"/>
                    <a:pt x="222" y="1720"/>
                  </a:cubicBezTo>
                  <a:cubicBezTo>
                    <a:pt x="240" y="1734"/>
                    <a:pt x="270" y="1736"/>
                    <a:pt x="290" y="1738"/>
                  </a:cubicBezTo>
                  <a:cubicBezTo>
                    <a:pt x="310" y="1740"/>
                    <a:pt x="327" y="1736"/>
                    <a:pt x="342" y="1730"/>
                  </a:cubicBezTo>
                  <a:cubicBezTo>
                    <a:pt x="357" y="1724"/>
                    <a:pt x="372" y="1716"/>
                    <a:pt x="382" y="1702"/>
                  </a:cubicBezTo>
                  <a:cubicBezTo>
                    <a:pt x="392" y="1688"/>
                    <a:pt x="404" y="1660"/>
                    <a:pt x="405" y="1647"/>
                  </a:cubicBezTo>
                  <a:cubicBezTo>
                    <a:pt x="404" y="1249"/>
                    <a:pt x="404" y="852"/>
                    <a:pt x="404" y="852"/>
                  </a:cubicBezTo>
                  <a:lnTo>
                    <a:pt x="436" y="852"/>
                  </a:lnTo>
                  <a:lnTo>
                    <a:pt x="441" y="912"/>
                  </a:lnTo>
                  <a:lnTo>
                    <a:pt x="441" y="967"/>
                  </a:lnTo>
                  <a:lnTo>
                    <a:pt x="441" y="1026"/>
                  </a:lnTo>
                  <a:lnTo>
                    <a:pt x="441" y="1091"/>
                  </a:lnTo>
                  <a:lnTo>
                    <a:pt x="441" y="1159"/>
                  </a:lnTo>
                  <a:lnTo>
                    <a:pt x="441" y="1226"/>
                  </a:lnTo>
                  <a:lnTo>
                    <a:pt x="441" y="1295"/>
                  </a:lnTo>
                  <a:lnTo>
                    <a:pt x="442" y="1363"/>
                  </a:lnTo>
                  <a:lnTo>
                    <a:pt x="442" y="1431"/>
                  </a:lnTo>
                  <a:lnTo>
                    <a:pt x="442" y="1493"/>
                  </a:lnTo>
                  <a:lnTo>
                    <a:pt x="442" y="1552"/>
                  </a:lnTo>
                  <a:lnTo>
                    <a:pt x="442" y="1603"/>
                  </a:lnTo>
                  <a:lnTo>
                    <a:pt x="442" y="1647"/>
                  </a:lnTo>
                  <a:lnTo>
                    <a:pt x="442" y="1649"/>
                  </a:lnTo>
                  <a:lnTo>
                    <a:pt x="444" y="1658"/>
                  </a:lnTo>
                  <a:lnTo>
                    <a:pt x="450" y="1668"/>
                  </a:lnTo>
                  <a:lnTo>
                    <a:pt x="452" y="1682"/>
                  </a:lnTo>
                  <a:lnTo>
                    <a:pt x="460" y="1698"/>
                  </a:lnTo>
                  <a:lnTo>
                    <a:pt x="478" y="1720"/>
                  </a:lnTo>
                  <a:lnTo>
                    <a:pt x="510" y="1738"/>
                  </a:lnTo>
                  <a:lnTo>
                    <a:pt x="546" y="1742"/>
                  </a:lnTo>
                  <a:cubicBezTo>
                    <a:pt x="564" y="1738"/>
                    <a:pt x="602" y="1728"/>
                    <a:pt x="620" y="1712"/>
                  </a:cubicBezTo>
                  <a:cubicBezTo>
                    <a:pt x="638" y="1696"/>
                    <a:pt x="648" y="1670"/>
                    <a:pt x="654" y="1644"/>
                  </a:cubicBezTo>
                  <a:cubicBezTo>
                    <a:pt x="654" y="950"/>
                    <a:pt x="654" y="256"/>
                    <a:pt x="654" y="256"/>
                  </a:cubicBezTo>
                  <a:lnTo>
                    <a:pt x="676" y="257"/>
                  </a:lnTo>
                  <a:lnTo>
                    <a:pt x="676" y="773"/>
                  </a:lnTo>
                  <a:lnTo>
                    <a:pt x="679" y="777"/>
                  </a:lnTo>
                  <a:lnTo>
                    <a:pt x="680" y="787"/>
                  </a:lnTo>
                  <a:lnTo>
                    <a:pt x="685" y="799"/>
                  </a:lnTo>
                  <a:lnTo>
                    <a:pt x="692" y="814"/>
                  </a:lnTo>
                  <a:lnTo>
                    <a:pt x="700" y="830"/>
                  </a:lnTo>
                  <a:lnTo>
                    <a:pt x="715" y="842"/>
                  </a:lnTo>
                  <a:lnTo>
                    <a:pt x="732" y="852"/>
                  </a:lnTo>
                  <a:lnTo>
                    <a:pt x="754" y="856"/>
                  </a:lnTo>
                  <a:lnTo>
                    <a:pt x="777" y="852"/>
                  </a:lnTo>
                  <a:lnTo>
                    <a:pt x="795" y="842"/>
                  </a:lnTo>
                  <a:lnTo>
                    <a:pt x="808" y="830"/>
                  </a:lnTo>
                  <a:lnTo>
                    <a:pt x="816" y="814"/>
                  </a:lnTo>
                  <a:lnTo>
                    <a:pt x="827" y="799"/>
                  </a:lnTo>
                  <a:lnTo>
                    <a:pt x="831" y="788"/>
                  </a:lnTo>
                  <a:lnTo>
                    <a:pt x="831" y="785"/>
                  </a:lnTo>
                  <a:lnTo>
                    <a:pt x="831" y="122"/>
                  </a:lnTo>
                  <a:lnTo>
                    <a:pt x="830" y="105"/>
                  </a:lnTo>
                  <a:lnTo>
                    <a:pt x="814" y="73"/>
                  </a:lnTo>
                  <a:lnTo>
                    <a:pt x="792" y="43"/>
                  </a:lnTo>
                  <a:lnTo>
                    <a:pt x="766" y="22"/>
                  </a:lnTo>
                  <a:lnTo>
                    <a:pt x="734" y="6"/>
                  </a:lnTo>
                  <a:lnTo>
                    <a:pt x="703" y="0"/>
                  </a:lnTo>
                  <a:lnTo>
                    <a:pt x="136" y="0"/>
                  </a:lnTo>
                  <a:lnTo>
                    <a:pt x="193" y="5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6666FF">
                <a:alpha val="50195"/>
              </a:srgbClr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895" name="Group 24"/>
          <p:cNvGrpSpPr>
            <a:grpSpLocks/>
          </p:cNvGrpSpPr>
          <p:nvPr/>
        </p:nvGrpSpPr>
        <p:grpSpPr bwMode="auto">
          <a:xfrm>
            <a:off x="2036763" y="5272088"/>
            <a:ext cx="339725" cy="768350"/>
            <a:chOff x="533" y="1096"/>
            <a:chExt cx="1044" cy="2366"/>
          </a:xfrm>
        </p:grpSpPr>
        <p:pic>
          <p:nvPicPr>
            <p:cNvPr id="122909" name="Picture 25" descr="ma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" y="1096"/>
              <a:ext cx="1044" cy="2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10" name="Freeform 26"/>
            <p:cNvSpPr>
              <a:spLocks/>
            </p:cNvSpPr>
            <p:nvPr/>
          </p:nvSpPr>
          <p:spPr bwMode="gray">
            <a:xfrm>
              <a:off x="859" y="1098"/>
              <a:ext cx="425" cy="426"/>
            </a:xfrm>
            <a:custGeom>
              <a:avLst/>
              <a:gdLst>
                <a:gd name="T0" fmla="*/ 536 w 267"/>
                <a:gd name="T1" fmla="*/ 0 h 292"/>
                <a:gd name="T2" fmla="*/ 648 w 267"/>
                <a:gd name="T3" fmla="*/ 9 h 292"/>
                <a:gd name="T4" fmla="*/ 750 w 267"/>
                <a:gd name="T5" fmla="*/ 38 h 292"/>
                <a:gd name="T6" fmla="*/ 844 w 267"/>
                <a:gd name="T7" fmla="*/ 77 h 292"/>
                <a:gd name="T8" fmla="*/ 920 w 267"/>
                <a:gd name="T9" fmla="*/ 130 h 292"/>
                <a:gd name="T10" fmla="*/ 988 w 267"/>
                <a:gd name="T11" fmla="*/ 198 h 292"/>
                <a:gd name="T12" fmla="*/ 1036 w 267"/>
                <a:gd name="T13" fmla="*/ 273 h 292"/>
                <a:gd name="T14" fmla="*/ 1070 w 267"/>
                <a:gd name="T15" fmla="*/ 360 h 292"/>
                <a:gd name="T16" fmla="*/ 1076 w 267"/>
                <a:gd name="T17" fmla="*/ 454 h 292"/>
                <a:gd name="T18" fmla="*/ 1070 w 267"/>
                <a:gd name="T19" fmla="*/ 543 h 292"/>
                <a:gd name="T20" fmla="*/ 1036 w 267"/>
                <a:gd name="T21" fmla="*/ 630 h 292"/>
                <a:gd name="T22" fmla="*/ 988 w 267"/>
                <a:gd name="T23" fmla="*/ 705 h 292"/>
                <a:gd name="T24" fmla="*/ 920 w 267"/>
                <a:gd name="T25" fmla="*/ 773 h 292"/>
                <a:gd name="T26" fmla="*/ 844 w 267"/>
                <a:gd name="T27" fmla="*/ 830 h 292"/>
                <a:gd name="T28" fmla="*/ 750 w 267"/>
                <a:gd name="T29" fmla="*/ 872 h 292"/>
                <a:gd name="T30" fmla="*/ 648 w 267"/>
                <a:gd name="T31" fmla="*/ 899 h 292"/>
                <a:gd name="T32" fmla="*/ 536 w 267"/>
                <a:gd name="T33" fmla="*/ 906 h 292"/>
                <a:gd name="T34" fmla="*/ 415 w 267"/>
                <a:gd name="T35" fmla="*/ 894 h 292"/>
                <a:gd name="T36" fmla="*/ 301 w 267"/>
                <a:gd name="T37" fmla="*/ 859 h 292"/>
                <a:gd name="T38" fmla="*/ 205 w 267"/>
                <a:gd name="T39" fmla="*/ 807 h 292"/>
                <a:gd name="T40" fmla="*/ 116 w 267"/>
                <a:gd name="T41" fmla="*/ 737 h 292"/>
                <a:gd name="T42" fmla="*/ 53 w 267"/>
                <a:gd name="T43" fmla="*/ 651 h 292"/>
                <a:gd name="T44" fmla="*/ 16 w 267"/>
                <a:gd name="T45" fmla="*/ 553 h 292"/>
                <a:gd name="T46" fmla="*/ 0 w 267"/>
                <a:gd name="T47" fmla="*/ 454 h 292"/>
                <a:gd name="T48" fmla="*/ 16 w 267"/>
                <a:gd name="T49" fmla="*/ 352 h 292"/>
                <a:gd name="T50" fmla="*/ 53 w 267"/>
                <a:gd name="T51" fmla="*/ 251 h 292"/>
                <a:gd name="T52" fmla="*/ 116 w 267"/>
                <a:gd name="T53" fmla="*/ 168 h 292"/>
                <a:gd name="T54" fmla="*/ 205 w 267"/>
                <a:gd name="T55" fmla="*/ 101 h 292"/>
                <a:gd name="T56" fmla="*/ 301 w 267"/>
                <a:gd name="T57" fmla="*/ 42 h 292"/>
                <a:gd name="T58" fmla="*/ 415 w 267"/>
                <a:gd name="T59" fmla="*/ 9 h 292"/>
                <a:gd name="T60" fmla="*/ 536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CC3300">
                <a:alpha val="50195"/>
              </a:srgbClr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11" name="Freeform 27"/>
            <p:cNvSpPr>
              <a:spLocks/>
            </p:cNvSpPr>
            <p:nvPr/>
          </p:nvSpPr>
          <p:spPr bwMode="gray">
            <a:xfrm>
              <a:off x="664" y="1616"/>
              <a:ext cx="831" cy="1742"/>
            </a:xfrm>
            <a:custGeom>
              <a:avLst/>
              <a:gdLst>
                <a:gd name="T0" fmla="*/ 104 w 831"/>
                <a:gd name="T1" fmla="*/ 8 h 1742"/>
                <a:gd name="T2" fmla="*/ 44 w 831"/>
                <a:gd name="T3" fmla="*/ 49 h 1742"/>
                <a:gd name="T4" fmla="*/ 6 w 831"/>
                <a:gd name="T5" fmla="*/ 116 h 1742"/>
                <a:gd name="T6" fmla="*/ 0 w 831"/>
                <a:gd name="T7" fmla="*/ 787 h 1742"/>
                <a:gd name="T8" fmla="*/ 1 w 831"/>
                <a:gd name="T9" fmla="*/ 797 h 1742"/>
                <a:gd name="T10" fmla="*/ 13 w 831"/>
                <a:gd name="T11" fmla="*/ 824 h 1742"/>
                <a:gd name="T12" fmla="*/ 38 w 831"/>
                <a:gd name="T13" fmla="*/ 850 h 1742"/>
                <a:gd name="T14" fmla="*/ 81 w 831"/>
                <a:gd name="T15" fmla="*/ 861 h 1742"/>
                <a:gd name="T16" fmla="*/ 122 w 831"/>
                <a:gd name="T17" fmla="*/ 852 h 1742"/>
                <a:gd name="T18" fmla="*/ 145 w 831"/>
                <a:gd name="T19" fmla="*/ 825 h 1742"/>
                <a:gd name="T20" fmla="*/ 154 w 831"/>
                <a:gd name="T21" fmla="*/ 797 h 1742"/>
                <a:gd name="T22" fmla="*/ 157 w 831"/>
                <a:gd name="T23" fmla="*/ 777 h 1742"/>
                <a:gd name="T24" fmla="*/ 157 w 831"/>
                <a:gd name="T25" fmla="*/ 257 h 1742"/>
                <a:gd name="T26" fmla="*/ 180 w 831"/>
                <a:gd name="T27" fmla="*/ 1654 h 1742"/>
                <a:gd name="T28" fmla="*/ 290 w 831"/>
                <a:gd name="T29" fmla="*/ 1738 h 1742"/>
                <a:gd name="T30" fmla="*/ 382 w 831"/>
                <a:gd name="T31" fmla="*/ 1702 h 1742"/>
                <a:gd name="T32" fmla="*/ 404 w 831"/>
                <a:gd name="T33" fmla="*/ 852 h 1742"/>
                <a:gd name="T34" fmla="*/ 441 w 831"/>
                <a:gd name="T35" fmla="*/ 912 h 1742"/>
                <a:gd name="T36" fmla="*/ 441 w 831"/>
                <a:gd name="T37" fmla="*/ 1026 h 1742"/>
                <a:gd name="T38" fmla="*/ 441 w 831"/>
                <a:gd name="T39" fmla="*/ 1159 h 1742"/>
                <a:gd name="T40" fmla="*/ 441 w 831"/>
                <a:gd name="T41" fmla="*/ 1295 h 1742"/>
                <a:gd name="T42" fmla="*/ 442 w 831"/>
                <a:gd name="T43" fmla="*/ 1431 h 1742"/>
                <a:gd name="T44" fmla="*/ 442 w 831"/>
                <a:gd name="T45" fmla="*/ 1552 h 1742"/>
                <a:gd name="T46" fmla="*/ 442 w 831"/>
                <a:gd name="T47" fmla="*/ 1647 h 1742"/>
                <a:gd name="T48" fmla="*/ 444 w 831"/>
                <a:gd name="T49" fmla="*/ 1658 h 1742"/>
                <a:gd name="T50" fmla="*/ 452 w 831"/>
                <a:gd name="T51" fmla="*/ 1682 h 1742"/>
                <a:gd name="T52" fmla="*/ 478 w 831"/>
                <a:gd name="T53" fmla="*/ 1720 h 1742"/>
                <a:gd name="T54" fmla="*/ 546 w 831"/>
                <a:gd name="T55" fmla="*/ 1742 h 1742"/>
                <a:gd name="T56" fmla="*/ 654 w 831"/>
                <a:gd name="T57" fmla="*/ 1644 h 1742"/>
                <a:gd name="T58" fmla="*/ 676 w 831"/>
                <a:gd name="T59" fmla="*/ 257 h 1742"/>
                <a:gd name="T60" fmla="*/ 679 w 831"/>
                <a:gd name="T61" fmla="*/ 777 h 1742"/>
                <a:gd name="T62" fmla="*/ 685 w 831"/>
                <a:gd name="T63" fmla="*/ 799 h 1742"/>
                <a:gd name="T64" fmla="*/ 700 w 831"/>
                <a:gd name="T65" fmla="*/ 830 h 1742"/>
                <a:gd name="T66" fmla="*/ 732 w 831"/>
                <a:gd name="T67" fmla="*/ 852 h 1742"/>
                <a:gd name="T68" fmla="*/ 777 w 831"/>
                <a:gd name="T69" fmla="*/ 852 h 1742"/>
                <a:gd name="T70" fmla="*/ 808 w 831"/>
                <a:gd name="T71" fmla="*/ 830 h 1742"/>
                <a:gd name="T72" fmla="*/ 827 w 831"/>
                <a:gd name="T73" fmla="*/ 799 h 1742"/>
                <a:gd name="T74" fmla="*/ 831 w 831"/>
                <a:gd name="T75" fmla="*/ 785 h 1742"/>
                <a:gd name="T76" fmla="*/ 830 w 831"/>
                <a:gd name="T77" fmla="*/ 105 h 1742"/>
                <a:gd name="T78" fmla="*/ 792 w 831"/>
                <a:gd name="T79" fmla="*/ 43 h 1742"/>
                <a:gd name="T80" fmla="*/ 734 w 831"/>
                <a:gd name="T81" fmla="*/ 6 h 1742"/>
                <a:gd name="T82" fmla="*/ 136 w 831"/>
                <a:gd name="T83" fmla="*/ 0 h 1742"/>
                <a:gd name="T84" fmla="*/ 136 w 831"/>
                <a:gd name="T85" fmla="*/ 0 h 17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31"/>
                <a:gd name="T130" fmla="*/ 0 h 1742"/>
                <a:gd name="T131" fmla="*/ 831 w 831"/>
                <a:gd name="T132" fmla="*/ 1742 h 174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31" h="1742">
                  <a:moveTo>
                    <a:pt x="136" y="0"/>
                  </a:moveTo>
                  <a:lnTo>
                    <a:pt x="104" y="8"/>
                  </a:lnTo>
                  <a:lnTo>
                    <a:pt x="73" y="25"/>
                  </a:lnTo>
                  <a:lnTo>
                    <a:pt x="44" y="49"/>
                  </a:lnTo>
                  <a:lnTo>
                    <a:pt x="22" y="82"/>
                  </a:lnTo>
                  <a:lnTo>
                    <a:pt x="6" y="116"/>
                  </a:lnTo>
                  <a:lnTo>
                    <a:pt x="0" y="153"/>
                  </a:lnTo>
                  <a:lnTo>
                    <a:pt x="0" y="787"/>
                  </a:lnTo>
                  <a:lnTo>
                    <a:pt x="0" y="790"/>
                  </a:lnTo>
                  <a:lnTo>
                    <a:pt x="1" y="797"/>
                  </a:lnTo>
                  <a:lnTo>
                    <a:pt x="6" y="811"/>
                  </a:lnTo>
                  <a:lnTo>
                    <a:pt x="13" y="824"/>
                  </a:lnTo>
                  <a:lnTo>
                    <a:pt x="23" y="839"/>
                  </a:lnTo>
                  <a:lnTo>
                    <a:pt x="38" y="850"/>
                  </a:lnTo>
                  <a:lnTo>
                    <a:pt x="57" y="859"/>
                  </a:lnTo>
                  <a:lnTo>
                    <a:pt x="81" y="861"/>
                  </a:lnTo>
                  <a:lnTo>
                    <a:pt x="104" y="859"/>
                  </a:lnTo>
                  <a:lnTo>
                    <a:pt x="122" y="852"/>
                  </a:lnTo>
                  <a:lnTo>
                    <a:pt x="133" y="839"/>
                  </a:lnTo>
                  <a:lnTo>
                    <a:pt x="145" y="825"/>
                  </a:lnTo>
                  <a:lnTo>
                    <a:pt x="149" y="811"/>
                  </a:lnTo>
                  <a:lnTo>
                    <a:pt x="154" y="797"/>
                  </a:lnTo>
                  <a:lnTo>
                    <a:pt x="155" y="785"/>
                  </a:lnTo>
                  <a:lnTo>
                    <a:pt x="157" y="777"/>
                  </a:lnTo>
                  <a:lnTo>
                    <a:pt x="157" y="773"/>
                  </a:lnTo>
                  <a:lnTo>
                    <a:pt x="157" y="257"/>
                  </a:lnTo>
                  <a:lnTo>
                    <a:pt x="182" y="254"/>
                  </a:lnTo>
                  <a:cubicBezTo>
                    <a:pt x="182" y="254"/>
                    <a:pt x="181" y="954"/>
                    <a:pt x="180" y="1654"/>
                  </a:cubicBezTo>
                  <a:cubicBezTo>
                    <a:pt x="190" y="1694"/>
                    <a:pt x="204" y="1706"/>
                    <a:pt x="222" y="1720"/>
                  </a:cubicBezTo>
                  <a:cubicBezTo>
                    <a:pt x="240" y="1734"/>
                    <a:pt x="270" y="1736"/>
                    <a:pt x="290" y="1738"/>
                  </a:cubicBezTo>
                  <a:cubicBezTo>
                    <a:pt x="310" y="1740"/>
                    <a:pt x="327" y="1736"/>
                    <a:pt x="342" y="1730"/>
                  </a:cubicBezTo>
                  <a:cubicBezTo>
                    <a:pt x="357" y="1724"/>
                    <a:pt x="372" y="1716"/>
                    <a:pt x="382" y="1702"/>
                  </a:cubicBezTo>
                  <a:cubicBezTo>
                    <a:pt x="392" y="1688"/>
                    <a:pt x="404" y="1660"/>
                    <a:pt x="405" y="1647"/>
                  </a:cubicBezTo>
                  <a:cubicBezTo>
                    <a:pt x="404" y="1249"/>
                    <a:pt x="404" y="852"/>
                    <a:pt x="404" y="852"/>
                  </a:cubicBezTo>
                  <a:lnTo>
                    <a:pt x="436" y="852"/>
                  </a:lnTo>
                  <a:lnTo>
                    <a:pt x="441" y="912"/>
                  </a:lnTo>
                  <a:lnTo>
                    <a:pt x="441" y="967"/>
                  </a:lnTo>
                  <a:lnTo>
                    <a:pt x="441" y="1026"/>
                  </a:lnTo>
                  <a:lnTo>
                    <a:pt x="441" y="1091"/>
                  </a:lnTo>
                  <a:lnTo>
                    <a:pt x="441" y="1159"/>
                  </a:lnTo>
                  <a:lnTo>
                    <a:pt x="441" y="1226"/>
                  </a:lnTo>
                  <a:lnTo>
                    <a:pt x="441" y="1295"/>
                  </a:lnTo>
                  <a:lnTo>
                    <a:pt x="442" y="1363"/>
                  </a:lnTo>
                  <a:lnTo>
                    <a:pt x="442" y="1431"/>
                  </a:lnTo>
                  <a:lnTo>
                    <a:pt x="442" y="1493"/>
                  </a:lnTo>
                  <a:lnTo>
                    <a:pt x="442" y="1552"/>
                  </a:lnTo>
                  <a:lnTo>
                    <a:pt x="442" y="1603"/>
                  </a:lnTo>
                  <a:lnTo>
                    <a:pt x="442" y="1647"/>
                  </a:lnTo>
                  <a:lnTo>
                    <a:pt x="442" y="1649"/>
                  </a:lnTo>
                  <a:lnTo>
                    <a:pt x="444" y="1658"/>
                  </a:lnTo>
                  <a:lnTo>
                    <a:pt x="450" y="1668"/>
                  </a:lnTo>
                  <a:lnTo>
                    <a:pt x="452" y="1682"/>
                  </a:lnTo>
                  <a:lnTo>
                    <a:pt x="460" y="1698"/>
                  </a:lnTo>
                  <a:lnTo>
                    <a:pt x="478" y="1720"/>
                  </a:lnTo>
                  <a:lnTo>
                    <a:pt x="510" y="1738"/>
                  </a:lnTo>
                  <a:lnTo>
                    <a:pt x="546" y="1742"/>
                  </a:lnTo>
                  <a:cubicBezTo>
                    <a:pt x="564" y="1738"/>
                    <a:pt x="602" y="1728"/>
                    <a:pt x="620" y="1712"/>
                  </a:cubicBezTo>
                  <a:cubicBezTo>
                    <a:pt x="638" y="1696"/>
                    <a:pt x="648" y="1670"/>
                    <a:pt x="654" y="1644"/>
                  </a:cubicBezTo>
                  <a:cubicBezTo>
                    <a:pt x="654" y="950"/>
                    <a:pt x="654" y="256"/>
                    <a:pt x="654" y="256"/>
                  </a:cubicBezTo>
                  <a:lnTo>
                    <a:pt x="676" y="257"/>
                  </a:lnTo>
                  <a:lnTo>
                    <a:pt x="676" y="773"/>
                  </a:lnTo>
                  <a:lnTo>
                    <a:pt x="679" y="777"/>
                  </a:lnTo>
                  <a:lnTo>
                    <a:pt x="680" y="787"/>
                  </a:lnTo>
                  <a:lnTo>
                    <a:pt x="685" y="799"/>
                  </a:lnTo>
                  <a:lnTo>
                    <a:pt x="692" y="814"/>
                  </a:lnTo>
                  <a:lnTo>
                    <a:pt x="700" y="830"/>
                  </a:lnTo>
                  <a:lnTo>
                    <a:pt x="715" y="842"/>
                  </a:lnTo>
                  <a:lnTo>
                    <a:pt x="732" y="852"/>
                  </a:lnTo>
                  <a:lnTo>
                    <a:pt x="754" y="856"/>
                  </a:lnTo>
                  <a:lnTo>
                    <a:pt x="777" y="852"/>
                  </a:lnTo>
                  <a:lnTo>
                    <a:pt x="795" y="842"/>
                  </a:lnTo>
                  <a:lnTo>
                    <a:pt x="808" y="830"/>
                  </a:lnTo>
                  <a:lnTo>
                    <a:pt x="816" y="814"/>
                  </a:lnTo>
                  <a:lnTo>
                    <a:pt x="827" y="799"/>
                  </a:lnTo>
                  <a:lnTo>
                    <a:pt x="831" y="788"/>
                  </a:lnTo>
                  <a:lnTo>
                    <a:pt x="831" y="785"/>
                  </a:lnTo>
                  <a:lnTo>
                    <a:pt x="831" y="122"/>
                  </a:lnTo>
                  <a:lnTo>
                    <a:pt x="830" y="105"/>
                  </a:lnTo>
                  <a:lnTo>
                    <a:pt x="814" y="73"/>
                  </a:lnTo>
                  <a:lnTo>
                    <a:pt x="792" y="43"/>
                  </a:lnTo>
                  <a:lnTo>
                    <a:pt x="766" y="22"/>
                  </a:lnTo>
                  <a:lnTo>
                    <a:pt x="734" y="6"/>
                  </a:lnTo>
                  <a:lnTo>
                    <a:pt x="703" y="0"/>
                  </a:lnTo>
                  <a:lnTo>
                    <a:pt x="136" y="0"/>
                  </a:lnTo>
                  <a:lnTo>
                    <a:pt x="193" y="5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CC3300">
                <a:alpha val="50195"/>
              </a:srgbClr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896" name="Rectangle 28"/>
          <p:cNvSpPr>
            <a:spLocks noChangeArrowheads="1"/>
          </p:cNvSpPr>
          <p:nvPr/>
        </p:nvSpPr>
        <p:spPr bwMode="auto">
          <a:xfrm>
            <a:off x="7267575" y="5614988"/>
            <a:ext cx="11176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1C1C1C"/>
                </a:solidFill>
              </a:rPr>
              <a:t>D</a:t>
            </a:r>
            <a:r>
              <a:rPr lang="en-US" altLang="zh-CN" b="1">
                <a:solidFill>
                  <a:srgbClr val="1C1C1C"/>
                </a:solidFill>
              </a:rPr>
              <a:t> Group</a:t>
            </a:r>
          </a:p>
        </p:txBody>
      </p:sp>
      <p:sp>
        <p:nvSpPr>
          <p:cNvPr id="122897" name="Rectangle 29"/>
          <p:cNvSpPr>
            <a:spLocks noChangeArrowheads="1"/>
          </p:cNvSpPr>
          <p:nvPr/>
        </p:nvSpPr>
        <p:spPr bwMode="black">
          <a:xfrm>
            <a:off x="4343400" y="1195388"/>
            <a:ext cx="496888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22898" name="Rectangle 30"/>
          <p:cNvSpPr>
            <a:spLocks noChangeArrowheads="1"/>
          </p:cNvSpPr>
          <p:nvPr/>
        </p:nvSpPr>
        <p:spPr bwMode="auto">
          <a:xfrm>
            <a:off x="7183438" y="3913188"/>
            <a:ext cx="496887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22899" name="Rectangle 31"/>
          <p:cNvSpPr>
            <a:spLocks noChangeArrowheads="1"/>
          </p:cNvSpPr>
          <p:nvPr/>
        </p:nvSpPr>
        <p:spPr bwMode="black">
          <a:xfrm>
            <a:off x="1539875" y="3913188"/>
            <a:ext cx="496888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22900" name="Rectangle 32"/>
          <p:cNvSpPr>
            <a:spLocks noChangeArrowheads="1"/>
          </p:cNvSpPr>
          <p:nvPr/>
        </p:nvSpPr>
        <p:spPr bwMode="auto">
          <a:xfrm flipH="1">
            <a:off x="4344988" y="6462713"/>
            <a:ext cx="496887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Text</a:t>
            </a:r>
          </a:p>
        </p:txBody>
      </p:sp>
      <p:sp>
        <p:nvSpPr>
          <p:cNvPr id="122901" name="Rectangle 33"/>
          <p:cNvSpPr>
            <a:spLocks noChangeArrowheads="1"/>
          </p:cNvSpPr>
          <p:nvPr/>
        </p:nvSpPr>
        <p:spPr bwMode="auto">
          <a:xfrm>
            <a:off x="4867275" y="5167313"/>
            <a:ext cx="14700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Product_24%</a:t>
            </a:r>
          </a:p>
        </p:txBody>
      </p:sp>
      <p:sp>
        <p:nvSpPr>
          <p:cNvPr id="122902" name="Rectangle 34"/>
          <p:cNvSpPr>
            <a:spLocks noChangeArrowheads="1"/>
          </p:cNvSpPr>
          <p:nvPr/>
        </p:nvSpPr>
        <p:spPr bwMode="auto">
          <a:xfrm>
            <a:off x="7245350" y="1812925"/>
            <a:ext cx="11176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1C1C1C"/>
                </a:solidFill>
              </a:rPr>
              <a:t>B</a:t>
            </a:r>
            <a:r>
              <a:rPr lang="en-US" altLang="zh-CN" b="1">
                <a:solidFill>
                  <a:srgbClr val="1C1C1C"/>
                </a:solidFill>
              </a:rPr>
              <a:t> Group</a:t>
            </a:r>
          </a:p>
        </p:txBody>
      </p:sp>
      <p:sp>
        <p:nvSpPr>
          <p:cNvPr id="122903" name="Rectangle 35"/>
          <p:cNvSpPr>
            <a:spLocks noChangeArrowheads="1"/>
          </p:cNvSpPr>
          <p:nvPr/>
        </p:nvSpPr>
        <p:spPr bwMode="auto">
          <a:xfrm>
            <a:off x="4840288" y="3044825"/>
            <a:ext cx="14700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Product_76%</a:t>
            </a:r>
          </a:p>
        </p:txBody>
      </p:sp>
      <p:sp>
        <p:nvSpPr>
          <p:cNvPr id="122904" name="Rectangle 36"/>
          <p:cNvSpPr>
            <a:spLocks noChangeArrowheads="1"/>
          </p:cNvSpPr>
          <p:nvPr/>
        </p:nvSpPr>
        <p:spPr bwMode="auto">
          <a:xfrm>
            <a:off x="996950" y="1774825"/>
            <a:ext cx="11176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1C1C1C"/>
                </a:solidFill>
              </a:rPr>
              <a:t>A</a:t>
            </a:r>
            <a:r>
              <a:rPr lang="en-US" altLang="zh-CN" b="1">
                <a:solidFill>
                  <a:srgbClr val="1C1C1C"/>
                </a:solidFill>
              </a:rPr>
              <a:t> Group</a:t>
            </a:r>
          </a:p>
        </p:txBody>
      </p:sp>
      <p:sp>
        <p:nvSpPr>
          <p:cNvPr id="122905" name="Rectangle 37"/>
          <p:cNvSpPr>
            <a:spLocks noChangeArrowheads="1"/>
          </p:cNvSpPr>
          <p:nvPr/>
        </p:nvSpPr>
        <p:spPr bwMode="auto">
          <a:xfrm>
            <a:off x="2970213" y="2876550"/>
            <a:ext cx="14700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Product_50%</a:t>
            </a:r>
          </a:p>
        </p:txBody>
      </p:sp>
      <p:sp>
        <p:nvSpPr>
          <p:cNvPr id="122906" name="Rectangle 38"/>
          <p:cNvSpPr>
            <a:spLocks noChangeArrowheads="1"/>
          </p:cNvSpPr>
          <p:nvPr/>
        </p:nvSpPr>
        <p:spPr bwMode="auto">
          <a:xfrm>
            <a:off x="996950" y="5594350"/>
            <a:ext cx="11176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1C1C1C"/>
                </a:solidFill>
              </a:rPr>
              <a:t>C</a:t>
            </a:r>
            <a:r>
              <a:rPr lang="en-US" altLang="zh-CN" b="1">
                <a:solidFill>
                  <a:srgbClr val="1C1C1C"/>
                </a:solidFill>
              </a:rPr>
              <a:t> Group</a:t>
            </a:r>
          </a:p>
        </p:txBody>
      </p:sp>
      <p:sp>
        <p:nvSpPr>
          <p:cNvPr id="122907" name="Rectangle 39"/>
          <p:cNvSpPr>
            <a:spLocks noChangeArrowheads="1"/>
          </p:cNvSpPr>
          <p:nvPr/>
        </p:nvSpPr>
        <p:spPr bwMode="auto">
          <a:xfrm>
            <a:off x="2574925" y="4581525"/>
            <a:ext cx="14700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Product_38%</a:t>
            </a:r>
          </a:p>
        </p:txBody>
      </p:sp>
      <p:sp>
        <p:nvSpPr>
          <p:cNvPr id="76828" name="Rectangle 4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itchFamily="2" charset="-122"/>
              </a:rPr>
              <a:t>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Freeform 2"/>
          <p:cNvSpPr>
            <a:spLocks/>
          </p:cNvSpPr>
          <p:nvPr/>
        </p:nvSpPr>
        <p:spPr bwMode="gray">
          <a:xfrm>
            <a:off x="3805238" y="3795713"/>
            <a:ext cx="1265237" cy="803275"/>
          </a:xfrm>
          <a:custGeom>
            <a:avLst/>
            <a:gdLst>
              <a:gd name="T0" fmla="*/ 2147483647 w 797"/>
              <a:gd name="T1" fmla="*/ 0 h 506"/>
              <a:gd name="T2" fmla="*/ 2147483647 w 797"/>
              <a:gd name="T3" fmla="*/ 2147483647 h 506"/>
              <a:gd name="T4" fmla="*/ 2147483647 w 797"/>
              <a:gd name="T5" fmla="*/ 2147483647 h 506"/>
              <a:gd name="T6" fmla="*/ 2147483647 w 797"/>
              <a:gd name="T7" fmla="*/ 2147483647 h 506"/>
              <a:gd name="T8" fmla="*/ 0 w 797"/>
              <a:gd name="T9" fmla="*/ 2147483647 h 506"/>
              <a:gd name="T10" fmla="*/ 2147483647 w 797"/>
              <a:gd name="T11" fmla="*/ 0 h 5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97"/>
              <a:gd name="T19" fmla="*/ 0 h 506"/>
              <a:gd name="T20" fmla="*/ 797 w 797"/>
              <a:gd name="T21" fmla="*/ 506 h 50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97" h="506">
                <a:moveTo>
                  <a:pt x="390" y="0"/>
                </a:moveTo>
                <a:lnTo>
                  <a:pt x="448" y="64"/>
                </a:lnTo>
                <a:lnTo>
                  <a:pt x="797" y="495"/>
                </a:lnTo>
                <a:lnTo>
                  <a:pt x="390" y="355"/>
                </a:lnTo>
                <a:lnTo>
                  <a:pt x="0" y="506"/>
                </a:lnTo>
                <a:lnTo>
                  <a:pt x="390" y="0"/>
                </a:lnTo>
                <a:close/>
              </a:path>
            </a:pathLst>
          </a:custGeom>
          <a:gradFill rotWithShape="1">
            <a:gsLst>
              <a:gs pos="0">
                <a:srgbClr val="9999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907" name="Freeform 3"/>
          <p:cNvSpPr>
            <a:spLocks/>
          </p:cNvSpPr>
          <p:nvPr/>
        </p:nvSpPr>
        <p:spPr bwMode="gray">
          <a:xfrm>
            <a:off x="4443413" y="2817813"/>
            <a:ext cx="1735137" cy="1117600"/>
          </a:xfrm>
          <a:custGeom>
            <a:avLst/>
            <a:gdLst>
              <a:gd name="T0" fmla="*/ 2147483647 w 1093"/>
              <a:gd name="T1" fmla="*/ 2147483647 h 704"/>
              <a:gd name="T2" fmla="*/ 0 w 1093"/>
              <a:gd name="T3" fmla="*/ 2147483647 h 704"/>
              <a:gd name="T4" fmla="*/ 2147483647 w 1093"/>
              <a:gd name="T5" fmla="*/ 0 h 704"/>
              <a:gd name="T6" fmla="*/ 2147483647 w 1093"/>
              <a:gd name="T7" fmla="*/ 2147483647 h 704"/>
              <a:gd name="T8" fmla="*/ 2147483647 w 1093"/>
              <a:gd name="T9" fmla="*/ 2147483647 h 7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93"/>
              <a:gd name="T16" fmla="*/ 0 h 704"/>
              <a:gd name="T17" fmla="*/ 1093 w 1093"/>
              <a:gd name="T18" fmla="*/ 704 h 7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93" h="704">
                <a:moveTo>
                  <a:pt x="64" y="704"/>
                </a:moveTo>
                <a:lnTo>
                  <a:pt x="0" y="622"/>
                </a:lnTo>
                <a:lnTo>
                  <a:pt x="820" y="0"/>
                </a:lnTo>
                <a:lnTo>
                  <a:pt x="1093" y="453"/>
                </a:lnTo>
                <a:lnTo>
                  <a:pt x="64" y="704"/>
                </a:lnTo>
                <a:close/>
              </a:path>
            </a:pathLst>
          </a:custGeom>
          <a:gradFill rotWithShape="1">
            <a:gsLst>
              <a:gs pos="0">
                <a:srgbClr val="DAB720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908" name="Freeform 4"/>
          <p:cNvSpPr>
            <a:spLocks/>
          </p:cNvSpPr>
          <p:nvPr/>
        </p:nvSpPr>
        <p:spPr bwMode="gray">
          <a:xfrm>
            <a:off x="2973388" y="2844800"/>
            <a:ext cx="1470025" cy="1117600"/>
          </a:xfrm>
          <a:custGeom>
            <a:avLst/>
            <a:gdLst>
              <a:gd name="T0" fmla="*/ 2147483647 w 926"/>
              <a:gd name="T1" fmla="*/ 2147483647 h 704"/>
              <a:gd name="T2" fmla="*/ 2147483647 w 926"/>
              <a:gd name="T3" fmla="*/ 2147483647 h 704"/>
              <a:gd name="T4" fmla="*/ 0 w 926"/>
              <a:gd name="T5" fmla="*/ 2147483647 h 704"/>
              <a:gd name="T6" fmla="*/ 2147483647 w 926"/>
              <a:gd name="T7" fmla="*/ 0 h 704"/>
              <a:gd name="T8" fmla="*/ 2147483647 w 926"/>
              <a:gd name="T9" fmla="*/ 2147483647 h 7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6"/>
              <a:gd name="T16" fmla="*/ 0 h 704"/>
              <a:gd name="T17" fmla="*/ 926 w 926"/>
              <a:gd name="T18" fmla="*/ 704 h 7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6" h="704">
                <a:moveTo>
                  <a:pt x="926" y="611"/>
                </a:moveTo>
                <a:lnTo>
                  <a:pt x="844" y="704"/>
                </a:lnTo>
                <a:lnTo>
                  <a:pt x="0" y="489"/>
                </a:lnTo>
                <a:lnTo>
                  <a:pt x="315" y="0"/>
                </a:lnTo>
                <a:lnTo>
                  <a:pt x="926" y="61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A3C975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</a:p>
        </p:txBody>
      </p:sp>
      <p:grpSp>
        <p:nvGrpSpPr>
          <p:cNvPr id="123910" name="Group 6"/>
          <p:cNvGrpSpPr>
            <a:grpSpLocks/>
          </p:cNvGrpSpPr>
          <p:nvPr/>
        </p:nvGrpSpPr>
        <p:grpSpPr bwMode="auto">
          <a:xfrm>
            <a:off x="1209675" y="1558925"/>
            <a:ext cx="2257425" cy="2257425"/>
            <a:chOff x="867" y="738"/>
            <a:chExt cx="1422" cy="1422"/>
          </a:xfrm>
        </p:grpSpPr>
        <p:sp>
          <p:nvSpPr>
            <p:cNvPr id="123928" name="Oval 7"/>
            <p:cNvSpPr>
              <a:spLocks noChangeArrowheads="1"/>
            </p:cNvSpPr>
            <p:nvPr/>
          </p:nvSpPr>
          <p:spPr bwMode="gray">
            <a:xfrm>
              <a:off x="867" y="738"/>
              <a:ext cx="1422" cy="1422"/>
            </a:xfrm>
            <a:prstGeom prst="ellipse">
              <a:avLst/>
            </a:prstGeom>
            <a:gradFill rotWithShape="1">
              <a:gsLst>
                <a:gs pos="0">
                  <a:srgbClr val="7C9959"/>
                </a:gs>
                <a:gs pos="100000">
                  <a:srgbClr val="A3C975"/>
                </a:gs>
              </a:gsLst>
              <a:lin ang="2700000" scaled="1"/>
            </a:gradFill>
            <a:ln w="38100" algn="ctr">
              <a:solidFill>
                <a:srgbClr val="DDD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29" name="Oval 8"/>
            <p:cNvSpPr>
              <a:spLocks noChangeArrowheads="1"/>
            </p:cNvSpPr>
            <p:nvPr/>
          </p:nvSpPr>
          <p:spPr bwMode="gray">
            <a:xfrm>
              <a:off x="909" y="774"/>
              <a:ext cx="1337" cy="1348"/>
            </a:xfrm>
            <a:prstGeom prst="ellipse">
              <a:avLst/>
            </a:prstGeom>
            <a:gradFill rotWithShape="1">
              <a:gsLst>
                <a:gs pos="0">
                  <a:srgbClr val="A3C975"/>
                </a:gs>
                <a:gs pos="100000">
                  <a:srgbClr val="7C9959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911" name="Rectangle 9"/>
          <p:cNvSpPr>
            <a:spLocks noChangeArrowheads="1"/>
          </p:cNvSpPr>
          <p:nvPr/>
        </p:nvSpPr>
        <p:spPr bwMode="gray">
          <a:xfrm>
            <a:off x="1312863" y="2514600"/>
            <a:ext cx="1946275" cy="898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200" b="1">
                <a:solidFill>
                  <a:srgbClr val="000000"/>
                </a:solidFill>
              </a:rPr>
              <a:t>ThemeGallery  </a:t>
            </a:r>
            <a:r>
              <a:rPr lang="en-US" altLang="zh-CN" sz="1200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  <p:grpSp>
        <p:nvGrpSpPr>
          <p:cNvPr id="123912" name="Group 10"/>
          <p:cNvGrpSpPr>
            <a:grpSpLocks/>
          </p:cNvGrpSpPr>
          <p:nvPr/>
        </p:nvGrpSpPr>
        <p:grpSpPr bwMode="auto">
          <a:xfrm>
            <a:off x="5700713" y="1558925"/>
            <a:ext cx="2257425" cy="2257425"/>
            <a:chOff x="867" y="738"/>
            <a:chExt cx="1422" cy="1422"/>
          </a:xfrm>
        </p:grpSpPr>
        <p:sp>
          <p:nvSpPr>
            <p:cNvPr id="123926" name="Oval 11"/>
            <p:cNvSpPr>
              <a:spLocks noChangeArrowheads="1"/>
            </p:cNvSpPr>
            <p:nvPr/>
          </p:nvSpPr>
          <p:spPr bwMode="gray">
            <a:xfrm>
              <a:off x="867" y="738"/>
              <a:ext cx="1422" cy="1422"/>
            </a:xfrm>
            <a:prstGeom prst="ellipse">
              <a:avLst/>
            </a:prstGeom>
            <a:gradFill rotWithShape="1">
              <a:gsLst>
                <a:gs pos="0">
                  <a:srgbClr val="A19D57"/>
                </a:gs>
                <a:gs pos="100000">
                  <a:srgbClr val="D3CE73"/>
                </a:gs>
              </a:gsLst>
              <a:lin ang="2700000" scaled="1"/>
            </a:gradFill>
            <a:ln w="38100" algn="ctr">
              <a:solidFill>
                <a:srgbClr val="DDD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27" name="Oval 12"/>
            <p:cNvSpPr>
              <a:spLocks noChangeArrowheads="1"/>
            </p:cNvSpPr>
            <p:nvPr/>
          </p:nvSpPr>
          <p:spPr bwMode="gray">
            <a:xfrm>
              <a:off x="909" y="774"/>
              <a:ext cx="1337" cy="1348"/>
            </a:xfrm>
            <a:prstGeom prst="ellipse">
              <a:avLst/>
            </a:prstGeom>
            <a:gradFill rotWithShape="1">
              <a:gsLst>
                <a:gs pos="0">
                  <a:srgbClr val="D3CE73"/>
                </a:gs>
                <a:gs pos="100000">
                  <a:srgbClr val="A19D5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913" name="Rectangle 13"/>
          <p:cNvSpPr>
            <a:spLocks noChangeArrowheads="1"/>
          </p:cNvSpPr>
          <p:nvPr/>
        </p:nvSpPr>
        <p:spPr bwMode="gray">
          <a:xfrm>
            <a:off x="5803900" y="2514600"/>
            <a:ext cx="1946275" cy="898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200" b="1">
                <a:solidFill>
                  <a:srgbClr val="000000"/>
                </a:solidFill>
              </a:rPr>
              <a:t>ThemeGallery  </a:t>
            </a:r>
            <a:r>
              <a:rPr lang="en-US" altLang="zh-CN" sz="1200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  <p:grpSp>
        <p:nvGrpSpPr>
          <p:cNvPr id="123914" name="Group 14"/>
          <p:cNvGrpSpPr>
            <a:grpSpLocks/>
          </p:cNvGrpSpPr>
          <p:nvPr/>
        </p:nvGrpSpPr>
        <p:grpSpPr bwMode="auto">
          <a:xfrm>
            <a:off x="3336925" y="4330700"/>
            <a:ext cx="2257425" cy="2257425"/>
            <a:chOff x="867" y="738"/>
            <a:chExt cx="1422" cy="1422"/>
          </a:xfrm>
        </p:grpSpPr>
        <p:sp>
          <p:nvSpPr>
            <p:cNvPr id="123924" name="Oval 15"/>
            <p:cNvSpPr>
              <a:spLocks noChangeArrowheads="1"/>
            </p:cNvSpPr>
            <p:nvPr/>
          </p:nvSpPr>
          <p:spPr bwMode="gray">
            <a:xfrm>
              <a:off x="867" y="738"/>
              <a:ext cx="1422" cy="1422"/>
            </a:xfrm>
            <a:prstGeom prst="ellipse">
              <a:avLst/>
            </a:prstGeom>
            <a:gradFill rotWithShape="1">
              <a:gsLst>
                <a:gs pos="0">
                  <a:srgbClr val="7474C2"/>
                </a:gs>
                <a:gs pos="100000">
                  <a:srgbClr val="9999FF"/>
                </a:gs>
              </a:gsLst>
              <a:lin ang="2700000" scaled="1"/>
            </a:gradFill>
            <a:ln w="38100" algn="ctr">
              <a:solidFill>
                <a:srgbClr val="DDD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25" name="Oval 16"/>
            <p:cNvSpPr>
              <a:spLocks noChangeArrowheads="1"/>
            </p:cNvSpPr>
            <p:nvPr/>
          </p:nvSpPr>
          <p:spPr bwMode="gray">
            <a:xfrm>
              <a:off x="909" y="774"/>
              <a:ext cx="1337" cy="1348"/>
            </a:xfrm>
            <a:prstGeom prst="ellipse">
              <a:avLst/>
            </a:prstGeom>
            <a:gradFill rotWithShape="1">
              <a:gsLst>
                <a:gs pos="0">
                  <a:srgbClr val="9999FF"/>
                </a:gs>
                <a:gs pos="100000">
                  <a:srgbClr val="7474C2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915" name="Rectangle 17"/>
          <p:cNvSpPr>
            <a:spLocks noChangeArrowheads="1"/>
          </p:cNvSpPr>
          <p:nvPr/>
        </p:nvSpPr>
        <p:spPr bwMode="gray">
          <a:xfrm>
            <a:off x="3440113" y="5286375"/>
            <a:ext cx="1946275" cy="898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200" b="1">
                <a:solidFill>
                  <a:srgbClr val="000000"/>
                </a:solidFill>
              </a:rPr>
              <a:t>ThemeGallery  </a:t>
            </a:r>
            <a:r>
              <a:rPr lang="en-US" altLang="zh-CN" sz="1200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  <p:sp>
        <p:nvSpPr>
          <p:cNvPr id="123916" name="Text Box 18"/>
          <p:cNvSpPr txBox="1">
            <a:spLocks noChangeArrowheads="1"/>
          </p:cNvSpPr>
          <p:nvPr/>
        </p:nvSpPr>
        <p:spPr bwMode="gray">
          <a:xfrm>
            <a:off x="3551238" y="1520825"/>
            <a:ext cx="19939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C1C1C"/>
                </a:solidFill>
              </a:rPr>
              <a:t>Description of the contents</a:t>
            </a:r>
          </a:p>
        </p:txBody>
      </p:sp>
      <p:sp>
        <p:nvSpPr>
          <p:cNvPr id="123917" name="Freeform 19"/>
          <p:cNvSpPr>
            <a:spLocks/>
          </p:cNvSpPr>
          <p:nvPr/>
        </p:nvSpPr>
        <p:spPr bwMode="gray">
          <a:xfrm>
            <a:off x="3448050" y="4395788"/>
            <a:ext cx="2024063" cy="785812"/>
          </a:xfrm>
          <a:custGeom>
            <a:avLst/>
            <a:gdLst>
              <a:gd name="T0" fmla="*/ 0 w 1291"/>
              <a:gd name="T1" fmla="*/ 2147483647 h 495"/>
              <a:gd name="T2" fmla="*/ 2147483647 w 1291"/>
              <a:gd name="T3" fmla="*/ 2147483647 h 495"/>
              <a:gd name="T4" fmla="*/ 2147483647 w 1291"/>
              <a:gd name="T5" fmla="*/ 2147483647 h 495"/>
              <a:gd name="T6" fmla="*/ 2147483647 w 1291"/>
              <a:gd name="T7" fmla="*/ 0 h 495"/>
              <a:gd name="T8" fmla="*/ 2147483647 w 1291"/>
              <a:gd name="T9" fmla="*/ 2147483647 h 495"/>
              <a:gd name="T10" fmla="*/ 0 w 1291"/>
              <a:gd name="T11" fmla="*/ 2147483647 h 4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91"/>
              <a:gd name="T19" fmla="*/ 0 h 495"/>
              <a:gd name="T20" fmla="*/ 1291 w 1291"/>
              <a:gd name="T21" fmla="*/ 495 h 49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91" h="495">
                <a:moveTo>
                  <a:pt x="0" y="495"/>
                </a:moveTo>
                <a:lnTo>
                  <a:pt x="1291" y="488"/>
                </a:lnTo>
                <a:cubicBezTo>
                  <a:pt x="1255" y="336"/>
                  <a:pt x="1163" y="231"/>
                  <a:pt x="1079" y="156"/>
                </a:cubicBezTo>
                <a:cubicBezTo>
                  <a:pt x="995" y="81"/>
                  <a:pt x="854" y="0"/>
                  <a:pt x="635" y="0"/>
                </a:cubicBezTo>
                <a:cubicBezTo>
                  <a:pt x="416" y="0"/>
                  <a:pt x="340" y="63"/>
                  <a:pt x="230" y="143"/>
                </a:cubicBezTo>
                <a:cubicBezTo>
                  <a:pt x="120" y="223"/>
                  <a:pt x="6" y="413"/>
                  <a:pt x="0" y="495"/>
                </a:cubicBezTo>
                <a:close/>
              </a:path>
            </a:pathLst>
          </a:custGeom>
          <a:solidFill>
            <a:srgbClr val="9999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6196" name="Rectangle 20"/>
          <p:cNvSpPr>
            <a:spLocks noChangeArrowheads="1"/>
          </p:cNvSpPr>
          <p:nvPr/>
        </p:nvSpPr>
        <p:spPr bwMode="black">
          <a:xfrm>
            <a:off x="3586163" y="4708525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123919" name="Freeform 21"/>
          <p:cNvSpPr>
            <a:spLocks/>
          </p:cNvSpPr>
          <p:nvPr/>
        </p:nvSpPr>
        <p:spPr bwMode="gray">
          <a:xfrm>
            <a:off x="5810250" y="1614488"/>
            <a:ext cx="2033588" cy="781050"/>
          </a:xfrm>
          <a:custGeom>
            <a:avLst/>
            <a:gdLst>
              <a:gd name="T0" fmla="*/ 0 w 1293"/>
              <a:gd name="T1" fmla="*/ 2147483647 h 492"/>
              <a:gd name="T2" fmla="*/ 2147483647 w 1293"/>
              <a:gd name="T3" fmla="*/ 2147483647 h 492"/>
              <a:gd name="T4" fmla="*/ 2147483647 w 1293"/>
              <a:gd name="T5" fmla="*/ 2147483647 h 492"/>
              <a:gd name="T6" fmla="*/ 2147483647 w 1293"/>
              <a:gd name="T7" fmla="*/ 0 h 492"/>
              <a:gd name="T8" fmla="*/ 2147483647 w 1293"/>
              <a:gd name="T9" fmla="*/ 2147483647 h 492"/>
              <a:gd name="T10" fmla="*/ 0 w 1293"/>
              <a:gd name="T11" fmla="*/ 2147483647 h 4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93"/>
              <a:gd name="T19" fmla="*/ 0 h 492"/>
              <a:gd name="T20" fmla="*/ 1293 w 1293"/>
              <a:gd name="T21" fmla="*/ 492 h 4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93" h="492">
                <a:moveTo>
                  <a:pt x="0" y="490"/>
                </a:moveTo>
                <a:lnTo>
                  <a:pt x="1293" y="492"/>
                </a:lnTo>
                <a:cubicBezTo>
                  <a:pt x="1257" y="340"/>
                  <a:pt x="1165" y="235"/>
                  <a:pt x="1081" y="160"/>
                </a:cubicBezTo>
                <a:cubicBezTo>
                  <a:pt x="997" y="85"/>
                  <a:pt x="867" y="0"/>
                  <a:pt x="648" y="0"/>
                </a:cubicBezTo>
                <a:cubicBezTo>
                  <a:pt x="429" y="0"/>
                  <a:pt x="342" y="67"/>
                  <a:pt x="232" y="147"/>
                </a:cubicBezTo>
                <a:cubicBezTo>
                  <a:pt x="122" y="227"/>
                  <a:pt x="18" y="421"/>
                  <a:pt x="0" y="490"/>
                </a:cubicBezTo>
                <a:close/>
              </a:path>
            </a:pathLst>
          </a:custGeom>
          <a:solidFill>
            <a:srgbClr val="D3CE7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920" name="Freeform 22"/>
          <p:cNvSpPr>
            <a:spLocks/>
          </p:cNvSpPr>
          <p:nvPr/>
        </p:nvSpPr>
        <p:spPr bwMode="gray">
          <a:xfrm>
            <a:off x="1311275" y="1616075"/>
            <a:ext cx="2038350" cy="785813"/>
          </a:xfrm>
          <a:custGeom>
            <a:avLst/>
            <a:gdLst>
              <a:gd name="T0" fmla="*/ 0 w 1284"/>
              <a:gd name="T1" fmla="*/ 2147483647 h 495"/>
              <a:gd name="T2" fmla="*/ 2147483647 w 1284"/>
              <a:gd name="T3" fmla="*/ 2147483647 h 495"/>
              <a:gd name="T4" fmla="*/ 2147483647 w 1284"/>
              <a:gd name="T5" fmla="*/ 2147483647 h 495"/>
              <a:gd name="T6" fmla="*/ 2147483647 w 1284"/>
              <a:gd name="T7" fmla="*/ 0 h 495"/>
              <a:gd name="T8" fmla="*/ 2147483647 w 1284"/>
              <a:gd name="T9" fmla="*/ 2147483647 h 495"/>
              <a:gd name="T10" fmla="*/ 0 w 1284"/>
              <a:gd name="T11" fmla="*/ 2147483647 h 4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84"/>
              <a:gd name="T19" fmla="*/ 0 h 495"/>
              <a:gd name="T20" fmla="*/ 1284 w 1284"/>
              <a:gd name="T21" fmla="*/ 495 h 49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84" h="495">
                <a:moveTo>
                  <a:pt x="0" y="495"/>
                </a:moveTo>
                <a:lnTo>
                  <a:pt x="1284" y="492"/>
                </a:lnTo>
                <a:cubicBezTo>
                  <a:pt x="1248" y="340"/>
                  <a:pt x="1156" y="235"/>
                  <a:pt x="1072" y="160"/>
                </a:cubicBezTo>
                <a:cubicBezTo>
                  <a:pt x="988" y="85"/>
                  <a:pt x="858" y="0"/>
                  <a:pt x="639" y="0"/>
                </a:cubicBezTo>
                <a:cubicBezTo>
                  <a:pt x="420" y="0"/>
                  <a:pt x="333" y="67"/>
                  <a:pt x="223" y="147"/>
                </a:cubicBezTo>
                <a:cubicBezTo>
                  <a:pt x="113" y="227"/>
                  <a:pt x="18" y="426"/>
                  <a:pt x="0" y="495"/>
                </a:cubicBezTo>
                <a:close/>
              </a:path>
            </a:pathLst>
          </a:custGeom>
          <a:solidFill>
            <a:srgbClr val="A3C975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6199" name="Rectangle 23"/>
          <p:cNvSpPr>
            <a:spLocks noChangeArrowheads="1"/>
          </p:cNvSpPr>
          <p:nvPr/>
        </p:nvSpPr>
        <p:spPr bwMode="black">
          <a:xfrm>
            <a:off x="5921375" y="1927225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306200" name="Rectangle 24"/>
          <p:cNvSpPr>
            <a:spLocks noChangeArrowheads="1"/>
          </p:cNvSpPr>
          <p:nvPr/>
        </p:nvSpPr>
        <p:spPr bwMode="black">
          <a:xfrm>
            <a:off x="1439863" y="1936750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306201" name="Freeform 25"/>
          <p:cNvSpPr>
            <a:spLocks/>
          </p:cNvSpPr>
          <p:nvPr/>
        </p:nvSpPr>
        <p:spPr bwMode="gray">
          <a:xfrm>
            <a:off x="4192588" y="2290763"/>
            <a:ext cx="679450" cy="1857375"/>
          </a:xfrm>
          <a:custGeom>
            <a:avLst/>
            <a:gdLst/>
            <a:ahLst/>
            <a:cxnLst>
              <a:cxn ang="0">
                <a:pos x="166" y="611"/>
              </a:cxn>
              <a:cxn ang="0">
                <a:pos x="92" y="813"/>
              </a:cxn>
              <a:cxn ang="0">
                <a:pos x="112" y="1008"/>
              </a:cxn>
              <a:cxn ang="0">
                <a:pos x="104" y="1192"/>
              </a:cxn>
              <a:cxn ang="0">
                <a:pos x="124" y="1383"/>
              </a:cxn>
              <a:cxn ang="0">
                <a:pos x="104" y="1555"/>
              </a:cxn>
              <a:cxn ang="0">
                <a:pos x="88" y="1674"/>
              </a:cxn>
              <a:cxn ang="0">
                <a:pos x="10" y="1800"/>
              </a:cxn>
              <a:cxn ang="0">
                <a:pos x="64" y="1982"/>
              </a:cxn>
              <a:cxn ang="0">
                <a:pos x="173" y="2259"/>
              </a:cxn>
              <a:cxn ang="0">
                <a:pos x="301" y="2490"/>
              </a:cxn>
              <a:cxn ang="0">
                <a:pos x="391" y="2676"/>
              </a:cxn>
              <a:cxn ang="0">
                <a:pos x="346" y="2816"/>
              </a:cxn>
              <a:cxn ang="0">
                <a:pos x="260" y="2919"/>
              </a:cxn>
              <a:cxn ang="0">
                <a:pos x="367" y="2961"/>
              </a:cxn>
              <a:cxn ang="0">
                <a:pos x="298" y="3273"/>
              </a:cxn>
              <a:cxn ang="0">
                <a:pos x="361" y="3396"/>
              </a:cxn>
              <a:cxn ang="0">
                <a:pos x="515" y="3140"/>
              </a:cxn>
              <a:cxn ang="0">
                <a:pos x="631" y="2934"/>
              </a:cxn>
              <a:cxn ang="0">
                <a:pos x="667" y="2771"/>
              </a:cxn>
              <a:cxn ang="0">
                <a:pos x="679" y="2640"/>
              </a:cxn>
              <a:cxn ang="0">
                <a:pos x="703" y="2448"/>
              </a:cxn>
              <a:cxn ang="0">
                <a:pos x="733" y="2257"/>
              </a:cxn>
              <a:cxn ang="0">
                <a:pos x="796" y="2021"/>
              </a:cxn>
              <a:cxn ang="0">
                <a:pos x="757" y="1725"/>
              </a:cxn>
              <a:cxn ang="0">
                <a:pos x="740" y="1476"/>
              </a:cxn>
              <a:cxn ang="0">
                <a:pos x="787" y="1280"/>
              </a:cxn>
              <a:cxn ang="0">
                <a:pos x="842" y="1223"/>
              </a:cxn>
              <a:cxn ang="0">
                <a:pos x="1093" y="1083"/>
              </a:cxn>
              <a:cxn ang="0">
                <a:pos x="1241" y="902"/>
              </a:cxn>
              <a:cxn ang="0">
                <a:pos x="1201" y="720"/>
              </a:cxn>
              <a:cxn ang="0">
                <a:pos x="1055" y="569"/>
              </a:cxn>
              <a:cxn ang="0">
                <a:pos x="1081" y="345"/>
              </a:cxn>
              <a:cxn ang="0">
                <a:pos x="999" y="249"/>
              </a:cxn>
              <a:cxn ang="0">
                <a:pos x="927" y="515"/>
              </a:cxn>
              <a:cxn ang="0">
                <a:pos x="866" y="690"/>
              </a:cxn>
              <a:cxn ang="0">
                <a:pos x="832" y="699"/>
              </a:cxn>
              <a:cxn ang="0">
                <a:pos x="656" y="641"/>
              </a:cxn>
              <a:cxn ang="0">
                <a:pos x="533" y="545"/>
              </a:cxn>
              <a:cxn ang="0">
                <a:pos x="595" y="434"/>
              </a:cxn>
              <a:cxn ang="0">
                <a:pos x="592" y="374"/>
              </a:cxn>
              <a:cxn ang="0">
                <a:pos x="613" y="345"/>
              </a:cxn>
              <a:cxn ang="0">
                <a:pos x="599" y="270"/>
              </a:cxn>
              <a:cxn ang="0">
                <a:pos x="617" y="231"/>
              </a:cxn>
              <a:cxn ang="0">
                <a:pos x="575" y="146"/>
              </a:cxn>
              <a:cxn ang="0">
                <a:pos x="550" y="98"/>
              </a:cxn>
              <a:cxn ang="0">
                <a:pos x="416" y="11"/>
              </a:cxn>
              <a:cxn ang="0">
                <a:pos x="256" y="12"/>
              </a:cxn>
              <a:cxn ang="0">
                <a:pos x="134" y="75"/>
              </a:cxn>
              <a:cxn ang="0">
                <a:pos x="112" y="126"/>
              </a:cxn>
              <a:cxn ang="0">
                <a:pos x="85" y="200"/>
              </a:cxn>
              <a:cxn ang="0">
                <a:pos x="58" y="269"/>
              </a:cxn>
              <a:cxn ang="0">
                <a:pos x="85" y="318"/>
              </a:cxn>
            </a:cxnLst>
            <a:rect l="0" t="0" r="r" b="b"/>
            <a:pathLst>
              <a:path w="1243" h="3407">
                <a:moveTo>
                  <a:pt x="109" y="377"/>
                </a:moveTo>
                <a:lnTo>
                  <a:pt x="128" y="466"/>
                </a:lnTo>
                <a:cubicBezTo>
                  <a:pt x="137" y="505"/>
                  <a:pt x="151" y="571"/>
                  <a:pt x="166" y="611"/>
                </a:cubicBezTo>
                <a:cubicBezTo>
                  <a:pt x="181" y="651"/>
                  <a:pt x="222" y="678"/>
                  <a:pt x="217" y="704"/>
                </a:cubicBezTo>
                <a:lnTo>
                  <a:pt x="133" y="770"/>
                </a:lnTo>
                <a:cubicBezTo>
                  <a:pt x="112" y="788"/>
                  <a:pt x="98" y="794"/>
                  <a:pt x="92" y="813"/>
                </a:cubicBezTo>
                <a:cubicBezTo>
                  <a:pt x="85" y="829"/>
                  <a:pt x="95" y="865"/>
                  <a:pt x="95" y="884"/>
                </a:cubicBezTo>
                <a:cubicBezTo>
                  <a:pt x="95" y="903"/>
                  <a:pt x="88" y="905"/>
                  <a:pt x="91" y="926"/>
                </a:cubicBezTo>
                <a:lnTo>
                  <a:pt x="112" y="1008"/>
                </a:lnTo>
                <a:lnTo>
                  <a:pt x="128" y="1079"/>
                </a:lnTo>
                <a:lnTo>
                  <a:pt x="113" y="1112"/>
                </a:lnTo>
                <a:lnTo>
                  <a:pt x="104" y="1192"/>
                </a:lnTo>
                <a:lnTo>
                  <a:pt x="113" y="1274"/>
                </a:lnTo>
                <a:cubicBezTo>
                  <a:pt x="115" y="1297"/>
                  <a:pt x="111" y="1314"/>
                  <a:pt x="113" y="1332"/>
                </a:cubicBezTo>
                <a:cubicBezTo>
                  <a:pt x="115" y="1351"/>
                  <a:pt x="122" y="1366"/>
                  <a:pt x="124" y="1383"/>
                </a:cubicBezTo>
                <a:cubicBezTo>
                  <a:pt x="126" y="1400"/>
                  <a:pt x="125" y="1418"/>
                  <a:pt x="128" y="1434"/>
                </a:cubicBezTo>
                <a:cubicBezTo>
                  <a:pt x="123" y="1450"/>
                  <a:pt x="99" y="1467"/>
                  <a:pt x="95" y="1487"/>
                </a:cubicBezTo>
                <a:cubicBezTo>
                  <a:pt x="91" y="1507"/>
                  <a:pt x="103" y="1535"/>
                  <a:pt x="104" y="1555"/>
                </a:cubicBezTo>
                <a:lnTo>
                  <a:pt x="95" y="1595"/>
                </a:lnTo>
                <a:lnTo>
                  <a:pt x="85" y="1629"/>
                </a:lnTo>
                <a:lnTo>
                  <a:pt x="88" y="1674"/>
                </a:lnTo>
                <a:cubicBezTo>
                  <a:pt x="86" y="1687"/>
                  <a:pt x="74" y="1696"/>
                  <a:pt x="71" y="1707"/>
                </a:cubicBezTo>
                <a:cubicBezTo>
                  <a:pt x="68" y="1718"/>
                  <a:pt x="79" y="1728"/>
                  <a:pt x="68" y="1743"/>
                </a:cubicBezTo>
                <a:cubicBezTo>
                  <a:pt x="58" y="1758"/>
                  <a:pt x="18" y="1782"/>
                  <a:pt x="10" y="1800"/>
                </a:cubicBezTo>
                <a:cubicBezTo>
                  <a:pt x="0" y="1817"/>
                  <a:pt x="11" y="1822"/>
                  <a:pt x="19" y="1854"/>
                </a:cubicBezTo>
                <a:lnTo>
                  <a:pt x="28" y="1916"/>
                </a:lnTo>
                <a:lnTo>
                  <a:pt x="64" y="1982"/>
                </a:lnTo>
                <a:lnTo>
                  <a:pt x="71" y="2037"/>
                </a:lnTo>
                <a:lnTo>
                  <a:pt x="85" y="2090"/>
                </a:lnTo>
                <a:lnTo>
                  <a:pt x="173" y="2259"/>
                </a:lnTo>
                <a:lnTo>
                  <a:pt x="223" y="2352"/>
                </a:lnTo>
                <a:lnTo>
                  <a:pt x="249" y="2402"/>
                </a:lnTo>
                <a:lnTo>
                  <a:pt x="301" y="2490"/>
                </a:lnTo>
                <a:lnTo>
                  <a:pt x="335" y="2559"/>
                </a:lnTo>
                <a:lnTo>
                  <a:pt x="362" y="2615"/>
                </a:lnTo>
                <a:cubicBezTo>
                  <a:pt x="371" y="2634"/>
                  <a:pt x="385" y="2659"/>
                  <a:pt x="391" y="2676"/>
                </a:cubicBezTo>
                <a:cubicBezTo>
                  <a:pt x="397" y="2693"/>
                  <a:pt x="392" y="2702"/>
                  <a:pt x="401" y="2717"/>
                </a:cubicBezTo>
                <a:lnTo>
                  <a:pt x="443" y="2765"/>
                </a:lnTo>
                <a:lnTo>
                  <a:pt x="346" y="2816"/>
                </a:lnTo>
                <a:lnTo>
                  <a:pt x="262" y="2874"/>
                </a:lnTo>
                <a:cubicBezTo>
                  <a:pt x="248" y="2892"/>
                  <a:pt x="263" y="2915"/>
                  <a:pt x="263" y="2922"/>
                </a:cubicBezTo>
                <a:cubicBezTo>
                  <a:pt x="263" y="2929"/>
                  <a:pt x="254" y="2913"/>
                  <a:pt x="260" y="2919"/>
                </a:cubicBezTo>
                <a:cubicBezTo>
                  <a:pt x="266" y="2932"/>
                  <a:pt x="276" y="2956"/>
                  <a:pt x="298" y="2958"/>
                </a:cubicBezTo>
                <a:lnTo>
                  <a:pt x="386" y="2942"/>
                </a:lnTo>
                <a:lnTo>
                  <a:pt x="367" y="2961"/>
                </a:lnTo>
                <a:lnTo>
                  <a:pt x="341" y="3069"/>
                </a:lnTo>
                <a:lnTo>
                  <a:pt x="370" y="3103"/>
                </a:lnTo>
                <a:lnTo>
                  <a:pt x="298" y="3273"/>
                </a:lnTo>
                <a:lnTo>
                  <a:pt x="268" y="3344"/>
                </a:lnTo>
                <a:cubicBezTo>
                  <a:pt x="266" y="3363"/>
                  <a:pt x="269" y="3380"/>
                  <a:pt x="284" y="3389"/>
                </a:cubicBezTo>
                <a:cubicBezTo>
                  <a:pt x="296" y="3397"/>
                  <a:pt x="335" y="3407"/>
                  <a:pt x="361" y="3396"/>
                </a:cubicBezTo>
                <a:lnTo>
                  <a:pt x="443" y="3321"/>
                </a:lnTo>
                <a:lnTo>
                  <a:pt x="491" y="3249"/>
                </a:lnTo>
                <a:lnTo>
                  <a:pt x="515" y="3140"/>
                </a:lnTo>
                <a:lnTo>
                  <a:pt x="564" y="3103"/>
                </a:lnTo>
                <a:lnTo>
                  <a:pt x="588" y="3055"/>
                </a:lnTo>
                <a:lnTo>
                  <a:pt x="631" y="2934"/>
                </a:lnTo>
                <a:lnTo>
                  <a:pt x="647" y="2831"/>
                </a:lnTo>
                <a:lnTo>
                  <a:pt x="668" y="2811"/>
                </a:lnTo>
                <a:cubicBezTo>
                  <a:pt x="671" y="2801"/>
                  <a:pt x="665" y="2789"/>
                  <a:pt x="667" y="2771"/>
                </a:cubicBezTo>
                <a:cubicBezTo>
                  <a:pt x="669" y="2753"/>
                  <a:pt x="679" y="2716"/>
                  <a:pt x="680" y="2702"/>
                </a:cubicBezTo>
                <a:cubicBezTo>
                  <a:pt x="678" y="2685"/>
                  <a:pt x="670" y="2695"/>
                  <a:pt x="670" y="2685"/>
                </a:cubicBezTo>
                <a:lnTo>
                  <a:pt x="679" y="2640"/>
                </a:lnTo>
                <a:lnTo>
                  <a:pt x="676" y="2589"/>
                </a:lnTo>
                <a:lnTo>
                  <a:pt x="685" y="2499"/>
                </a:lnTo>
                <a:lnTo>
                  <a:pt x="703" y="2448"/>
                </a:lnTo>
                <a:lnTo>
                  <a:pt x="712" y="2400"/>
                </a:lnTo>
                <a:lnTo>
                  <a:pt x="718" y="2331"/>
                </a:lnTo>
                <a:lnTo>
                  <a:pt x="733" y="2257"/>
                </a:lnTo>
                <a:lnTo>
                  <a:pt x="760" y="2133"/>
                </a:lnTo>
                <a:cubicBezTo>
                  <a:pt x="771" y="2106"/>
                  <a:pt x="793" y="2115"/>
                  <a:pt x="799" y="2096"/>
                </a:cubicBezTo>
                <a:cubicBezTo>
                  <a:pt x="805" y="2077"/>
                  <a:pt x="802" y="2051"/>
                  <a:pt x="796" y="2021"/>
                </a:cubicBezTo>
                <a:lnTo>
                  <a:pt x="764" y="1916"/>
                </a:lnTo>
                <a:lnTo>
                  <a:pt x="769" y="1788"/>
                </a:lnTo>
                <a:lnTo>
                  <a:pt x="757" y="1725"/>
                </a:lnTo>
                <a:lnTo>
                  <a:pt x="758" y="1676"/>
                </a:lnTo>
                <a:lnTo>
                  <a:pt x="745" y="1625"/>
                </a:lnTo>
                <a:lnTo>
                  <a:pt x="740" y="1476"/>
                </a:lnTo>
                <a:lnTo>
                  <a:pt x="757" y="1418"/>
                </a:lnTo>
                <a:lnTo>
                  <a:pt x="767" y="1338"/>
                </a:lnTo>
                <a:lnTo>
                  <a:pt x="787" y="1280"/>
                </a:lnTo>
                <a:lnTo>
                  <a:pt x="797" y="1223"/>
                </a:lnTo>
                <a:lnTo>
                  <a:pt x="806" y="1218"/>
                </a:lnTo>
                <a:lnTo>
                  <a:pt x="842" y="1223"/>
                </a:lnTo>
                <a:lnTo>
                  <a:pt x="997" y="1176"/>
                </a:lnTo>
                <a:lnTo>
                  <a:pt x="1070" y="1137"/>
                </a:lnTo>
                <a:lnTo>
                  <a:pt x="1093" y="1083"/>
                </a:lnTo>
                <a:cubicBezTo>
                  <a:pt x="1116" y="1063"/>
                  <a:pt x="1187" y="1039"/>
                  <a:pt x="1207" y="1017"/>
                </a:cubicBezTo>
                <a:cubicBezTo>
                  <a:pt x="1226" y="993"/>
                  <a:pt x="1204" y="970"/>
                  <a:pt x="1210" y="951"/>
                </a:cubicBezTo>
                <a:cubicBezTo>
                  <a:pt x="1216" y="932"/>
                  <a:pt x="1238" y="919"/>
                  <a:pt x="1241" y="902"/>
                </a:cubicBezTo>
                <a:cubicBezTo>
                  <a:pt x="1243" y="881"/>
                  <a:pt x="1230" y="867"/>
                  <a:pt x="1229" y="848"/>
                </a:cubicBezTo>
                <a:cubicBezTo>
                  <a:pt x="1228" y="829"/>
                  <a:pt x="1242" y="810"/>
                  <a:pt x="1237" y="789"/>
                </a:cubicBezTo>
                <a:cubicBezTo>
                  <a:pt x="1234" y="763"/>
                  <a:pt x="1208" y="745"/>
                  <a:pt x="1201" y="720"/>
                </a:cubicBezTo>
                <a:cubicBezTo>
                  <a:pt x="1195" y="689"/>
                  <a:pt x="1208" y="660"/>
                  <a:pt x="1195" y="641"/>
                </a:cubicBezTo>
                <a:cubicBezTo>
                  <a:pt x="1179" y="620"/>
                  <a:pt x="1144" y="620"/>
                  <a:pt x="1121" y="608"/>
                </a:cubicBezTo>
                <a:cubicBezTo>
                  <a:pt x="1098" y="596"/>
                  <a:pt x="1069" y="583"/>
                  <a:pt x="1055" y="569"/>
                </a:cubicBezTo>
                <a:cubicBezTo>
                  <a:pt x="1037" y="556"/>
                  <a:pt x="1038" y="541"/>
                  <a:pt x="1037" y="522"/>
                </a:cubicBezTo>
                <a:cubicBezTo>
                  <a:pt x="1036" y="503"/>
                  <a:pt x="1044" y="481"/>
                  <a:pt x="1051" y="452"/>
                </a:cubicBezTo>
                <a:cubicBezTo>
                  <a:pt x="1058" y="423"/>
                  <a:pt x="1076" y="374"/>
                  <a:pt x="1081" y="345"/>
                </a:cubicBezTo>
                <a:cubicBezTo>
                  <a:pt x="1088" y="304"/>
                  <a:pt x="1087" y="297"/>
                  <a:pt x="1082" y="281"/>
                </a:cubicBezTo>
                <a:cubicBezTo>
                  <a:pt x="1077" y="265"/>
                  <a:pt x="1066" y="251"/>
                  <a:pt x="1052" y="246"/>
                </a:cubicBezTo>
                <a:cubicBezTo>
                  <a:pt x="1040" y="242"/>
                  <a:pt x="1016" y="232"/>
                  <a:pt x="999" y="249"/>
                </a:cubicBezTo>
                <a:cubicBezTo>
                  <a:pt x="983" y="265"/>
                  <a:pt x="963" y="309"/>
                  <a:pt x="953" y="344"/>
                </a:cubicBezTo>
                <a:cubicBezTo>
                  <a:pt x="945" y="376"/>
                  <a:pt x="945" y="434"/>
                  <a:pt x="941" y="462"/>
                </a:cubicBezTo>
                <a:lnTo>
                  <a:pt x="927" y="515"/>
                </a:lnTo>
                <a:lnTo>
                  <a:pt x="907" y="545"/>
                </a:lnTo>
                <a:lnTo>
                  <a:pt x="883" y="626"/>
                </a:lnTo>
                <a:lnTo>
                  <a:pt x="866" y="690"/>
                </a:lnTo>
                <a:lnTo>
                  <a:pt x="869" y="780"/>
                </a:lnTo>
                <a:lnTo>
                  <a:pt x="860" y="782"/>
                </a:lnTo>
                <a:lnTo>
                  <a:pt x="832" y="699"/>
                </a:lnTo>
                <a:lnTo>
                  <a:pt x="794" y="659"/>
                </a:lnTo>
                <a:cubicBezTo>
                  <a:pt x="777" y="648"/>
                  <a:pt x="750" y="636"/>
                  <a:pt x="727" y="633"/>
                </a:cubicBezTo>
                <a:cubicBezTo>
                  <a:pt x="706" y="630"/>
                  <a:pt x="677" y="642"/>
                  <a:pt x="656" y="641"/>
                </a:cubicBezTo>
                <a:cubicBezTo>
                  <a:pt x="634" y="640"/>
                  <a:pt x="610" y="632"/>
                  <a:pt x="602" y="627"/>
                </a:cubicBezTo>
                <a:lnTo>
                  <a:pt x="605" y="609"/>
                </a:lnTo>
                <a:lnTo>
                  <a:pt x="533" y="545"/>
                </a:lnTo>
                <a:cubicBezTo>
                  <a:pt x="524" y="530"/>
                  <a:pt x="544" y="530"/>
                  <a:pt x="550" y="521"/>
                </a:cubicBezTo>
                <a:cubicBezTo>
                  <a:pt x="556" y="512"/>
                  <a:pt x="565" y="503"/>
                  <a:pt x="572" y="489"/>
                </a:cubicBezTo>
                <a:cubicBezTo>
                  <a:pt x="582" y="469"/>
                  <a:pt x="591" y="455"/>
                  <a:pt x="595" y="434"/>
                </a:cubicBezTo>
                <a:cubicBezTo>
                  <a:pt x="597" y="419"/>
                  <a:pt x="596" y="402"/>
                  <a:pt x="593" y="399"/>
                </a:cubicBezTo>
                <a:cubicBezTo>
                  <a:pt x="590" y="396"/>
                  <a:pt x="578" y="393"/>
                  <a:pt x="578" y="389"/>
                </a:cubicBezTo>
                <a:cubicBezTo>
                  <a:pt x="578" y="385"/>
                  <a:pt x="588" y="378"/>
                  <a:pt x="592" y="374"/>
                </a:cubicBezTo>
                <a:lnTo>
                  <a:pt x="604" y="365"/>
                </a:lnTo>
                <a:lnTo>
                  <a:pt x="599" y="342"/>
                </a:lnTo>
                <a:lnTo>
                  <a:pt x="613" y="345"/>
                </a:lnTo>
                <a:lnTo>
                  <a:pt x="602" y="306"/>
                </a:lnTo>
                <a:cubicBezTo>
                  <a:pt x="603" y="298"/>
                  <a:pt x="617" y="300"/>
                  <a:pt x="617" y="294"/>
                </a:cubicBezTo>
                <a:cubicBezTo>
                  <a:pt x="618" y="290"/>
                  <a:pt x="600" y="277"/>
                  <a:pt x="599" y="270"/>
                </a:cubicBezTo>
                <a:lnTo>
                  <a:pt x="622" y="261"/>
                </a:lnTo>
                <a:cubicBezTo>
                  <a:pt x="621" y="252"/>
                  <a:pt x="594" y="221"/>
                  <a:pt x="593" y="216"/>
                </a:cubicBezTo>
                <a:cubicBezTo>
                  <a:pt x="594" y="211"/>
                  <a:pt x="623" y="249"/>
                  <a:pt x="617" y="231"/>
                </a:cubicBezTo>
                <a:cubicBezTo>
                  <a:pt x="611" y="213"/>
                  <a:pt x="599" y="197"/>
                  <a:pt x="595" y="189"/>
                </a:cubicBezTo>
                <a:cubicBezTo>
                  <a:pt x="591" y="182"/>
                  <a:pt x="575" y="164"/>
                  <a:pt x="604" y="177"/>
                </a:cubicBezTo>
                <a:cubicBezTo>
                  <a:pt x="633" y="190"/>
                  <a:pt x="581" y="155"/>
                  <a:pt x="575" y="146"/>
                </a:cubicBezTo>
                <a:cubicBezTo>
                  <a:pt x="569" y="137"/>
                  <a:pt x="565" y="127"/>
                  <a:pt x="566" y="122"/>
                </a:cubicBezTo>
                <a:cubicBezTo>
                  <a:pt x="567" y="117"/>
                  <a:pt x="584" y="121"/>
                  <a:pt x="581" y="117"/>
                </a:cubicBezTo>
                <a:cubicBezTo>
                  <a:pt x="578" y="113"/>
                  <a:pt x="560" y="107"/>
                  <a:pt x="550" y="98"/>
                </a:cubicBezTo>
                <a:cubicBezTo>
                  <a:pt x="540" y="89"/>
                  <a:pt x="537" y="74"/>
                  <a:pt x="523" y="63"/>
                </a:cubicBezTo>
                <a:cubicBezTo>
                  <a:pt x="507" y="48"/>
                  <a:pt x="485" y="40"/>
                  <a:pt x="467" y="31"/>
                </a:cubicBezTo>
                <a:cubicBezTo>
                  <a:pt x="449" y="22"/>
                  <a:pt x="434" y="16"/>
                  <a:pt x="416" y="11"/>
                </a:cubicBezTo>
                <a:cubicBezTo>
                  <a:pt x="398" y="6"/>
                  <a:pt x="378" y="0"/>
                  <a:pt x="359" y="2"/>
                </a:cubicBezTo>
                <a:cubicBezTo>
                  <a:pt x="339" y="5"/>
                  <a:pt x="321" y="19"/>
                  <a:pt x="304" y="21"/>
                </a:cubicBezTo>
                <a:cubicBezTo>
                  <a:pt x="287" y="23"/>
                  <a:pt x="275" y="8"/>
                  <a:pt x="256" y="12"/>
                </a:cubicBezTo>
                <a:cubicBezTo>
                  <a:pt x="239" y="15"/>
                  <a:pt x="208" y="31"/>
                  <a:pt x="190" y="44"/>
                </a:cubicBezTo>
                <a:lnTo>
                  <a:pt x="136" y="87"/>
                </a:lnTo>
                <a:cubicBezTo>
                  <a:pt x="127" y="92"/>
                  <a:pt x="137" y="72"/>
                  <a:pt x="134" y="75"/>
                </a:cubicBezTo>
                <a:cubicBezTo>
                  <a:pt x="132" y="77"/>
                  <a:pt x="125" y="96"/>
                  <a:pt x="121" y="104"/>
                </a:cubicBezTo>
                <a:cubicBezTo>
                  <a:pt x="118" y="105"/>
                  <a:pt x="117" y="80"/>
                  <a:pt x="115" y="84"/>
                </a:cubicBezTo>
                <a:cubicBezTo>
                  <a:pt x="113" y="88"/>
                  <a:pt x="115" y="111"/>
                  <a:pt x="112" y="126"/>
                </a:cubicBezTo>
                <a:cubicBezTo>
                  <a:pt x="109" y="141"/>
                  <a:pt x="100" y="170"/>
                  <a:pt x="94" y="174"/>
                </a:cubicBezTo>
                <a:cubicBezTo>
                  <a:pt x="90" y="187"/>
                  <a:pt x="72" y="133"/>
                  <a:pt x="77" y="152"/>
                </a:cubicBezTo>
                <a:cubicBezTo>
                  <a:pt x="82" y="171"/>
                  <a:pt x="86" y="196"/>
                  <a:pt x="85" y="200"/>
                </a:cubicBezTo>
                <a:cubicBezTo>
                  <a:pt x="84" y="204"/>
                  <a:pt x="73" y="170"/>
                  <a:pt x="70" y="176"/>
                </a:cubicBezTo>
                <a:cubicBezTo>
                  <a:pt x="87" y="212"/>
                  <a:pt x="67" y="215"/>
                  <a:pt x="68" y="237"/>
                </a:cubicBezTo>
                <a:cubicBezTo>
                  <a:pt x="66" y="252"/>
                  <a:pt x="77" y="263"/>
                  <a:pt x="58" y="269"/>
                </a:cubicBezTo>
                <a:cubicBezTo>
                  <a:pt x="39" y="275"/>
                  <a:pt x="77" y="275"/>
                  <a:pt x="77" y="279"/>
                </a:cubicBezTo>
                <a:cubicBezTo>
                  <a:pt x="77" y="283"/>
                  <a:pt x="74" y="297"/>
                  <a:pt x="58" y="294"/>
                </a:cubicBezTo>
                <a:cubicBezTo>
                  <a:pt x="42" y="291"/>
                  <a:pt x="80" y="310"/>
                  <a:pt x="85" y="318"/>
                </a:cubicBezTo>
                <a:cubicBezTo>
                  <a:pt x="90" y="326"/>
                  <a:pt x="85" y="334"/>
                  <a:pt x="89" y="344"/>
                </a:cubicBezTo>
                <a:lnTo>
                  <a:pt x="109" y="377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540000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charset="-122"/>
              </a:rPr>
              <a:t>Diagram</a:t>
            </a:r>
            <a:endParaRPr lang="en-US" altLang="zh-CN" sz="2800" smtClean="0">
              <a:ea typeface="宋体" charset="-122"/>
            </a:endParaRPr>
          </a:p>
        </p:txBody>
      </p:sp>
      <p:sp>
        <p:nvSpPr>
          <p:cNvPr id="124931" name="Oval 3"/>
          <p:cNvSpPr>
            <a:spLocks noChangeArrowheads="1"/>
          </p:cNvSpPr>
          <p:nvPr/>
        </p:nvSpPr>
        <p:spPr bwMode="gray">
          <a:xfrm>
            <a:off x="3281363" y="1339850"/>
            <a:ext cx="2641600" cy="2644775"/>
          </a:xfrm>
          <a:prstGeom prst="ellipse">
            <a:avLst/>
          </a:prstGeom>
          <a:solidFill>
            <a:schemeClr val="accent2">
              <a:alpha val="34901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4932" name="Oval 4"/>
          <p:cNvSpPr>
            <a:spLocks noChangeArrowheads="1"/>
          </p:cNvSpPr>
          <p:nvPr/>
        </p:nvSpPr>
        <p:spPr bwMode="gray">
          <a:xfrm>
            <a:off x="4221163" y="2732088"/>
            <a:ext cx="2643187" cy="2643187"/>
          </a:xfrm>
          <a:prstGeom prst="ellipse">
            <a:avLst/>
          </a:prstGeom>
          <a:solidFill>
            <a:schemeClr val="folHlink">
              <a:alpha val="34901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4933" name="Oval 5"/>
          <p:cNvSpPr>
            <a:spLocks noChangeArrowheads="1"/>
          </p:cNvSpPr>
          <p:nvPr/>
        </p:nvSpPr>
        <p:spPr bwMode="gray">
          <a:xfrm>
            <a:off x="2238375" y="2697163"/>
            <a:ext cx="2644775" cy="2643187"/>
          </a:xfrm>
          <a:prstGeom prst="ellipse">
            <a:avLst/>
          </a:prstGeom>
          <a:solidFill>
            <a:schemeClr val="accent1">
              <a:alpha val="34901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4934" name="Line 6"/>
          <p:cNvSpPr>
            <a:spLocks noChangeShapeType="1"/>
          </p:cNvSpPr>
          <p:nvPr/>
        </p:nvSpPr>
        <p:spPr bwMode="auto">
          <a:xfrm flipH="1" flipV="1">
            <a:off x="2827338" y="2384425"/>
            <a:ext cx="1149350" cy="833438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4935" name="Line 7"/>
          <p:cNvSpPr>
            <a:spLocks noChangeShapeType="1"/>
          </p:cNvSpPr>
          <p:nvPr/>
        </p:nvSpPr>
        <p:spPr bwMode="auto">
          <a:xfrm flipV="1">
            <a:off x="5332413" y="2417763"/>
            <a:ext cx="1217612" cy="765175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4936" name="Line 8"/>
          <p:cNvSpPr>
            <a:spLocks noChangeShapeType="1"/>
          </p:cNvSpPr>
          <p:nvPr/>
        </p:nvSpPr>
        <p:spPr bwMode="auto">
          <a:xfrm flipH="1">
            <a:off x="4533900" y="4367213"/>
            <a:ext cx="25400" cy="1042987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4937" name="Rectangle 9"/>
          <p:cNvSpPr>
            <a:spLocks noChangeArrowheads="1"/>
          </p:cNvSpPr>
          <p:nvPr/>
        </p:nvSpPr>
        <p:spPr bwMode="gray">
          <a:xfrm>
            <a:off x="3810000" y="3313113"/>
            <a:ext cx="16081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Text in here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776288" y="1652588"/>
            <a:ext cx="205263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400">
                <a:solidFill>
                  <a:schemeClr val="accent2"/>
                </a:solidFill>
                <a:ea typeface="宋体" pitchFamily="2" charset="-122"/>
              </a:rPr>
              <a:t>   </a:t>
            </a:r>
            <a:r>
              <a:rPr lang="en-US" altLang="zh-CN" sz="1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01.Title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6481763" y="1652588"/>
            <a:ext cx="205263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400">
                <a:solidFill>
                  <a:srgbClr val="669900"/>
                </a:solidFill>
                <a:ea typeface="宋体" pitchFamily="2" charset="-122"/>
              </a:rPr>
              <a:t>   </a:t>
            </a:r>
            <a:r>
              <a:rPr lang="en-US" altLang="zh-CN" sz="14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02.Title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3419475" y="5353050"/>
            <a:ext cx="22606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400">
                <a:solidFill>
                  <a:srgbClr val="333399"/>
                </a:solidFill>
                <a:ea typeface="宋体" pitchFamily="2" charset="-122"/>
              </a:rPr>
              <a:t>   </a:t>
            </a:r>
            <a:r>
              <a:rPr lang="en-US" altLang="zh-CN" sz="1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03.Title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   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</a:t>
            </a: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Add your text in here</a:t>
            </a:r>
          </a:p>
        </p:txBody>
      </p:sp>
      <p:sp>
        <p:nvSpPr>
          <p:cNvPr id="124941" name="Text Box 13"/>
          <p:cNvSpPr txBox="1">
            <a:spLocks noChangeArrowheads="1"/>
          </p:cNvSpPr>
          <p:nvPr/>
        </p:nvSpPr>
        <p:spPr bwMode="black">
          <a:xfrm>
            <a:off x="3695700" y="1676400"/>
            <a:ext cx="1824038" cy="1004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Design Digital Content &amp; Contents mall developed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</a:p>
        </p:txBody>
      </p:sp>
      <p:sp>
        <p:nvSpPr>
          <p:cNvPr id="124942" name="Text Box 14"/>
          <p:cNvSpPr txBox="1">
            <a:spLocks noChangeArrowheads="1"/>
          </p:cNvSpPr>
          <p:nvPr/>
        </p:nvSpPr>
        <p:spPr bwMode="black">
          <a:xfrm>
            <a:off x="2443163" y="3786188"/>
            <a:ext cx="1824037" cy="1004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Design Digital Content &amp; Contents mall developed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</a:p>
        </p:txBody>
      </p:sp>
      <p:sp>
        <p:nvSpPr>
          <p:cNvPr id="124943" name="Text Box 15"/>
          <p:cNvSpPr txBox="1">
            <a:spLocks noChangeArrowheads="1"/>
          </p:cNvSpPr>
          <p:nvPr/>
        </p:nvSpPr>
        <p:spPr bwMode="black">
          <a:xfrm>
            <a:off x="4876800" y="3825875"/>
            <a:ext cx="1824038" cy="1004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Design Digital Content &amp; Contents mall developed </a:t>
            </a: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hrome">
  <a:themeElements>
    <a:clrScheme name="Default Design 1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292TGp_silent night_light</Template>
  <TotalTime>986</TotalTime>
  <Words>11848</Words>
  <Application>Microsoft Office PowerPoint</Application>
  <PresentationFormat>全屏显示(4:3)</PresentationFormat>
  <Paragraphs>3080</Paragraphs>
  <Slides>245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245</vt:i4>
      </vt:variant>
    </vt:vector>
  </HeadingPairs>
  <TitlesOfParts>
    <vt:vector size="248" baseType="lpstr">
      <vt:lpstr>chrome</vt:lpstr>
      <vt:lpstr>Chart</vt:lpstr>
      <vt:lpstr>图表</vt:lpstr>
      <vt:lpstr>Contents</vt:lpstr>
      <vt:lpstr>Contents</vt:lpstr>
      <vt:lpstr>Click to edit title style</vt:lpstr>
      <vt:lpstr>Contents</vt:lpstr>
      <vt:lpstr>Contents</vt:lpstr>
      <vt:lpstr>Contents</vt:lpstr>
      <vt:lpstr>Contents</vt:lpstr>
      <vt:lpstr>Contents</vt:lpstr>
      <vt:lpstr>Contents</vt:lpstr>
      <vt:lpstr>Contents</vt:lpstr>
      <vt:lpstr>Diagram</vt:lpstr>
      <vt:lpstr>Contents</vt:lpstr>
      <vt:lpstr>PowerPoint 演示文稿</vt:lpstr>
      <vt:lpstr>Contents</vt:lpstr>
      <vt:lpstr>Contents</vt:lpstr>
      <vt:lpstr>Contents</vt:lpstr>
      <vt:lpstr>Contents</vt:lpstr>
      <vt:lpstr>Click to edit title style</vt:lpstr>
      <vt:lpstr>Diagram</vt:lpstr>
      <vt:lpstr>Click to edit title style</vt:lpstr>
      <vt:lpstr>Diagram</vt:lpstr>
      <vt:lpstr>Click to edit title style</vt:lpstr>
      <vt:lpstr>Diagram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Progress Diagram</vt:lpstr>
      <vt:lpstr>Diagram</vt:lpstr>
      <vt:lpstr>Diagram</vt:lpstr>
      <vt:lpstr>Diagram</vt:lpstr>
      <vt:lpstr>Diagram</vt:lpstr>
      <vt:lpstr>Block Diagram</vt:lpstr>
      <vt:lpstr>Click to edit title style</vt:lpstr>
      <vt:lpstr>PowerPoint 演示文稿</vt:lpstr>
      <vt:lpstr>Click to edit title style</vt:lpstr>
      <vt:lpstr>PowerPoint 演示文稿</vt:lpstr>
      <vt:lpstr>Click to edit title style</vt:lpstr>
      <vt:lpstr>Click to edit title style</vt:lpstr>
      <vt:lpstr>Click to edit title style</vt:lpstr>
      <vt:lpstr>Click to edit title style</vt:lpstr>
      <vt:lpstr>Diagram</vt:lpstr>
      <vt:lpstr>Click to edit title style</vt:lpstr>
      <vt:lpstr>Diagram</vt:lpstr>
      <vt:lpstr>Diagram</vt:lpstr>
      <vt:lpstr>Diagram</vt:lpstr>
      <vt:lpstr>Click to edit title style</vt:lpstr>
      <vt:lpstr>Diagram</vt:lpstr>
      <vt:lpstr>Diagram</vt:lpstr>
      <vt:lpstr>Diagram</vt:lpstr>
      <vt:lpstr>3-D Pie Chart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Click to edit title style</vt:lpstr>
      <vt:lpstr>Diagram</vt:lpstr>
      <vt:lpstr>Click to edit title style</vt:lpstr>
      <vt:lpstr>Click to edit title style</vt:lpstr>
      <vt:lpstr> Cycle Diagram</vt:lpstr>
      <vt:lpstr>Diagram</vt:lpstr>
      <vt:lpstr>Diagram</vt:lpstr>
      <vt:lpstr>Diagram</vt:lpstr>
      <vt:lpstr>3-D Pie Chart</vt:lpstr>
      <vt:lpstr>Diagram</vt:lpstr>
      <vt:lpstr>Diagram</vt:lpstr>
      <vt:lpstr>Diagram</vt:lpstr>
      <vt:lpstr>Table</vt:lpstr>
      <vt:lpstr>Diagram</vt:lpstr>
      <vt:lpstr>Diagram</vt:lpstr>
      <vt:lpstr>Diagram</vt:lpstr>
      <vt:lpstr>Click to edit title style</vt:lpstr>
      <vt:lpstr>Block Diagram</vt:lpstr>
      <vt:lpstr>Block Diagram</vt:lpstr>
      <vt:lpstr>Diagram</vt:lpstr>
      <vt:lpstr> Cycle Diagram</vt:lpstr>
      <vt:lpstr>Diagram</vt:lpstr>
      <vt:lpstr>Click to edit title style</vt:lpstr>
      <vt:lpstr>Click to edit title style</vt:lpstr>
      <vt:lpstr>Click to edit title style</vt:lpstr>
      <vt:lpstr>Diagram</vt:lpstr>
      <vt:lpstr>Diagram</vt:lpstr>
      <vt:lpstr>Diagram</vt:lpstr>
      <vt:lpstr>3-D Pie Chart</vt:lpstr>
      <vt:lpstr>Diagram</vt:lpstr>
      <vt:lpstr>3-D Pie Chart</vt:lpstr>
      <vt:lpstr>Diagram</vt:lpstr>
      <vt:lpstr>Diagram</vt:lpstr>
      <vt:lpstr>Diagram</vt:lpstr>
      <vt:lpstr>Diagram</vt:lpstr>
      <vt:lpstr>Diagram</vt:lpstr>
      <vt:lpstr>Diagram</vt:lpstr>
      <vt:lpstr>Diagram</vt:lpstr>
      <vt:lpstr>Click to edit title style</vt:lpstr>
      <vt:lpstr>Diagram</vt:lpstr>
      <vt:lpstr>Diagram</vt:lpstr>
      <vt:lpstr>Click to edit title style</vt:lpstr>
      <vt:lpstr>Diagram</vt:lpstr>
      <vt:lpstr>Diagram</vt:lpstr>
      <vt:lpstr>Diagram</vt:lpstr>
      <vt:lpstr>Diagram</vt:lpstr>
      <vt:lpstr>Diagram</vt:lpstr>
      <vt:lpstr>Diagram</vt:lpstr>
      <vt:lpstr>3-D Pie Chart</vt:lpstr>
      <vt:lpstr>Diagram</vt:lpstr>
      <vt:lpstr>Diagram</vt:lpstr>
      <vt:lpstr>Diagram</vt:lpstr>
      <vt:lpstr>3-D Pie Chart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Marketing Diagram</vt:lpstr>
      <vt:lpstr>Click to edit title style</vt:lpstr>
      <vt:lpstr>Diagram</vt:lpstr>
      <vt:lpstr>Diagram</vt:lpstr>
      <vt:lpstr>Progress Diagram</vt:lpstr>
      <vt:lpstr>Diagram</vt:lpstr>
      <vt:lpstr>Diagram</vt:lpstr>
      <vt:lpstr>Diagram</vt:lpstr>
      <vt:lpstr>3-D Pie Chart</vt:lpstr>
      <vt:lpstr>Marketing Diagram</vt:lpstr>
      <vt:lpstr>Diagram</vt:lpstr>
      <vt:lpstr>Click to edit title style</vt:lpstr>
      <vt:lpstr>Diagram</vt:lpstr>
      <vt:lpstr>Related Documents</vt:lpstr>
      <vt:lpstr>Related Documents</vt:lpstr>
      <vt:lpstr>Diagram</vt:lpstr>
      <vt:lpstr>Diagram</vt:lpstr>
      <vt:lpstr>Contents</vt:lpstr>
      <vt:lpstr>Diagram</vt:lpstr>
      <vt:lpstr>Diagram</vt:lpstr>
      <vt:lpstr>Diagram</vt:lpstr>
      <vt:lpstr>3D Pie Chart</vt:lpstr>
      <vt:lpstr>Diagram</vt:lpstr>
      <vt:lpstr>Diagram</vt:lpstr>
      <vt:lpstr>Diagram</vt:lpstr>
      <vt:lpstr>Diagram</vt:lpstr>
      <vt:lpstr>Diagram</vt:lpstr>
      <vt:lpstr>Diagram</vt:lpstr>
      <vt:lpstr>Diagram</vt:lpstr>
      <vt:lpstr>PowerPoint 演示文稿</vt:lpstr>
      <vt:lpstr>Diagram</vt:lpstr>
      <vt:lpstr>Diagram</vt:lpstr>
      <vt:lpstr>Diagram</vt:lpstr>
      <vt:lpstr>Diagram</vt:lpstr>
      <vt:lpstr>Diagram</vt:lpstr>
      <vt:lpstr>PowerPoint 演示文稿</vt:lpstr>
      <vt:lpstr>Diagram</vt:lpstr>
      <vt:lpstr>Diagram</vt:lpstr>
      <vt:lpstr>Diagram</vt:lpstr>
      <vt:lpstr>Diagram</vt:lpstr>
      <vt:lpstr>Chart</vt:lpstr>
      <vt:lpstr>Diagram</vt:lpstr>
      <vt:lpstr>Diagram</vt:lpstr>
      <vt:lpstr>PowerPoint 演示文稿</vt:lpstr>
      <vt:lpstr>Click to edit title style</vt:lpstr>
      <vt:lpstr>Click to edit title style</vt:lpstr>
      <vt:lpstr>Click to edit title style</vt:lpstr>
      <vt:lpstr>Click to edit title style</vt:lpstr>
      <vt:lpstr>Diagram</vt:lpstr>
      <vt:lpstr>Diagram</vt:lpstr>
      <vt:lpstr>Diagram</vt:lpstr>
      <vt:lpstr>Diagram</vt:lpstr>
      <vt:lpstr>Progress Diagram</vt:lpstr>
      <vt:lpstr>Progress Diagram</vt:lpstr>
      <vt:lpstr>Diagram</vt:lpstr>
      <vt:lpstr>Diagram</vt:lpstr>
      <vt:lpstr>Click to edit title style</vt:lpstr>
      <vt:lpstr>Diagram</vt:lpstr>
      <vt:lpstr>Diagram </vt:lpstr>
      <vt:lpstr>Click to edit title style</vt:lpstr>
      <vt:lpstr>Diagram</vt:lpstr>
      <vt:lpstr>Diagram</vt:lpstr>
      <vt:lpstr>Diagram</vt:lpstr>
      <vt:lpstr>Diagram</vt:lpstr>
      <vt:lpstr>Diagram</vt:lpstr>
      <vt:lpstr>Click to edit title style</vt:lpstr>
      <vt:lpstr>Block Diagram</vt:lpstr>
      <vt:lpstr>Click to edit title style</vt:lpstr>
      <vt:lpstr>Diagram</vt:lpstr>
      <vt:lpstr>Diagram</vt:lpstr>
      <vt:lpstr>Pie Chart</vt:lpstr>
      <vt:lpstr>Diagram</vt:lpstr>
      <vt:lpstr>Diagram</vt:lpstr>
      <vt:lpstr>Click to edit title style</vt:lpstr>
      <vt:lpstr>Diagram</vt:lpstr>
      <vt:lpstr>Click to edit title style</vt:lpstr>
      <vt:lpstr>Diagram</vt:lpstr>
      <vt:lpstr>Diagram</vt:lpstr>
      <vt:lpstr>Diagram</vt:lpstr>
      <vt:lpstr>Click to edit title style</vt:lpstr>
      <vt:lpstr>Diagram</vt:lpstr>
      <vt:lpstr>Diagram</vt:lpstr>
      <vt:lpstr>Diagram</vt:lpstr>
      <vt:lpstr>Diagram</vt:lpstr>
      <vt:lpstr>Diagram</vt:lpstr>
      <vt:lpstr>Diagram</vt:lpstr>
      <vt:lpstr>Diagram</vt:lpstr>
      <vt:lpstr>3D Pie Chart</vt:lpstr>
      <vt:lpstr>Chart</vt:lpstr>
      <vt:lpstr>Click to edit title style</vt:lpstr>
      <vt:lpstr>Diagram</vt:lpstr>
      <vt:lpstr>Diagram</vt:lpstr>
      <vt:lpstr>Diagram</vt:lpstr>
      <vt:lpstr>PowerPoint 演示文稿</vt:lpstr>
      <vt:lpstr>PowerPoint 演示文稿</vt:lpstr>
      <vt:lpstr>PowerPoint 演示文稿</vt:lpstr>
      <vt:lpstr>PowerPoint 演示文稿</vt:lpstr>
      <vt:lpstr>Click to edit title style</vt:lpstr>
      <vt:lpstr>PowerPoint 演示文稿</vt:lpstr>
      <vt:lpstr>Diagram</vt:lpstr>
      <vt:lpstr>Diagram</vt:lpstr>
      <vt:lpstr>Table</vt:lpstr>
      <vt:lpstr>Bar Chart</vt:lpstr>
      <vt:lpstr>Click to edit title</vt:lpstr>
      <vt:lpstr>Marketing Diagram</vt:lpstr>
      <vt:lpstr>Click to edit title style</vt:lpstr>
      <vt:lpstr>Click to edit title style</vt:lpstr>
      <vt:lpstr>Diagram</vt:lpstr>
      <vt:lpstr>Column Chart</vt:lpstr>
      <vt:lpstr>Diagram</vt:lpstr>
      <vt:lpstr>Diagram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</vt:vector>
  </TitlesOfParts>
  <Company>chances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 Power Template</dc:title>
  <dc:creator>j</dc:creator>
  <cp:lastModifiedBy>邱岳</cp:lastModifiedBy>
  <cp:revision>33</cp:revision>
  <dcterms:created xsi:type="dcterms:W3CDTF">2007-07-24T14:55:54Z</dcterms:created>
  <dcterms:modified xsi:type="dcterms:W3CDTF">2013-06-24T09:31:14Z</dcterms:modified>
</cp:coreProperties>
</file>