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7/13/2016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C5A3FA-B681-4423-A9EF-268D3EBCF8F1}" type="datetimeFigureOut">
              <a:rPr lang="zh-CN" altLang="en-US" smtClean="0"/>
              <a:pPr/>
              <a:t>2016-07-13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F139E8C-E975-47E6-87BE-6D88243A44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aseok.cn/regusers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500166" y="1714488"/>
            <a:ext cx="7100910" cy="118681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err="1" smtClean="0"/>
              <a:t>EaseOk</a:t>
            </a:r>
            <a:r>
              <a:rPr lang="zh-CN" altLang="en-US" dirty="0" smtClean="0"/>
              <a:t>超级分班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6143625" y="5857875"/>
            <a:ext cx="2786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EaseOk</a:t>
            </a:r>
            <a:r>
              <a:rPr lang="zh-CN" altLang="en-US" dirty="0">
                <a:solidFill>
                  <a:schemeClr val="bg1"/>
                </a:solidFill>
              </a:rPr>
              <a:t>出品，必属精品</a:t>
            </a:r>
          </a:p>
        </p:txBody>
      </p:sp>
      <p:pic>
        <p:nvPicPr>
          <p:cNvPr id="9220" name="Picture 5" descr="F:\快盘\文件\EaseOk\72p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5013" y="5886450"/>
            <a:ext cx="32861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3"/>
          <p:cNvSpPr txBox="1">
            <a:spLocks noChangeArrowheads="1"/>
          </p:cNvSpPr>
          <p:nvPr/>
        </p:nvSpPr>
        <p:spPr bwMode="auto">
          <a:xfrm>
            <a:off x="5929313" y="6488113"/>
            <a:ext cx="3214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厦门宇客云网络科技有限公司</a:t>
            </a:r>
          </a:p>
        </p:txBody>
      </p:sp>
      <p:pic>
        <p:nvPicPr>
          <p:cNvPr id="7" name="Picture 5" descr="F:\快盘\文件\EaseOk\72p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928802"/>
            <a:ext cx="928695" cy="92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7.</a:t>
            </a:r>
            <a:r>
              <a:rPr lang="zh-CN" altLang="en-US" dirty="0" smtClean="0"/>
              <a:t>媒体报道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pic>
        <p:nvPicPr>
          <p:cNvPr id="1028" name="Picture 4" descr="F:\快盘\宇客云\EaseOk\手机网站素材\宣传图\20150708厦门晚报版面头条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358114" cy="460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8.</a:t>
            </a:r>
            <a:r>
              <a:rPr lang="zh-CN" altLang="en-US" dirty="0" smtClean="0"/>
              <a:t>媒体报道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  <p:pic>
        <p:nvPicPr>
          <p:cNvPr id="4" name="Picture 3" descr="F:\快盘\宇客云\EaseOk\手机网站素材\宣传图\20150708海峡导报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57166"/>
            <a:ext cx="4226057" cy="6327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9.</a:t>
            </a:r>
            <a:r>
              <a:rPr lang="zh-CN" altLang="en-US" dirty="0" smtClean="0"/>
              <a:t>媒体报道</a:t>
            </a:r>
            <a:r>
              <a:rPr lang="en-US" altLang="zh-CN" dirty="0" smtClean="0"/>
              <a:t>3</a:t>
            </a:r>
            <a:endParaRPr lang="zh-CN" altLang="en-US" dirty="0"/>
          </a:p>
        </p:txBody>
      </p:sp>
      <p:pic>
        <p:nvPicPr>
          <p:cNvPr id="4" name="Picture 2" descr="F:\快盘\宇客云\EaseOk\手机网站素材\宣传图\20150710海西晨报版面头条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509862" cy="5099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基于本软件的课题：</a:t>
            </a:r>
            <a:r>
              <a:rPr lang="en-US" altLang="zh-CN" dirty="0" smtClean="0"/>
              <a:t>《</a:t>
            </a:r>
            <a:r>
              <a:rPr lang="zh-CN" altLang="en-US" b="1" dirty="0" smtClean="0"/>
              <a:t>中小幼及大中专院校均衡云编班的实现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为中央电教馆全国信息技术研究十二五规划课题。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 中央电教馆国家级课题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altLang="zh-CN" dirty="0" smtClean="0"/>
              <a:t>		</a:t>
            </a:r>
            <a:r>
              <a:rPr lang="zh-CN" altLang="zh-CN" dirty="0" smtClean="0"/>
              <a:t>不少教育局用我们的软件，对家长及社会公开分班（编班）过程，做到公正、公平，公开。如果不是严谨的科学的分班算法，教育局敢使用吗？</a:t>
            </a:r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全市或全县使用的教育局用户有：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厦门市教育局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青岛莱西市教育局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山西省灵石县教育局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内蒙古包头市达茂旗教育局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福建省周宁县教育</a:t>
            </a:r>
            <a:r>
              <a:rPr lang="zh-CN" altLang="en-US" dirty="0" smtClean="0"/>
              <a:t>局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dirty="0" smtClean="0"/>
              <a:t>山西</a:t>
            </a:r>
            <a:r>
              <a:rPr lang="zh-CN" altLang="en-US" dirty="0" smtClean="0"/>
              <a:t>省介休市教育局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………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教育局推荐：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2000" dirty="0" smtClean="0"/>
              <a:t>以下为山西省灵石县教育局现场分班仪式部分照片，全县所有学校由教育局统一使用我们的软件进行编班，并对社会公开。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用户使用现场照片：</a:t>
            </a:r>
            <a:endParaRPr lang="zh-CN" altLang="en-US" dirty="0"/>
          </a:p>
        </p:txBody>
      </p:sp>
      <p:pic>
        <p:nvPicPr>
          <p:cNvPr id="4" name="图片 3" descr="image0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214554"/>
            <a:ext cx="3309041" cy="2214578"/>
          </a:xfrm>
          <a:prstGeom prst="rect">
            <a:avLst/>
          </a:prstGeom>
        </p:spPr>
      </p:pic>
      <p:pic>
        <p:nvPicPr>
          <p:cNvPr id="5" name="图片 4" descr="image0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500570"/>
            <a:ext cx="3202262" cy="2143116"/>
          </a:xfrm>
          <a:prstGeom prst="rect">
            <a:avLst/>
          </a:prstGeom>
        </p:spPr>
      </p:pic>
      <p:pic>
        <p:nvPicPr>
          <p:cNvPr id="6" name="图片 5" descr="image00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214554"/>
            <a:ext cx="3095555" cy="2071702"/>
          </a:xfrm>
          <a:prstGeom prst="rect">
            <a:avLst/>
          </a:prstGeom>
        </p:spPr>
      </p:pic>
      <p:pic>
        <p:nvPicPr>
          <p:cNvPr id="7" name="图片 6" descr="image00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500570"/>
            <a:ext cx="3095555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    </a:t>
            </a:r>
            <a:r>
              <a:rPr lang="zh-CN" altLang="zh-CN" dirty="0" smtClean="0"/>
              <a:t>从</a:t>
            </a:r>
            <a:r>
              <a:rPr lang="en-US" altLang="zh-CN" dirty="0" smtClean="0"/>
              <a:t>2009</a:t>
            </a:r>
            <a:r>
              <a:rPr lang="zh-CN" altLang="zh-CN" dirty="0" smtClean="0"/>
              <a:t>年我们软件问世以来，全国各地已有</a:t>
            </a:r>
            <a:r>
              <a:rPr lang="en-US" altLang="zh-CN" u="sng" dirty="0" smtClean="0">
                <a:hlinkClick r:id="rId2"/>
              </a:rPr>
              <a:t>超过</a:t>
            </a:r>
            <a:r>
              <a:rPr lang="en-US" altLang="zh-CN" u="sng" dirty="0" smtClean="0">
                <a:hlinkClick r:id="rId2"/>
              </a:rPr>
              <a:t>3600</a:t>
            </a:r>
            <a:r>
              <a:rPr lang="en-US" altLang="zh-CN" u="sng" dirty="0" smtClean="0">
                <a:hlinkClick r:id="rId2"/>
              </a:rPr>
              <a:t>所的学校和教育局</a:t>
            </a:r>
            <a:r>
              <a:rPr lang="zh-CN" altLang="zh-CN" dirty="0" smtClean="0"/>
              <a:t>客户选用。</a:t>
            </a:r>
            <a:r>
              <a:rPr lang="zh-CN" altLang="en-US" dirty="0" smtClean="0"/>
              <a:t>甚至包括新疆等少数民族地区以及澳门特别行政区的用户。</a:t>
            </a:r>
            <a:endParaRPr lang="en-US" altLang="zh-CN" dirty="0" smtClean="0"/>
          </a:p>
          <a:p>
            <a:r>
              <a:rPr lang="en-US" altLang="zh-CN" dirty="0" smtClean="0"/>
              <a:t>      </a:t>
            </a:r>
            <a:r>
              <a:rPr lang="zh-CN" altLang="zh-CN" dirty="0" smtClean="0"/>
              <a:t>经过广大用户的使用，不断进行优化改进，在功能上能满足所有学校或教育局用户的任何特殊需求。而且分班的结果经过多年的检测，证明能够真正对老师的评价起到积极作用，可以当之无愧的称为史上最牛分班软件</a:t>
            </a:r>
            <a:r>
              <a:rPr lang="en-US" altLang="zh-CN" dirty="0" smtClean="0"/>
              <a:t>!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zh-CN" dirty="0" smtClean="0"/>
              <a:t>庞大的用户群：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image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6699320" cy="4525962"/>
          </a:xfr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逼近极限的分班效果：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    </a:t>
            </a:r>
            <a:r>
              <a:rPr lang="zh-CN" altLang="zh-CN" dirty="0" smtClean="0"/>
              <a:t>在互联网普及的今天，我们创新的使用了网页版和客户端相结合的方式。您只需一个帐号，即可以在网页上实现免安装的分班，也可以安装客户端体验更人性化的分班（编班）过程。一个帐号可以不限制电脑使用的台数，实现在任何能上网的地方就能分班（编班）的功能。（采用加密狗，则存在加密狗丢失或损坏的情况；识别机器码，电脑几年一换代都要重新购买软件。只有联网的方式才是最合适的。）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zh-CN" dirty="0" smtClean="0"/>
              <a:t>灵活的分班（编班）方式：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    </a:t>
            </a:r>
            <a:r>
              <a:rPr lang="zh-CN" altLang="zh-CN" dirty="0" smtClean="0"/>
              <a:t>对学校而言，一个分班（编班）的结果，至少能够保证一年甚至三年或六年的年级教师评价是公平的。我们软件强大的功能，能够在已有的数据和所给条件上，生成最优结果。不仅仅考虑到各科和总分均分的平衡，灵活的自定义字段可以满足学校的一切苛刻要求。而分班（编班）过程中又能够保证优等生和差生平均分布到各班，实现结果的真正公平、公正！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zh-CN" dirty="0" smtClean="0"/>
              <a:t>入选江苏省电教软件推荐目录：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      针对教育局分班，需要下派巡视员的费用支出问题，我们特别推出教育局定制版。定制版有以下区别于其他普通版本的功能：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界面可适当定制；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下属校分班数据在用户导出的同时，会实时回传至教育局指定服务器；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特别提供微信查询，给每个急切盼望知道分班结果的家长，在分班结束时实时通过微信发布分班结果！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</a:t>
            </a:r>
            <a:r>
              <a:rPr lang="zh-CN" altLang="en-US" dirty="0" smtClean="0"/>
              <a:t>特别定制的教育局版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873</Words>
  <Application>Microsoft Office PowerPoint</Application>
  <PresentationFormat>全屏显示(4:3)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聚合</vt:lpstr>
      <vt:lpstr>EaseOk超级分班</vt:lpstr>
      <vt:lpstr>1. 中央电教馆国家级课题</vt:lpstr>
      <vt:lpstr>2.教育局推荐：</vt:lpstr>
      <vt:lpstr>用户使用现场照片：</vt:lpstr>
      <vt:lpstr>3.庞大的用户群：</vt:lpstr>
      <vt:lpstr>逼近极限的分班效果：</vt:lpstr>
      <vt:lpstr>4.灵活的分班（编班）方式：</vt:lpstr>
      <vt:lpstr>5.入选江苏省电教软件推荐目录：</vt:lpstr>
      <vt:lpstr>6.特别定制的教育局版</vt:lpstr>
      <vt:lpstr>7.媒体报道1</vt:lpstr>
      <vt:lpstr>8.媒体报道2</vt:lpstr>
      <vt:lpstr>9.媒体报道3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EaseOk超级分班功能一览</dc:title>
  <dc:creator>user</dc:creator>
  <cp:lastModifiedBy>user</cp:lastModifiedBy>
  <cp:revision>10</cp:revision>
  <dcterms:created xsi:type="dcterms:W3CDTF">2015-06-19T01:43:55Z</dcterms:created>
  <dcterms:modified xsi:type="dcterms:W3CDTF">2016-07-13T15:14:07Z</dcterms:modified>
</cp:coreProperties>
</file>