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57" r:id="rId3"/>
    <p:sldId id="258" r:id="rId4"/>
    <p:sldId id="259" r:id="rId5"/>
    <p:sldId id="261" r:id="rId6"/>
  </p:sldIdLst>
  <p:sldSz cx="9144000" cy="6858000" type="screen4x3"/>
  <p:notesSz cx="6858000" cy="9144000"/>
  <p:photoAlbum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0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单圆角矩形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角三角形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任意多边形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275B11-B597-4D43-B1D0-C28A44277939}" type="datetimeFigureOut">
              <a:rPr lang="zh-CN" altLang="en-US" smtClean="0"/>
              <a:pPr/>
              <a:t>2014/9/10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CB5A1E-9918-40FA-BA24-BC7D74CCFC5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v.youku.com/v_show/id_XNzc3NTM4Nzgw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844824"/>
            <a:ext cx="74478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/>
              <a:t>K</a:t>
            </a:r>
            <a:r>
              <a:rPr lang="en-US" altLang="zh-CN" sz="4000" dirty="0" smtClean="0">
                <a:latin typeface="+mn-ea"/>
              </a:rPr>
              <a:t>-</a:t>
            </a:r>
            <a:r>
              <a:rPr lang="zh-CN" altLang="en-US" sz="4000" dirty="0" smtClean="0">
                <a:latin typeface="+mn-ea"/>
              </a:rPr>
              <a:t>歌音效平台使用方法功能介绍</a:t>
            </a:r>
            <a:endParaRPr lang="zh-CN" altLang="en-US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3059832" y="3429000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/>
              <a:t>本软件由智能团开发</a:t>
            </a:r>
            <a:endParaRPr lang="zh-CN" alt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059832" y="41490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本教程由</a:t>
            </a:r>
            <a:r>
              <a:rPr lang="en-US" altLang="zh-CN" dirty="0" smtClean="0"/>
              <a:t>K-</a:t>
            </a:r>
            <a:r>
              <a:rPr lang="zh-CN" altLang="en-US" dirty="0" smtClean="0"/>
              <a:t>歌音效创始人编辑</a:t>
            </a:r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44208" y="6372036"/>
            <a:ext cx="2688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官方网：</a:t>
            </a:r>
            <a:r>
              <a:rPr lang="en-US" altLang="zh-CN" dirty="0" err="1" smtClean="0"/>
              <a:t>www.kgeys.com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5579948"/>
            <a:ext cx="6873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hlinkClick r:id="rId2"/>
              </a:rPr>
              <a:t>视频教程：</a:t>
            </a:r>
            <a:r>
              <a:rPr lang="en-US" altLang="zh-CN" dirty="0" smtClean="0">
                <a:hlinkClick r:id="rId2"/>
              </a:rPr>
              <a:t>http://v.youku.com/v_show/id_XNzc3NTM4Nzgw.html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截图20140910052956副本.pn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1196752"/>
            <a:ext cx="2771799" cy="566124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148064" y="105273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运行效果，一般我们可以双击鼠标左运行效果。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292081" y="1774557"/>
            <a:ext cx="385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通常把喜欢的效果移动到常用效果</a:t>
            </a:r>
            <a:endParaRPr lang="en-US" altLang="zh-CN" dirty="0" smtClean="0"/>
          </a:p>
          <a:p>
            <a:r>
              <a:rPr lang="zh-CN" altLang="en-US" dirty="0" smtClean="0"/>
              <a:t>地方为了下次更方便找到。</a:t>
            </a:r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508104" y="2492896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ASIO</a:t>
            </a:r>
            <a:r>
              <a:rPr lang="zh-CN" altLang="en-US" dirty="0" smtClean="0"/>
              <a:t>设置一般是设输音频输入输</a:t>
            </a:r>
            <a:endParaRPr lang="en-US" altLang="zh-CN" dirty="0" smtClean="0"/>
          </a:p>
          <a:p>
            <a:r>
              <a:rPr lang="zh-CN" altLang="en-US" dirty="0" smtClean="0"/>
              <a:t>出，我们默认是</a:t>
            </a:r>
            <a:r>
              <a:rPr lang="en-US" altLang="zh-CN" dirty="0" smtClean="0"/>
              <a:t>8-9</a:t>
            </a:r>
            <a:r>
              <a:rPr lang="zh-CN" altLang="en-US" dirty="0" smtClean="0"/>
              <a:t>入</a:t>
            </a:r>
            <a:r>
              <a:rPr lang="en-US" altLang="zh-CN" dirty="0" smtClean="0"/>
              <a:t>8-9</a:t>
            </a:r>
            <a:r>
              <a:rPr lang="zh-CN" altLang="en-US" dirty="0" smtClean="0"/>
              <a:t>输出</a:t>
            </a:r>
            <a:r>
              <a:rPr lang="en-US" altLang="zh-CN" dirty="0" smtClean="0"/>
              <a:t>KX</a:t>
            </a:r>
          </a:p>
          <a:p>
            <a:r>
              <a:rPr lang="en-US" altLang="zh-CN" dirty="0" smtClean="0"/>
              <a:t>,</a:t>
            </a:r>
            <a:r>
              <a:rPr lang="zh-CN" altLang="en-US" dirty="0" smtClean="0"/>
              <a:t>一般我们用到</a:t>
            </a:r>
            <a:r>
              <a:rPr lang="en-US" altLang="zh-CN" dirty="0" smtClean="0"/>
              <a:t>KX</a:t>
            </a:r>
            <a:r>
              <a:rPr lang="zh-CN" altLang="en-US" dirty="0" smtClean="0"/>
              <a:t>插件</a:t>
            </a:r>
            <a:r>
              <a:rPr lang="en-US" altLang="zh-CN" dirty="0" smtClean="0"/>
              <a:t>SRC</a:t>
            </a:r>
            <a:r>
              <a:rPr lang="zh-CN" altLang="en-US" dirty="0" smtClean="0"/>
              <a:t>和</a:t>
            </a:r>
            <a:r>
              <a:rPr lang="en-US" altLang="zh-CN" dirty="0" smtClean="0"/>
              <a:t>ASIO</a:t>
            </a:r>
          </a:p>
          <a:p>
            <a:r>
              <a:rPr lang="zh-CN" altLang="en-US" dirty="0" smtClean="0"/>
              <a:t>相关的设置。</a:t>
            </a:r>
            <a:endParaRPr lang="en-US" altLang="zh-CN" dirty="0"/>
          </a:p>
        </p:txBody>
      </p:sp>
      <p:sp>
        <p:nvSpPr>
          <p:cNvPr id="29" name="TextBox 28"/>
          <p:cNvSpPr txBox="1"/>
          <p:nvPr/>
        </p:nvSpPr>
        <p:spPr>
          <a:xfrm>
            <a:off x="5940152" y="3729806"/>
            <a:ext cx="3314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效果调节我们可以调到自己</a:t>
            </a:r>
            <a:endParaRPr lang="en-US" altLang="zh-CN" dirty="0" smtClean="0"/>
          </a:p>
          <a:p>
            <a:r>
              <a:rPr lang="zh-CN" altLang="en-US" dirty="0" smtClean="0"/>
              <a:t>满意自己效果，一般是专业</a:t>
            </a:r>
            <a:endParaRPr lang="en-US" altLang="zh-CN" dirty="0" smtClean="0"/>
          </a:p>
          <a:p>
            <a:r>
              <a:rPr lang="zh-CN" altLang="en-US" dirty="0" smtClean="0"/>
              <a:t>调音师使用。</a:t>
            </a:r>
            <a:endParaRPr lang="zh-CN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292081" y="4725144"/>
            <a:ext cx="385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当我样下载的效果不能正常使用可以</a:t>
            </a:r>
            <a:endParaRPr lang="en-US" altLang="zh-CN" dirty="0" smtClean="0"/>
          </a:p>
          <a:p>
            <a:r>
              <a:rPr lang="zh-CN" altLang="en-US" dirty="0" smtClean="0"/>
              <a:t>通过删除效果删除掉。</a:t>
            </a:r>
            <a:endParaRPr lang="zh-CN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572000" y="5445224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查看属性作用通常下载的效果在于</a:t>
            </a:r>
            <a:r>
              <a:rPr lang="en-US" altLang="zh-CN" dirty="0" smtClean="0"/>
              <a:t>20K-3K</a:t>
            </a:r>
            <a:endParaRPr lang="en-US" altLang="zh-CN" dirty="0"/>
          </a:p>
          <a:p>
            <a:r>
              <a:rPr lang="zh-CN" altLang="en-US" dirty="0" smtClean="0"/>
              <a:t>如果小于</a:t>
            </a:r>
            <a:r>
              <a:rPr lang="en-US" altLang="zh-CN" dirty="0" smtClean="0"/>
              <a:t>3K</a:t>
            </a:r>
            <a:r>
              <a:rPr lang="zh-CN" altLang="en-US" dirty="0" smtClean="0"/>
              <a:t>的效果我们都称为效果下载失效。</a:t>
            </a:r>
            <a:endParaRPr lang="en-US" altLang="zh-CN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4205565" y="6300028"/>
            <a:ext cx="5767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当我们本地加载效果时没有显示出来可以刷新下。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979712" y="15007"/>
            <a:ext cx="5115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K-</a:t>
            </a:r>
            <a:r>
              <a:rPr lang="zh-CN" altLang="en-US" sz="2400" dirty="0" smtClean="0"/>
              <a:t>歌音效平台</a:t>
            </a:r>
            <a:r>
              <a:rPr lang="zh-CN" altLang="en-US" sz="2400" dirty="0" smtClean="0">
                <a:solidFill>
                  <a:srgbClr val="FF0000"/>
                </a:solidFill>
              </a:rPr>
              <a:t>唱歌列表菜单</a:t>
            </a:r>
            <a:r>
              <a:rPr lang="zh-CN" altLang="en-US" sz="2400" dirty="0" smtClean="0"/>
              <a:t>功能作用</a:t>
            </a:r>
            <a:endParaRPr lang="zh-CN" altLang="en-US" sz="2400" dirty="0"/>
          </a:p>
        </p:txBody>
      </p:sp>
      <p:cxnSp>
        <p:nvCxnSpPr>
          <p:cNvPr id="19" name="肘形连接符 18"/>
          <p:cNvCxnSpPr>
            <a:endCxn id="9" idx="1"/>
          </p:cNvCxnSpPr>
          <p:nvPr/>
        </p:nvCxnSpPr>
        <p:spPr>
          <a:xfrm flipV="1">
            <a:off x="1979712" y="1375902"/>
            <a:ext cx="3168352" cy="212510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肘形连接符 24"/>
          <p:cNvCxnSpPr/>
          <p:nvPr/>
        </p:nvCxnSpPr>
        <p:spPr>
          <a:xfrm flipV="1">
            <a:off x="1907704" y="2060848"/>
            <a:ext cx="3528392" cy="172819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肘形连接符 26"/>
          <p:cNvCxnSpPr/>
          <p:nvPr/>
        </p:nvCxnSpPr>
        <p:spPr>
          <a:xfrm flipV="1">
            <a:off x="2051720" y="2996952"/>
            <a:ext cx="3456384" cy="10801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肘形连接符 31"/>
          <p:cNvCxnSpPr/>
          <p:nvPr/>
        </p:nvCxnSpPr>
        <p:spPr>
          <a:xfrm flipV="1">
            <a:off x="1835696" y="4077072"/>
            <a:ext cx="4104456" cy="2160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>
            <a:endCxn id="33" idx="1"/>
          </p:cNvCxnSpPr>
          <p:nvPr/>
        </p:nvCxnSpPr>
        <p:spPr>
          <a:xfrm>
            <a:off x="2051720" y="4581128"/>
            <a:ext cx="3240361" cy="46718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肘形连接符 38"/>
          <p:cNvCxnSpPr>
            <a:endCxn id="38" idx="1"/>
          </p:cNvCxnSpPr>
          <p:nvPr/>
        </p:nvCxnSpPr>
        <p:spPr>
          <a:xfrm>
            <a:off x="1979712" y="4797152"/>
            <a:ext cx="2592288" cy="97123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肘形连接符 43"/>
          <p:cNvCxnSpPr>
            <a:endCxn id="41" idx="1"/>
          </p:cNvCxnSpPr>
          <p:nvPr/>
        </p:nvCxnSpPr>
        <p:spPr>
          <a:xfrm>
            <a:off x="1907704" y="5085184"/>
            <a:ext cx="2297861" cy="139951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0" y="2132856"/>
            <a:ext cx="27718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肘形连接符 48"/>
          <p:cNvCxnSpPr/>
          <p:nvPr/>
        </p:nvCxnSpPr>
        <p:spPr>
          <a:xfrm flipV="1">
            <a:off x="1619672" y="836712"/>
            <a:ext cx="2736304" cy="136815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283968" y="683404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这里是用来显示当前运行效果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QQ截图20140910061344副本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2276191" cy="4942857"/>
          </a:xfrm>
          <a:prstGeom prst="rect">
            <a:avLst/>
          </a:prstGeom>
        </p:spPr>
      </p:pic>
      <p:cxnSp>
        <p:nvCxnSpPr>
          <p:cNvPr id="5" name="肘形连接符 4"/>
          <p:cNvCxnSpPr/>
          <p:nvPr/>
        </p:nvCxnSpPr>
        <p:spPr>
          <a:xfrm flipV="1">
            <a:off x="1979712" y="1700808"/>
            <a:ext cx="2808312" cy="230425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932041" y="14847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导入</a:t>
            </a:r>
            <a:r>
              <a:rPr lang="en-US" altLang="zh-CN" dirty="0" smtClean="0"/>
              <a:t>KX</a:t>
            </a:r>
            <a:endParaRPr lang="zh-CN" altLang="en-US" dirty="0"/>
          </a:p>
        </p:txBody>
      </p:sp>
      <p:cxnSp>
        <p:nvCxnSpPr>
          <p:cNvPr id="8" name="肘形连接符 7"/>
          <p:cNvCxnSpPr/>
          <p:nvPr/>
        </p:nvCxnSpPr>
        <p:spPr>
          <a:xfrm flipV="1">
            <a:off x="1979712" y="2276872"/>
            <a:ext cx="4104456" cy="201622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12160" y="1988840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运行效果可以鼠标左双击</a:t>
            </a:r>
            <a:endParaRPr lang="en-US" altLang="zh-CN" dirty="0" smtClean="0"/>
          </a:p>
          <a:p>
            <a:r>
              <a:rPr lang="zh-CN" altLang="en-US" dirty="0" smtClean="0"/>
              <a:t>运行效果。</a:t>
            </a:r>
            <a:endParaRPr lang="zh-CN" altLang="en-US" dirty="0"/>
          </a:p>
        </p:txBody>
      </p:sp>
      <p:cxnSp>
        <p:nvCxnSpPr>
          <p:cNvPr id="11" name="肘形连接符 10"/>
          <p:cNvCxnSpPr/>
          <p:nvPr/>
        </p:nvCxnSpPr>
        <p:spPr>
          <a:xfrm flipV="1">
            <a:off x="2051720" y="3068960"/>
            <a:ext cx="4968552" cy="144016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020272" y="2852936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删除自己不喜欢的</a:t>
            </a:r>
            <a:endParaRPr lang="en-US" altLang="zh-CN" dirty="0" smtClean="0"/>
          </a:p>
          <a:p>
            <a:r>
              <a:rPr lang="zh-CN" altLang="en-US" dirty="0" smtClean="0"/>
              <a:t>效果</a:t>
            </a:r>
            <a:endParaRPr lang="zh-CN" altLang="en-US" dirty="0"/>
          </a:p>
        </p:txBody>
      </p:sp>
      <p:cxnSp>
        <p:nvCxnSpPr>
          <p:cNvPr id="14" name="肘形连接符 13"/>
          <p:cNvCxnSpPr/>
          <p:nvPr/>
        </p:nvCxnSpPr>
        <p:spPr>
          <a:xfrm flipV="1">
            <a:off x="2123728" y="4005064"/>
            <a:ext cx="5328592" cy="7200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52320" y="3645024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把自己喜欢的</a:t>
            </a:r>
            <a:endParaRPr lang="en-US" altLang="zh-CN" dirty="0" smtClean="0"/>
          </a:p>
          <a:p>
            <a:r>
              <a:rPr lang="zh-CN" altLang="en-US" dirty="0" smtClean="0"/>
              <a:t>效果移动到列</a:t>
            </a:r>
            <a:endParaRPr lang="en-US" altLang="zh-CN" dirty="0" smtClean="0"/>
          </a:p>
          <a:p>
            <a:r>
              <a:rPr lang="zh-CN" altLang="en-US" dirty="0" smtClean="0"/>
              <a:t>中去。</a:t>
            </a:r>
            <a:endParaRPr lang="zh-CN" altLang="en-US" dirty="0"/>
          </a:p>
        </p:txBody>
      </p:sp>
      <p:cxnSp>
        <p:nvCxnSpPr>
          <p:cNvPr id="17" name="肘形连接符 16"/>
          <p:cNvCxnSpPr/>
          <p:nvPr/>
        </p:nvCxnSpPr>
        <p:spPr>
          <a:xfrm>
            <a:off x="1979712" y="5013176"/>
            <a:ext cx="3096344" cy="108012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 descr="QQ截图2014091007133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5938344"/>
            <a:ext cx="3180953" cy="1019048"/>
          </a:xfrm>
          <a:prstGeom prst="rect">
            <a:avLst/>
          </a:prstGeom>
        </p:spPr>
      </p:pic>
      <p:cxnSp>
        <p:nvCxnSpPr>
          <p:cNvPr id="22" name="直接箭头连接符 21"/>
          <p:cNvCxnSpPr/>
          <p:nvPr/>
        </p:nvCxnSpPr>
        <p:spPr>
          <a:xfrm>
            <a:off x="5220072" y="5157192"/>
            <a:ext cx="144016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932040" y="4797152"/>
            <a:ext cx="41825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当你</a:t>
            </a:r>
            <a:r>
              <a:rPr lang="en-US" altLang="zh-CN" dirty="0" smtClean="0"/>
              <a:t>KX</a:t>
            </a:r>
            <a:r>
              <a:rPr lang="zh-CN" altLang="en-US" dirty="0" smtClean="0"/>
              <a:t>效果不知放在那里和以前的效果</a:t>
            </a:r>
            <a:endParaRPr lang="en-US" altLang="zh-CN" dirty="0" smtClean="0"/>
          </a:p>
          <a:p>
            <a:r>
              <a:rPr lang="zh-CN" altLang="en-US" dirty="0" smtClean="0"/>
              <a:t>可以使用这工能来查找硬盘里的效果</a:t>
            </a:r>
            <a:endParaRPr lang="en-US" altLang="zh-CN" dirty="0" smtClean="0"/>
          </a:p>
          <a:p>
            <a:endParaRPr lang="zh-CN" altLang="en-US" dirty="0"/>
          </a:p>
        </p:txBody>
      </p:sp>
      <p:cxnSp>
        <p:nvCxnSpPr>
          <p:cNvPr id="25" name="直接箭头连接符 24"/>
          <p:cNvCxnSpPr/>
          <p:nvPr/>
        </p:nvCxnSpPr>
        <p:spPr>
          <a:xfrm flipH="1">
            <a:off x="7812360" y="5733256"/>
            <a:ext cx="72008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432556" y="5445224"/>
            <a:ext cx="1107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开始</a:t>
            </a:r>
            <a:endParaRPr lang="en-US" altLang="zh-CN" dirty="0" smtClean="0"/>
          </a:p>
          <a:p>
            <a:r>
              <a:rPr lang="zh-CN" altLang="en-US" dirty="0" smtClean="0"/>
              <a:t>扫描</a:t>
            </a:r>
            <a:endParaRPr lang="zh-CN" alt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40959" y="704890"/>
            <a:ext cx="6359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+mn-ea"/>
              </a:rPr>
              <a:t>效果列表菜单功能使用方法</a:t>
            </a:r>
            <a:endParaRPr lang="zh-CN" altLang="en-US" sz="36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QQ截图2014091007174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700808"/>
            <a:ext cx="2257143" cy="4933334"/>
          </a:xfrm>
          <a:prstGeom prst="rect">
            <a:avLst/>
          </a:prstGeom>
        </p:spPr>
      </p:pic>
      <p:cxnSp>
        <p:nvCxnSpPr>
          <p:cNvPr id="4" name="肘形连接符 3"/>
          <p:cNvCxnSpPr/>
          <p:nvPr/>
        </p:nvCxnSpPr>
        <p:spPr>
          <a:xfrm flipV="1">
            <a:off x="2267744" y="2348880"/>
            <a:ext cx="2016224" cy="151216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 descr="QQ截图2014091007191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844824"/>
            <a:ext cx="3161905" cy="10285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23928" y="4726885"/>
            <a:ext cx="4573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这个可以扫你本地硬盘里的</a:t>
            </a:r>
            <a:r>
              <a:rPr lang="en-US" altLang="zh-CN" dirty="0" smtClean="0"/>
              <a:t>MC3</a:t>
            </a:r>
            <a:r>
              <a:rPr lang="zh-CN" altLang="en-US" dirty="0" smtClean="0"/>
              <a:t>歌曲后加到</a:t>
            </a:r>
            <a:endParaRPr lang="en-US" altLang="zh-CN" dirty="0" smtClean="0"/>
          </a:p>
          <a:p>
            <a:r>
              <a:rPr lang="zh-CN" altLang="en-US" dirty="0" smtClean="0"/>
              <a:t>列表中去更方更以后做播放音乐。</a:t>
            </a:r>
            <a:endParaRPr lang="zh-CN" altLang="en-US" dirty="0"/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6876256" y="2420888"/>
            <a:ext cx="21602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72200" y="2996952"/>
            <a:ext cx="1107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点开如扫</a:t>
            </a:r>
            <a:endParaRPr lang="zh-CN" altLang="en-US" dirty="0"/>
          </a:p>
        </p:txBody>
      </p:sp>
      <p:cxnSp>
        <p:nvCxnSpPr>
          <p:cNvPr id="14" name="直接箭头连接符 13"/>
          <p:cNvCxnSpPr/>
          <p:nvPr/>
        </p:nvCxnSpPr>
        <p:spPr>
          <a:xfrm flipH="1">
            <a:off x="4283968" y="2564904"/>
            <a:ext cx="432048" cy="2088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439644" y="838453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音乐列表菜单功能使用方法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916832"/>
            <a:ext cx="36471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删</a:t>
            </a:r>
            <a:r>
              <a:rPr lang="zh-CN" altLang="en-US" dirty="0" smtClean="0"/>
              <a:t>除本软件方法本软件没有注册表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还有打包时程序可能会报毒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所以只能用好压打包了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如果要删除本软件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请到你硬盘两个地方删除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也可以使用</a:t>
            </a:r>
            <a:r>
              <a:rPr lang="en-US" altLang="zh-CN" dirty="0" smtClean="0"/>
              <a:t>360</a:t>
            </a:r>
            <a:r>
              <a:rPr lang="zh-CN" altLang="en-US" dirty="0" smtClean="0"/>
              <a:t>强力删除就可以</a:t>
            </a:r>
            <a:endParaRPr lang="en-US" altLang="zh-CN" dirty="0" smtClean="0"/>
          </a:p>
          <a:p>
            <a:endParaRPr lang="en-US" altLang="zh-CN" dirty="0" smtClean="0"/>
          </a:p>
        </p:txBody>
      </p:sp>
      <p:pic>
        <p:nvPicPr>
          <p:cNvPr id="3" name="图片 2" descr="QQ截图201409100756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708920"/>
            <a:ext cx="2742857" cy="2114286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84</TotalTime>
  <Words>496</Words>
  <Application>Microsoft Office PowerPoint</Application>
  <PresentationFormat>全屏显示(4:3)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流畅</vt:lpstr>
      <vt:lpstr>幻灯片 1</vt:lpstr>
      <vt:lpstr>幻灯片 2</vt:lpstr>
      <vt:lpstr>幻灯片 3</vt:lpstr>
      <vt:lpstr>幻灯片 4</vt:lpstr>
      <vt:lpstr>幻灯片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12</cp:revision>
  <dcterms:created xsi:type="dcterms:W3CDTF">2014-09-09T21:32:35Z</dcterms:created>
  <dcterms:modified xsi:type="dcterms:W3CDTF">2014-09-10T00:02:19Z</dcterms:modified>
</cp:coreProperties>
</file>